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5" r:id="rId4"/>
    <p:sldMasterId id="2147483676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19a7ded59ec_2_1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g19a7ded59ec_2_1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9a7ded59ec_37_9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g19a7ded59ec_37_9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9a7ded59ec_8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g19a7ded59ec_8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19a7ded59ec_8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g19a7ded59ec_8_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19a7ded59ec_8_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g19a7ded59ec_8_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19a7ded59ec_8_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g19a7ded59ec_8_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9a7ded59ec_8_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g19a7ded59ec_8_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19a7ded59ec_8_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g19a7ded59ec_8_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19a7ded59ec_8_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g19a7ded59ec_8_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19a7ded59ec_37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g19a7ded59ec_37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19a7ded59ec_37_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g19a7ded59ec_37_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19a7ded59ec_37_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g19a7ded59ec_37_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19a7ded59ec_37_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g19a7ded59ec_37_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19a7ded59ec_37_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g19a7ded59ec_37_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19a7ded59ec_37_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g19a7ded59ec_37_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19a7ded59ec_37_5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g19a7ded59ec_37_5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19a7ded59ec_37_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g19a7ded59ec_37_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19a7ded59ec_37_7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g19a7ded59ec_37_7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19a7ded59ec_37_7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g19a7ded59ec_37_7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19a7ded59ec_37_8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g19a7ded59ec_37_8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19a7ded59ec_37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5" name="Google Shape;325;g19a7ded59ec_37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19a7ded59ec_37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19a7ded59ec_37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19a7ded59ec_37_1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4" name="Google Shape;344;g19a7ded59ec_37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19a7ded59ec_37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Google Shape;354;g19a7ded59ec_37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19a7ded59ec_37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19a7ded59ec_37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19a7ded59ec_37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19a7ded59ec_37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19a7ded59ec_37_1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0" name="Google Shape;380;g19a7ded59ec_37_1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19a7ded59ec_37_16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g19a7ded59ec_37_1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folie 01">
  <p:cSld name="Titelfolie 01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/>
          <p:nvPr>
            <p:ph idx="2" type="pic"/>
          </p:nvPr>
        </p:nvSpPr>
        <p:spPr>
          <a:xfrm>
            <a:off x="548879" y="762000"/>
            <a:ext cx="8046244" cy="3942000"/>
          </a:xfrm>
          <a:prstGeom prst="rect">
            <a:avLst/>
          </a:prstGeom>
          <a:noFill/>
          <a:ln>
            <a:noFill/>
          </a:ln>
        </p:spPr>
      </p:sp>
      <p:sp>
        <p:nvSpPr>
          <p:cNvPr id="58" name="Google Shape;58;p14"/>
          <p:cNvSpPr txBox="1"/>
          <p:nvPr>
            <p:ph type="ctrTitle"/>
          </p:nvPr>
        </p:nvSpPr>
        <p:spPr>
          <a:xfrm>
            <a:off x="0" y="1675154"/>
            <a:ext cx="4428000" cy="248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t" bIns="0" lIns="810000" spcFirstLastPara="1" rIns="0" wrap="square" tIns="1890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None/>
              <a:defRPr sz="2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pic>
        <p:nvPicPr>
          <p:cNvPr id="59" name="Google Shape;59;p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9" y="270404"/>
            <a:ext cx="1324174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>
            <p:ph idx="3" type="pic"/>
          </p:nvPr>
        </p:nvSpPr>
        <p:spPr>
          <a:xfrm>
            <a:off x="7650122" y="4866816"/>
            <a:ext cx="945000" cy="135000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808887" y="2895371"/>
            <a:ext cx="3510000" cy="108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62" name="Google Shape;62;p14"/>
          <p:cNvSpPr txBox="1"/>
          <p:nvPr>
            <p:ph idx="4" type="body"/>
          </p:nvPr>
        </p:nvSpPr>
        <p:spPr>
          <a:xfrm>
            <a:off x="7272337" y="237600"/>
            <a:ext cx="1350000" cy="270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1pPr>
            <a:lvl2pPr indent="-2857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2pPr>
            <a:lvl3pPr indent="-2857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3pPr>
            <a:lvl4pPr indent="-2857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4pPr>
            <a:lvl5pPr indent="-2857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pos="2880">
          <p15:clr>
            <a:srgbClr val="FBAE40"/>
          </p15:clr>
        </p15:guide>
        <p15:guide id="2" orient="horz" pos="480">
          <p15:clr>
            <a:srgbClr val="FBAE40"/>
          </p15:clr>
        </p15:guide>
        <p15:guide id="3" orient="horz" pos="2964">
          <p15:clr>
            <a:srgbClr val="FBAE40"/>
          </p15:clr>
        </p15:guide>
        <p15:guide id="4" pos="458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folie 02">
  <p:cSld name="Titelfolie 02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/>
          <p:nvPr>
            <p:ph idx="2" type="pic"/>
          </p:nvPr>
        </p:nvSpPr>
        <p:spPr>
          <a:xfrm>
            <a:off x="548879" y="762000"/>
            <a:ext cx="8046244" cy="3942000"/>
          </a:xfrm>
          <a:prstGeom prst="rect">
            <a:avLst/>
          </a:prstGeom>
          <a:noFill/>
          <a:ln>
            <a:noFill/>
          </a:ln>
        </p:spPr>
      </p:sp>
      <p:sp>
        <p:nvSpPr>
          <p:cNvPr id="65" name="Google Shape;65;p15"/>
          <p:cNvSpPr txBox="1"/>
          <p:nvPr>
            <p:ph type="ctrTitle"/>
          </p:nvPr>
        </p:nvSpPr>
        <p:spPr>
          <a:xfrm>
            <a:off x="4878000" y="2218120"/>
            <a:ext cx="4266000" cy="1701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0" lIns="243000" spcFirstLastPara="1" rIns="0" wrap="square" tIns="1890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None/>
              <a:defRPr sz="2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pic>
        <p:nvPicPr>
          <p:cNvPr id="66" name="Google Shape;66;p1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9" y="270404"/>
            <a:ext cx="1324174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5133908" y="3479750"/>
            <a:ext cx="3240000" cy="351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68" name="Google Shape;68;p15"/>
          <p:cNvSpPr/>
          <p:nvPr>
            <p:ph idx="3" type="pic"/>
          </p:nvPr>
        </p:nvSpPr>
        <p:spPr>
          <a:xfrm>
            <a:off x="7650122" y="4866816"/>
            <a:ext cx="945000" cy="135000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15"/>
          <p:cNvSpPr txBox="1"/>
          <p:nvPr>
            <p:ph idx="4" type="body"/>
          </p:nvPr>
        </p:nvSpPr>
        <p:spPr>
          <a:xfrm>
            <a:off x="7272337" y="237600"/>
            <a:ext cx="1350000" cy="270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1pPr>
            <a:lvl2pPr indent="-2857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2pPr>
            <a:lvl3pPr indent="-2857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3pPr>
            <a:lvl4pPr indent="-2857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4pPr>
            <a:lvl5pPr indent="-2857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480">
          <p15:clr>
            <a:srgbClr val="FBAE40"/>
          </p15:clr>
        </p15:guide>
        <p15:guide id="2" orient="horz" pos="2964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folie 03">
  <p:cSld name="Titelfolie 03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/>
          <p:nvPr/>
        </p:nvSpPr>
        <p:spPr>
          <a:xfrm>
            <a:off x="548879" y="762000"/>
            <a:ext cx="8046244" cy="3943350"/>
          </a:xfrm>
          <a:prstGeom prst="rect">
            <a:avLst/>
          </a:prstGeom>
          <a:solidFill>
            <a:srgbClr val="8E6713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6"/>
          <p:cNvSpPr txBox="1"/>
          <p:nvPr>
            <p:ph type="ctrTitle"/>
          </p:nvPr>
        </p:nvSpPr>
        <p:spPr>
          <a:xfrm>
            <a:off x="-1" y="1455304"/>
            <a:ext cx="7641000" cy="2970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t" bIns="0" lIns="810000" spcFirstLastPara="1" rIns="0" wrap="square" tIns="1890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None/>
              <a:defRPr sz="2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pic>
        <p:nvPicPr>
          <p:cNvPr id="73" name="Google Shape;73;p1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9" y="270404"/>
            <a:ext cx="1324174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808887" y="3163413"/>
            <a:ext cx="6480000" cy="108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5" name="Google Shape;75;p16"/>
          <p:cNvSpPr/>
          <p:nvPr>
            <p:ph idx="2" type="pic"/>
          </p:nvPr>
        </p:nvSpPr>
        <p:spPr>
          <a:xfrm>
            <a:off x="7650122" y="4866816"/>
            <a:ext cx="945000" cy="135000"/>
          </a:xfrm>
          <a:prstGeom prst="rect">
            <a:avLst/>
          </a:prstGeom>
          <a:noFill/>
          <a:ln>
            <a:noFill/>
          </a:ln>
        </p:spPr>
      </p:sp>
      <p:sp>
        <p:nvSpPr>
          <p:cNvPr id="76" name="Google Shape;76;p16"/>
          <p:cNvSpPr txBox="1"/>
          <p:nvPr>
            <p:ph idx="3" type="body"/>
          </p:nvPr>
        </p:nvSpPr>
        <p:spPr>
          <a:xfrm>
            <a:off x="7272337" y="237600"/>
            <a:ext cx="1350000" cy="270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1pPr>
            <a:lvl2pPr indent="-2857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2pPr>
            <a:lvl3pPr indent="-2857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3pPr>
            <a:lvl4pPr indent="-2857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4pPr>
            <a:lvl5pPr indent="-2857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480">
          <p15:clr>
            <a:srgbClr val="FBAE40"/>
          </p15:clr>
        </p15:guide>
        <p15:guide id="2" orient="horz" pos="2964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folie 04">
  <p:cSld name="Titelfolie 04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ctrTitle"/>
          </p:nvPr>
        </p:nvSpPr>
        <p:spPr>
          <a:xfrm>
            <a:off x="548878" y="762000"/>
            <a:ext cx="8046245" cy="3942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0" lIns="243000" spcFirstLastPara="1" rIns="0" wrap="square" tIns="8640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None/>
              <a:defRPr sz="2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pic>
        <p:nvPicPr>
          <p:cNvPr id="79" name="Google Shape;79;p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9" y="270404"/>
            <a:ext cx="1324174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7"/>
          <p:cNvSpPr txBox="1"/>
          <p:nvPr>
            <p:ph idx="1" type="body"/>
          </p:nvPr>
        </p:nvSpPr>
        <p:spPr>
          <a:xfrm>
            <a:off x="808886" y="3431457"/>
            <a:ext cx="7533000" cy="108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7650122" y="4866816"/>
            <a:ext cx="945000" cy="135000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3" type="body"/>
          </p:nvPr>
        </p:nvSpPr>
        <p:spPr>
          <a:xfrm>
            <a:off x="7272337" y="237600"/>
            <a:ext cx="1350000" cy="270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1pPr>
            <a:lvl2pPr indent="-2857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2pPr>
            <a:lvl3pPr indent="-2857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3pPr>
            <a:lvl4pPr indent="-2857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4pPr>
            <a:lvl5pPr indent="-2857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480">
          <p15:clr>
            <a:srgbClr val="FBAE40"/>
          </p15:clr>
        </p15:guide>
        <p15:guide id="2" orient="horz" pos="296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folie 04 – Uni Zürich">
  <p:cSld name="Titelfolie 04 – Uni Zürich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/>
          <p:nvPr>
            <p:ph idx="2" type="pic"/>
          </p:nvPr>
        </p:nvSpPr>
        <p:spPr>
          <a:xfrm>
            <a:off x="548879" y="762000"/>
            <a:ext cx="8046244" cy="3942000"/>
          </a:xfrm>
          <a:prstGeom prst="rect">
            <a:avLst/>
          </a:prstGeom>
          <a:noFill/>
          <a:ln>
            <a:noFill/>
          </a:ln>
        </p:spPr>
      </p:sp>
      <p:sp>
        <p:nvSpPr>
          <p:cNvPr id="85" name="Google Shape;85;p18"/>
          <p:cNvSpPr txBox="1"/>
          <p:nvPr>
            <p:ph type="ctrTitle"/>
          </p:nvPr>
        </p:nvSpPr>
        <p:spPr>
          <a:xfrm>
            <a:off x="0" y="1675154"/>
            <a:ext cx="4428000" cy="248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t" bIns="0" lIns="810000" spcFirstLastPara="1" rIns="0" wrap="square" tIns="1890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None/>
              <a:defRPr sz="2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pic>
        <p:nvPicPr>
          <p:cNvPr id="86" name="Google Shape;86;p1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5754" y="171015"/>
            <a:ext cx="2759400" cy="414381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8"/>
          <p:cNvSpPr txBox="1"/>
          <p:nvPr>
            <p:ph idx="1" type="body"/>
          </p:nvPr>
        </p:nvSpPr>
        <p:spPr>
          <a:xfrm>
            <a:off x="808887" y="2895371"/>
            <a:ext cx="3510000" cy="108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88" name="Google Shape;88;p18"/>
          <p:cNvSpPr/>
          <p:nvPr>
            <p:ph idx="3" type="pic"/>
          </p:nvPr>
        </p:nvSpPr>
        <p:spPr>
          <a:xfrm>
            <a:off x="7650122" y="4866816"/>
            <a:ext cx="945000" cy="135000"/>
          </a:xfrm>
          <a:prstGeom prst="rect">
            <a:avLst/>
          </a:prstGeom>
          <a:noFill/>
          <a:ln>
            <a:noFill/>
          </a:ln>
        </p:spPr>
      </p:sp>
      <p:sp>
        <p:nvSpPr>
          <p:cNvPr id="89" name="Google Shape;89;p18"/>
          <p:cNvSpPr txBox="1"/>
          <p:nvPr>
            <p:ph idx="4" type="body"/>
          </p:nvPr>
        </p:nvSpPr>
        <p:spPr>
          <a:xfrm>
            <a:off x="7272337" y="237600"/>
            <a:ext cx="1350000" cy="270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1pPr>
            <a:lvl2pPr indent="-2857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2pPr>
            <a:lvl3pPr indent="-2857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3pPr>
            <a:lvl4pPr indent="-2857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4pPr>
            <a:lvl5pPr indent="-2857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Char char="−"/>
              <a:defRPr sz="9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480">
          <p15:clr>
            <a:srgbClr val="FBAE40"/>
          </p15:clr>
        </p15:guide>
        <p15:guide id="2" orient="horz" pos="2964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 type="obj">
  <p:cSld name="OBJEC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>
            <p:ph type="title"/>
          </p:nvPr>
        </p:nvSpPr>
        <p:spPr>
          <a:xfrm>
            <a:off x="548878" y="195263"/>
            <a:ext cx="8046244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2" name="Google Shape;92;p19"/>
          <p:cNvSpPr txBox="1"/>
          <p:nvPr>
            <p:ph idx="1" type="body"/>
          </p:nvPr>
        </p:nvSpPr>
        <p:spPr>
          <a:xfrm>
            <a:off x="548878" y="1059656"/>
            <a:ext cx="8046244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175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rabicPeriod"/>
              <a:defRPr/>
            </a:lvl1pPr>
            <a:lvl2pPr indent="-3175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rabicPeriod"/>
              <a:defRPr/>
            </a:lvl2pPr>
            <a:lvl3pPr indent="-3175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rabicPeriod"/>
              <a:defRPr/>
            </a:lvl3pPr>
            <a:lvl4pPr indent="-3175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rabicPeriod"/>
              <a:defRPr/>
            </a:lvl4pPr>
            <a:lvl5pPr indent="-3175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rabicPeriod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93" name="Google Shape;93;p19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1" type="ftr"/>
          </p:nvPr>
        </p:nvSpPr>
        <p:spPr>
          <a:xfrm>
            <a:off x="1628775" y="4891833"/>
            <a:ext cx="540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6" name="Google Shape;96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8" y="4880316"/>
            <a:ext cx="738347" cy="121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halt">
  <p:cSld name="Inhalt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>
            <p:ph type="title"/>
          </p:nvPr>
        </p:nvSpPr>
        <p:spPr>
          <a:xfrm>
            <a:off x="548878" y="195263"/>
            <a:ext cx="8046244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9" name="Google Shape;99;p20"/>
          <p:cNvSpPr txBox="1"/>
          <p:nvPr>
            <p:ph idx="1" type="body"/>
          </p:nvPr>
        </p:nvSpPr>
        <p:spPr>
          <a:xfrm>
            <a:off x="548878" y="1059656"/>
            <a:ext cx="8046244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175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2pPr>
            <a:lvl3pPr indent="-3175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3pPr>
            <a:lvl4pPr indent="-3175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4pPr>
            <a:lvl5pPr indent="-3175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00" name="Google Shape;100;p20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1" name="Google Shape;101;p20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2" name="Google Shape;102;p20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03" name="Google Shape;103;p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8" y="4880316"/>
            <a:ext cx="738347" cy="121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halt mit Fussnote">
  <p:cSld name="Inhalt mit Fussnote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 txBox="1"/>
          <p:nvPr>
            <p:ph type="title"/>
          </p:nvPr>
        </p:nvSpPr>
        <p:spPr>
          <a:xfrm>
            <a:off x="548878" y="195263"/>
            <a:ext cx="8046244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6" name="Google Shape;106;p21"/>
          <p:cNvSpPr txBox="1"/>
          <p:nvPr>
            <p:ph idx="1" type="body"/>
          </p:nvPr>
        </p:nvSpPr>
        <p:spPr>
          <a:xfrm>
            <a:off x="548878" y="1059656"/>
            <a:ext cx="8046244" cy="29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175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2pPr>
            <a:lvl3pPr indent="-3175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3pPr>
            <a:lvl4pPr indent="-3175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4pPr>
            <a:lvl5pPr indent="-3175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07" name="Google Shape;107;p21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8" name="Google Shape;108;p21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9" name="Google Shape;109;p21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10" name="Google Shape;110;p2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8" y="4880316"/>
            <a:ext cx="738347" cy="12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1"/>
          <p:cNvSpPr txBox="1"/>
          <p:nvPr>
            <p:ph idx="2" type="body"/>
          </p:nvPr>
        </p:nvSpPr>
        <p:spPr>
          <a:xfrm>
            <a:off x="548877" y="4177601"/>
            <a:ext cx="4023123" cy="5409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667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AutoNum type="arabicPeriod"/>
              <a:defRPr sz="6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wischenslide">
  <p:cSld name="Zwischenslide">
    <p:bg>
      <p:bgPr>
        <a:solidFill>
          <a:schemeClr val="dk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2"/>
          <p:cNvSpPr txBox="1"/>
          <p:nvPr>
            <p:ph type="title"/>
          </p:nvPr>
        </p:nvSpPr>
        <p:spPr>
          <a:xfrm>
            <a:off x="548878" y="1668586"/>
            <a:ext cx="8046244" cy="94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None/>
              <a:defRPr sz="2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4" name="Google Shape;114;p22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5" name="Google Shape;115;p22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6" name="Google Shape;116;p22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117" name="Google Shape;117;p22"/>
          <p:cNvGrpSpPr/>
          <p:nvPr/>
        </p:nvGrpSpPr>
        <p:grpSpPr>
          <a:xfrm>
            <a:off x="548878" y="4880316"/>
            <a:ext cx="733828" cy="119297"/>
            <a:chOff x="731837" y="6507088"/>
            <a:chExt cx="978437" cy="159062"/>
          </a:xfrm>
        </p:grpSpPr>
        <p:grpSp>
          <p:nvGrpSpPr>
            <p:cNvPr id="118" name="Google Shape;118;p22"/>
            <p:cNvGrpSpPr/>
            <p:nvPr/>
          </p:nvGrpSpPr>
          <p:grpSpPr>
            <a:xfrm>
              <a:off x="1266489" y="6555186"/>
              <a:ext cx="197463" cy="110964"/>
              <a:chOff x="1266489" y="6555186"/>
              <a:chExt cx="197463" cy="110964"/>
            </a:xfrm>
          </p:grpSpPr>
          <p:sp>
            <p:nvSpPr>
              <p:cNvPr id="119" name="Google Shape;119;p22"/>
              <p:cNvSpPr/>
              <p:nvPr/>
            </p:nvSpPr>
            <p:spPr>
              <a:xfrm>
                <a:off x="1266489" y="6556934"/>
                <a:ext cx="95902" cy="109216"/>
              </a:xfrm>
              <a:custGeom>
                <a:rect b="b" l="l" r="r" t="t"/>
                <a:pathLst>
                  <a:path extrusionOk="0" h="109216" w="95902">
                    <a:moveTo>
                      <a:pt x="66742" y="65797"/>
                    </a:moveTo>
                    <a:cubicBezTo>
                      <a:pt x="65228" y="82115"/>
                      <a:pt x="51723" y="94709"/>
                      <a:pt x="35339" y="95082"/>
                    </a:cubicBezTo>
                    <a:cubicBezTo>
                      <a:pt x="25692" y="96142"/>
                      <a:pt x="17013" y="89183"/>
                      <a:pt x="15953" y="79537"/>
                    </a:cubicBezTo>
                    <a:cubicBezTo>
                      <a:pt x="15833" y="78450"/>
                      <a:pt x="15814" y="77355"/>
                      <a:pt x="15899" y="76265"/>
                    </a:cubicBezTo>
                    <a:cubicBezTo>
                      <a:pt x="15976" y="72921"/>
                      <a:pt x="16309" y="69588"/>
                      <a:pt x="16896" y="66295"/>
                    </a:cubicBezTo>
                    <a:lnTo>
                      <a:pt x="30230" y="0"/>
                    </a:lnTo>
                    <a:lnTo>
                      <a:pt x="30230" y="0"/>
                    </a:lnTo>
                    <a:lnTo>
                      <a:pt x="14528" y="0"/>
                    </a:lnTo>
                    <a:lnTo>
                      <a:pt x="1194" y="67791"/>
                    </a:lnTo>
                    <a:lnTo>
                      <a:pt x="1194" y="68788"/>
                    </a:lnTo>
                    <a:cubicBezTo>
                      <a:pt x="472" y="71978"/>
                      <a:pt x="95" y="75237"/>
                      <a:pt x="73" y="78508"/>
                    </a:cubicBezTo>
                    <a:cubicBezTo>
                      <a:pt x="-1045" y="94298"/>
                      <a:pt x="10848" y="108004"/>
                      <a:pt x="26638" y="109122"/>
                    </a:cubicBezTo>
                    <a:cubicBezTo>
                      <a:pt x="27751" y="109200"/>
                      <a:pt x="28866" y="109214"/>
                      <a:pt x="29980" y="109163"/>
                    </a:cubicBezTo>
                    <a:cubicBezTo>
                      <a:pt x="41760" y="109765"/>
                      <a:pt x="53221" y="105218"/>
                      <a:pt x="61384" y="96702"/>
                    </a:cubicBezTo>
                    <a:lnTo>
                      <a:pt x="59265" y="107917"/>
                    </a:lnTo>
                    <a:lnTo>
                      <a:pt x="59265" y="107917"/>
                    </a:lnTo>
                    <a:lnTo>
                      <a:pt x="74842" y="107917"/>
                    </a:lnTo>
                    <a:lnTo>
                      <a:pt x="95902" y="0"/>
                    </a:lnTo>
                    <a:lnTo>
                      <a:pt x="95902" y="0"/>
                    </a:lnTo>
                    <a:lnTo>
                      <a:pt x="79951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34275" lIns="68575" spcFirstLastPara="1" rIns="68575" wrap="square" tIns="34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0" name="Google Shape;120;p22"/>
              <p:cNvSpPr/>
              <p:nvPr/>
            </p:nvSpPr>
            <p:spPr>
              <a:xfrm>
                <a:off x="1376472" y="6555186"/>
                <a:ext cx="87480" cy="109664"/>
              </a:xfrm>
              <a:custGeom>
                <a:rect b="b" l="l" r="r" t="t"/>
                <a:pathLst>
                  <a:path extrusionOk="0" h="109664" w="87480">
                    <a:moveTo>
                      <a:pt x="64302" y="3"/>
                    </a:moveTo>
                    <a:cubicBezTo>
                      <a:pt x="52709" y="-136"/>
                      <a:pt x="41706" y="5111"/>
                      <a:pt x="34518" y="14209"/>
                    </a:cubicBezTo>
                    <a:lnTo>
                      <a:pt x="36886" y="1747"/>
                    </a:lnTo>
                    <a:lnTo>
                      <a:pt x="36886" y="1747"/>
                    </a:lnTo>
                    <a:lnTo>
                      <a:pt x="21434" y="1747"/>
                    </a:lnTo>
                    <a:lnTo>
                      <a:pt x="0" y="109664"/>
                    </a:lnTo>
                    <a:lnTo>
                      <a:pt x="0" y="109664"/>
                    </a:lnTo>
                    <a:lnTo>
                      <a:pt x="15826" y="109664"/>
                    </a:lnTo>
                    <a:lnTo>
                      <a:pt x="28288" y="43493"/>
                    </a:lnTo>
                    <a:cubicBezTo>
                      <a:pt x="30515" y="27438"/>
                      <a:pt x="43760" y="15183"/>
                      <a:pt x="59940" y="14209"/>
                    </a:cubicBezTo>
                    <a:cubicBezTo>
                      <a:pt x="65919" y="14072"/>
                      <a:pt x="71573" y="16922"/>
                      <a:pt x="75019" y="21810"/>
                    </a:cubicBezTo>
                    <a:lnTo>
                      <a:pt x="75019" y="21810"/>
                    </a:lnTo>
                    <a:lnTo>
                      <a:pt x="87480" y="10346"/>
                    </a:lnTo>
                    <a:lnTo>
                      <a:pt x="87480" y="10346"/>
                    </a:lnTo>
                    <a:cubicBezTo>
                      <a:pt x="81552" y="3603"/>
                      <a:pt x="72899" y="-105"/>
                      <a:pt x="63928" y="252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34275" lIns="68575" spcFirstLastPara="1" rIns="68575" wrap="square" tIns="34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1" name="Google Shape;121;p22"/>
            <p:cNvSpPr/>
            <p:nvPr/>
          </p:nvSpPr>
          <p:spPr>
            <a:xfrm>
              <a:off x="1159517" y="6556560"/>
              <a:ext cx="96452" cy="108166"/>
            </a:xfrm>
            <a:custGeom>
              <a:rect b="b" l="l" r="r" t="t"/>
              <a:pathLst>
                <a:path extrusionOk="0" h="108166" w="96452">
                  <a:moveTo>
                    <a:pt x="23303" y="0"/>
                  </a:moveTo>
                  <a:lnTo>
                    <a:pt x="20562" y="13708"/>
                  </a:lnTo>
                  <a:lnTo>
                    <a:pt x="20562" y="13957"/>
                  </a:lnTo>
                  <a:lnTo>
                    <a:pt x="74271" y="13957"/>
                  </a:lnTo>
                  <a:lnTo>
                    <a:pt x="2742" y="94957"/>
                  </a:lnTo>
                  <a:lnTo>
                    <a:pt x="2617" y="94957"/>
                  </a:lnTo>
                  <a:lnTo>
                    <a:pt x="0" y="108166"/>
                  </a:lnTo>
                  <a:lnTo>
                    <a:pt x="76265" y="108166"/>
                  </a:lnTo>
                  <a:lnTo>
                    <a:pt x="79006" y="94209"/>
                  </a:lnTo>
                  <a:lnTo>
                    <a:pt x="21932" y="94209"/>
                  </a:lnTo>
                  <a:lnTo>
                    <a:pt x="93835" y="13209"/>
                  </a:lnTo>
                  <a:lnTo>
                    <a:pt x="93835" y="13209"/>
                  </a:lnTo>
                  <a:lnTo>
                    <a:pt x="96452" y="0"/>
                  </a:lnTo>
                  <a:lnTo>
                    <a:pt x="233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22"/>
            <p:cNvSpPr/>
            <p:nvPr/>
          </p:nvSpPr>
          <p:spPr>
            <a:xfrm>
              <a:off x="1466445" y="6556560"/>
              <a:ext cx="37259" cy="108166"/>
            </a:xfrm>
            <a:custGeom>
              <a:rect b="b" l="l" r="r" t="t"/>
              <a:pathLst>
                <a:path extrusionOk="0" h="108166" w="37259">
                  <a:moveTo>
                    <a:pt x="21683" y="0"/>
                  </a:moveTo>
                  <a:lnTo>
                    <a:pt x="0" y="107917"/>
                  </a:lnTo>
                  <a:lnTo>
                    <a:pt x="0" y="108166"/>
                  </a:lnTo>
                  <a:lnTo>
                    <a:pt x="15702" y="108166"/>
                  </a:lnTo>
                  <a:lnTo>
                    <a:pt x="37260" y="0"/>
                  </a:lnTo>
                  <a:lnTo>
                    <a:pt x="2168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23" name="Google Shape;123;p22"/>
            <p:cNvGrpSpPr/>
            <p:nvPr/>
          </p:nvGrpSpPr>
          <p:grpSpPr>
            <a:xfrm>
              <a:off x="1518879" y="6507337"/>
              <a:ext cx="191395" cy="158803"/>
              <a:chOff x="1518879" y="6507337"/>
              <a:chExt cx="191395" cy="158803"/>
            </a:xfrm>
          </p:grpSpPr>
          <p:sp>
            <p:nvSpPr>
              <p:cNvPr id="124" name="Google Shape;124;p22"/>
              <p:cNvSpPr/>
              <p:nvPr/>
            </p:nvSpPr>
            <p:spPr>
              <a:xfrm>
                <a:off x="1614114" y="6507337"/>
                <a:ext cx="96160" cy="157638"/>
              </a:xfrm>
              <a:custGeom>
                <a:rect b="b" l="l" r="r" t="t"/>
                <a:pathLst>
                  <a:path extrusionOk="0" h="157638" w="96160">
                    <a:moveTo>
                      <a:pt x="66046" y="47852"/>
                    </a:moveTo>
                    <a:cubicBezTo>
                      <a:pt x="54431" y="47363"/>
                      <a:pt x="43168" y="51904"/>
                      <a:pt x="35142" y="60314"/>
                    </a:cubicBezTo>
                    <a:lnTo>
                      <a:pt x="47603" y="0"/>
                    </a:lnTo>
                    <a:lnTo>
                      <a:pt x="31652" y="0"/>
                    </a:lnTo>
                    <a:lnTo>
                      <a:pt x="0" y="157389"/>
                    </a:lnTo>
                    <a:lnTo>
                      <a:pt x="15701" y="157389"/>
                    </a:lnTo>
                    <a:lnTo>
                      <a:pt x="28911" y="91218"/>
                    </a:lnTo>
                    <a:cubicBezTo>
                      <a:pt x="30603" y="74910"/>
                      <a:pt x="44170" y="62411"/>
                      <a:pt x="60563" y="62058"/>
                    </a:cubicBezTo>
                    <a:cubicBezTo>
                      <a:pt x="70216" y="61067"/>
                      <a:pt x="78845" y="68088"/>
                      <a:pt x="79837" y="77742"/>
                    </a:cubicBezTo>
                    <a:cubicBezTo>
                      <a:pt x="79945" y="78783"/>
                      <a:pt x="79958" y="79832"/>
                      <a:pt x="79878" y="80875"/>
                    </a:cubicBezTo>
                    <a:cubicBezTo>
                      <a:pt x="79822" y="84268"/>
                      <a:pt x="79446" y="87647"/>
                      <a:pt x="78757" y="90969"/>
                    </a:cubicBezTo>
                    <a:lnTo>
                      <a:pt x="65423" y="157638"/>
                    </a:lnTo>
                    <a:lnTo>
                      <a:pt x="81125" y="157638"/>
                    </a:lnTo>
                    <a:lnTo>
                      <a:pt x="94957" y="89474"/>
                    </a:lnTo>
                    <a:cubicBezTo>
                      <a:pt x="95657" y="85943"/>
                      <a:pt x="96034" y="82356"/>
                      <a:pt x="96078" y="78757"/>
                    </a:cubicBezTo>
                    <a:cubicBezTo>
                      <a:pt x="97265" y="62903"/>
                      <a:pt x="85375" y="49089"/>
                      <a:pt x="69522" y="47902"/>
                    </a:cubicBezTo>
                    <a:cubicBezTo>
                      <a:pt x="68365" y="47815"/>
                      <a:pt x="67205" y="47799"/>
                      <a:pt x="66046" y="47852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34275" lIns="68575" spcFirstLastPara="1" rIns="68575" wrap="square" tIns="34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" name="Google Shape;125;p22"/>
              <p:cNvSpPr/>
              <p:nvPr/>
            </p:nvSpPr>
            <p:spPr>
              <a:xfrm>
                <a:off x="1518879" y="6555189"/>
                <a:ext cx="87882" cy="110951"/>
              </a:xfrm>
              <a:custGeom>
                <a:rect b="b" l="l" r="r" t="t"/>
                <a:pathLst>
                  <a:path extrusionOk="0" h="110951" w="87882">
                    <a:moveTo>
                      <a:pt x="56853" y="0"/>
                    </a:moveTo>
                    <a:cubicBezTo>
                      <a:pt x="28192" y="0"/>
                      <a:pt x="8129" y="20188"/>
                      <a:pt x="1649" y="55329"/>
                    </a:cubicBezTo>
                    <a:cubicBezTo>
                      <a:pt x="671" y="60800"/>
                      <a:pt x="170" y="66345"/>
                      <a:pt x="153" y="71903"/>
                    </a:cubicBezTo>
                    <a:cubicBezTo>
                      <a:pt x="-1660" y="91572"/>
                      <a:pt x="12814" y="108987"/>
                      <a:pt x="32484" y="110801"/>
                    </a:cubicBezTo>
                    <a:cubicBezTo>
                      <a:pt x="34163" y="110955"/>
                      <a:pt x="35853" y="110991"/>
                      <a:pt x="37538" y="110908"/>
                    </a:cubicBezTo>
                    <a:cubicBezTo>
                      <a:pt x="51112" y="110955"/>
                      <a:pt x="64118" y="105465"/>
                      <a:pt x="73552" y="95705"/>
                    </a:cubicBezTo>
                    <a:lnTo>
                      <a:pt x="73552" y="95705"/>
                    </a:lnTo>
                    <a:lnTo>
                      <a:pt x="64455" y="84614"/>
                    </a:lnTo>
                    <a:lnTo>
                      <a:pt x="64455" y="84614"/>
                    </a:lnTo>
                    <a:lnTo>
                      <a:pt x="64455" y="84614"/>
                    </a:lnTo>
                    <a:cubicBezTo>
                      <a:pt x="58138" y="92466"/>
                      <a:pt x="48613" y="97045"/>
                      <a:pt x="38535" y="97075"/>
                    </a:cubicBezTo>
                    <a:cubicBezTo>
                      <a:pt x="26157" y="97566"/>
                      <a:pt x="15724" y="87929"/>
                      <a:pt x="15233" y="75551"/>
                    </a:cubicBezTo>
                    <a:cubicBezTo>
                      <a:pt x="15188" y="74416"/>
                      <a:pt x="15229" y="73280"/>
                      <a:pt x="15356" y="72152"/>
                    </a:cubicBezTo>
                    <a:cubicBezTo>
                      <a:pt x="15424" y="66709"/>
                      <a:pt x="16008" y="61285"/>
                      <a:pt x="17101" y="55952"/>
                    </a:cubicBezTo>
                    <a:cubicBezTo>
                      <a:pt x="18838" y="44568"/>
                      <a:pt x="23666" y="33878"/>
                      <a:pt x="31058" y="25048"/>
                    </a:cubicBezTo>
                    <a:cubicBezTo>
                      <a:pt x="37213" y="18167"/>
                      <a:pt x="46002" y="14225"/>
                      <a:pt x="55233" y="14206"/>
                    </a:cubicBezTo>
                    <a:cubicBezTo>
                      <a:pt x="64085" y="13892"/>
                      <a:pt x="72308" y="18758"/>
                      <a:pt x="76293" y="26668"/>
                    </a:cubicBezTo>
                    <a:lnTo>
                      <a:pt x="76293" y="26668"/>
                    </a:lnTo>
                    <a:lnTo>
                      <a:pt x="87883" y="16823"/>
                    </a:lnTo>
                    <a:lnTo>
                      <a:pt x="87883" y="16823"/>
                    </a:lnTo>
                    <a:cubicBezTo>
                      <a:pt x="81104" y="6298"/>
                      <a:pt x="69235" y="174"/>
                      <a:pt x="56729" y="748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34275" lIns="68575" spcFirstLastPara="1" rIns="68575" wrap="square" tIns="34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6" name="Google Shape;126;p22"/>
            <p:cNvSpPr/>
            <p:nvPr/>
          </p:nvSpPr>
          <p:spPr>
            <a:xfrm>
              <a:off x="1493985" y="6507088"/>
              <a:ext cx="19689" cy="19689"/>
            </a:xfrm>
            <a:custGeom>
              <a:rect b="b" l="l" r="r" t="t"/>
              <a:pathLst>
                <a:path extrusionOk="0" h="19689" w="19689">
                  <a:moveTo>
                    <a:pt x="3988" y="0"/>
                  </a:moveTo>
                  <a:lnTo>
                    <a:pt x="0" y="19689"/>
                  </a:lnTo>
                  <a:lnTo>
                    <a:pt x="15826" y="19689"/>
                  </a:lnTo>
                  <a:lnTo>
                    <a:pt x="19689" y="0"/>
                  </a:lnTo>
                  <a:lnTo>
                    <a:pt x="39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22"/>
            <p:cNvSpPr/>
            <p:nvPr/>
          </p:nvSpPr>
          <p:spPr>
            <a:xfrm>
              <a:off x="1340708" y="6507088"/>
              <a:ext cx="19689" cy="19689"/>
            </a:xfrm>
            <a:custGeom>
              <a:rect b="b" l="l" r="r" t="t"/>
              <a:pathLst>
                <a:path extrusionOk="0" h="19689" w="19689">
                  <a:moveTo>
                    <a:pt x="3988" y="0"/>
                  </a:moveTo>
                  <a:lnTo>
                    <a:pt x="0" y="19689"/>
                  </a:lnTo>
                  <a:lnTo>
                    <a:pt x="15826" y="19689"/>
                  </a:lnTo>
                  <a:lnTo>
                    <a:pt x="19689" y="0"/>
                  </a:lnTo>
                  <a:lnTo>
                    <a:pt x="39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22"/>
            <p:cNvSpPr/>
            <p:nvPr/>
          </p:nvSpPr>
          <p:spPr>
            <a:xfrm>
              <a:off x="1298712" y="6507088"/>
              <a:ext cx="19689" cy="19689"/>
            </a:xfrm>
            <a:custGeom>
              <a:rect b="b" l="l" r="r" t="t"/>
              <a:pathLst>
                <a:path extrusionOk="0" h="19689" w="19689">
                  <a:moveTo>
                    <a:pt x="3988" y="0"/>
                  </a:moveTo>
                  <a:lnTo>
                    <a:pt x="0" y="19689"/>
                  </a:lnTo>
                  <a:lnTo>
                    <a:pt x="15702" y="19689"/>
                  </a:lnTo>
                  <a:lnTo>
                    <a:pt x="19689" y="0"/>
                  </a:lnTo>
                  <a:lnTo>
                    <a:pt x="39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22"/>
            <p:cNvSpPr/>
            <p:nvPr/>
          </p:nvSpPr>
          <p:spPr>
            <a:xfrm>
              <a:off x="731837" y="6507088"/>
              <a:ext cx="417960" cy="157638"/>
            </a:xfrm>
            <a:custGeom>
              <a:rect b="b" l="l" r="r" t="t"/>
              <a:pathLst>
                <a:path extrusionOk="0" h="157638" w="417960">
                  <a:moveTo>
                    <a:pt x="368612" y="0"/>
                  </a:moveTo>
                  <a:lnTo>
                    <a:pt x="356151" y="61062"/>
                  </a:lnTo>
                  <a:lnTo>
                    <a:pt x="320760" y="61062"/>
                  </a:lnTo>
                  <a:lnTo>
                    <a:pt x="333222" y="0"/>
                  </a:lnTo>
                  <a:lnTo>
                    <a:pt x="31652" y="0"/>
                  </a:lnTo>
                  <a:lnTo>
                    <a:pt x="0" y="157638"/>
                  </a:lnTo>
                  <a:lnTo>
                    <a:pt x="120254" y="157638"/>
                  </a:lnTo>
                  <a:lnTo>
                    <a:pt x="128105" y="118260"/>
                  </a:lnTo>
                  <a:lnTo>
                    <a:pt x="57074" y="118260"/>
                  </a:lnTo>
                  <a:lnTo>
                    <a:pt x="61435" y="96577"/>
                  </a:lnTo>
                  <a:lnTo>
                    <a:pt x="132342" y="96577"/>
                  </a:lnTo>
                  <a:lnTo>
                    <a:pt x="139569" y="61062"/>
                  </a:lnTo>
                  <a:lnTo>
                    <a:pt x="68538" y="61062"/>
                  </a:lnTo>
                  <a:lnTo>
                    <a:pt x="72900" y="39378"/>
                  </a:lnTo>
                  <a:lnTo>
                    <a:pt x="185303" y="39378"/>
                  </a:lnTo>
                  <a:lnTo>
                    <a:pt x="161626" y="157638"/>
                  </a:lnTo>
                  <a:lnTo>
                    <a:pt x="210849" y="157638"/>
                  </a:lnTo>
                  <a:lnTo>
                    <a:pt x="234651" y="39378"/>
                  </a:lnTo>
                  <a:lnTo>
                    <a:pt x="276023" y="39378"/>
                  </a:lnTo>
                  <a:lnTo>
                    <a:pt x="252222" y="157638"/>
                  </a:lnTo>
                  <a:lnTo>
                    <a:pt x="301569" y="157638"/>
                  </a:lnTo>
                  <a:lnTo>
                    <a:pt x="313657" y="96577"/>
                  </a:lnTo>
                  <a:lnTo>
                    <a:pt x="349172" y="96577"/>
                  </a:lnTo>
                  <a:lnTo>
                    <a:pt x="336960" y="157638"/>
                  </a:lnTo>
                  <a:lnTo>
                    <a:pt x="386308" y="157638"/>
                  </a:lnTo>
                  <a:lnTo>
                    <a:pt x="417960" y="0"/>
                  </a:lnTo>
                  <a:lnTo>
                    <a:pt x="36861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34275" lIns="68575" spcFirstLastPara="1" rIns="68575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halt Bild">
  <p:cSld name="Inhalt Bild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3"/>
          <p:cNvSpPr txBox="1"/>
          <p:nvPr>
            <p:ph type="title"/>
          </p:nvPr>
        </p:nvSpPr>
        <p:spPr>
          <a:xfrm>
            <a:off x="548878" y="195263"/>
            <a:ext cx="8046244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2" name="Google Shape;132;p23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3" name="Google Shape;133;p23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4" name="Google Shape;134;p23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35" name="Google Shape;135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8" y="4880316"/>
            <a:ext cx="738347" cy="12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3"/>
          <p:cNvSpPr/>
          <p:nvPr>
            <p:ph idx="2" type="pic"/>
          </p:nvPr>
        </p:nvSpPr>
        <p:spPr>
          <a:xfrm>
            <a:off x="548878" y="1059656"/>
            <a:ext cx="8046000" cy="3645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ld full page">
  <p:cSld name="Bild full page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4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9" name="Google Shape;139;p24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0" name="Google Shape;140;p24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41" name="Google Shape;141;p2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8" y="4880316"/>
            <a:ext cx="738347" cy="12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4"/>
          <p:cNvSpPr/>
          <p:nvPr>
            <p:ph idx="2" type="pic"/>
          </p:nvPr>
        </p:nvSpPr>
        <p:spPr>
          <a:xfrm>
            <a:off x="548878" y="195263"/>
            <a:ext cx="8046000" cy="4509393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halt zwei Spalten">
  <p:cSld name="Inhalt zwei Spalten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5"/>
          <p:cNvSpPr txBox="1"/>
          <p:nvPr>
            <p:ph type="title"/>
          </p:nvPr>
        </p:nvSpPr>
        <p:spPr>
          <a:xfrm>
            <a:off x="548878" y="195263"/>
            <a:ext cx="8046244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5" name="Google Shape;145;p25"/>
          <p:cNvSpPr txBox="1"/>
          <p:nvPr>
            <p:ph idx="1" type="body"/>
          </p:nvPr>
        </p:nvSpPr>
        <p:spPr>
          <a:xfrm>
            <a:off x="4653122" y="1059656"/>
            <a:ext cx="3942000" cy="364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175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2pPr>
            <a:lvl3pPr indent="-3175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3pPr>
            <a:lvl4pPr indent="-3175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4pPr>
            <a:lvl5pPr indent="-3175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46" name="Google Shape;146;p25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7" name="Google Shape;147;p25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8" name="Google Shape;148;p25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49" name="Google Shape;149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8" y="4880316"/>
            <a:ext cx="738347" cy="12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5"/>
          <p:cNvSpPr/>
          <p:nvPr>
            <p:ph idx="2" type="pic"/>
          </p:nvPr>
        </p:nvSpPr>
        <p:spPr>
          <a:xfrm>
            <a:off x="548879" y="1059656"/>
            <a:ext cx="3780000" cy="3645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orient="horz" pos="2964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halt 2 Bilder">
  <p:cSld name="Inhalt 2 Bilder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 txBox="1"/>
          <p:nvPr>
            <p:ph type="title"/>
          </p:nvPr>
        </p:nvSpPr>
        <p:spPr>
          <a:xfrm>
            <a:off x="548878" y="195263"/>
            <a:ext cx="8046244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3" name="Google Shape;153;p26"/>
          <p:cNvSpPr txBox="1"/>
          <p:nvPr>
            <p:ph idx="1" type="body"/>
          </p:nvPr>
        </p:nvSpPr>
        <p:spPr>
          <a:xfrm>
            <a:off x="548877" y="3841350"/>
            <a:ext cx="3941999" cy="864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175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2pPr>
            <a:lvl3pPr indent="-3175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3pPr>
            <a:lvl4pPr indent="-3175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4pPr>
            <a:lvl5pPr indent="-3175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54" name="Google Shape;154;p26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5" name="Google Shape;155;p26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6" name="Google Shape;156;p26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57" name="Google Shape;157;p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8" y="4880316"/>
            <a:ext cx="738347" cy="12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6"/>
          <p:cNvSpPr/>
          <p:nvPr>
            <p:ph idx="2" type="pic"/>
          </p:nvPr>
        </p:nvSpPr>
        <p:spPr>
          <a:xfrm>
            <a:off x="548879" y="1059656"/>
            <a:ext cx="3942000" cy="25650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26"/>
          <p:cNvSpPr/>
          <p:nvPr>
            <p:ph idx="3" type="pic"/>
          </p:nvPr>
        </p:nvSpPr>
        <p:spPr>
          <a:xfrm>
            <a:off x="4653122" y="1059656"/>
            <a:ext cx="3942000" cy="2565000"/>
          </a:xfrm>
          <a:prstGeom prst="rect">
            <a:avLst/>
          </a:prstGeom>
          <a:noFill/>
          <a:ln>
            <a:noFill/>
          </a:ln>
        </p:spPr>
      </p:sp>
      <p:sp>
        <p:nvSpPr>
          <p:cNvPr id="160" name="Google Shape;160;p26"/>
          <p:cNvSpPr txBox="1"/>
          <p:nvPr>
            <p:ph idx="4" type="body"/>
          </p:nvPr>
        </p:nvSpPr>
        <p:spPr>
          <a:xfrm>
            <a:off x="4653122" y="3841350"/>
            <a:ext cx="3942001" cy="864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175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2pPr>
            <a:lvl3pPr indent="-3175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3pPr>
            <a:lvl4pPr indent="-3175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4pPr>
            <a:lvl5pPr indent="-3175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296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halt 3 Bilder">
  <p:cSld name="Inhalt 3 Bilder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7"/>
          <p:cNvSpPr txBox="1"/>
          <p:nvPr>
            <p:ph type="title"/>
          </p:nvPr>
        </p:nvSpPr>
        <p:spPr>
          <a:xfrm>
            <a:off x="548878" y="195263"/>
            <a:ext cx="8046244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3" name="Google Shape;163;p27"/>
          <p:cNvSpPr txBox="1"/>
          <p:nvPr>
            <p:ph idx="1" type="body"/>
          </p:nvPr>
        </p:nvSpPr>
        <p:spPr>
          <a:xfrm>
            <a:off x="548877" y="3124829"/>
            <a:ext cx="8046245" cy="159330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175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2pPr>
            <a:lvl3pPr indent="-3175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3pPr>
            <a:lvl4pPr indent="-3175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4pPr>
            <a:lvl5pPr indent="-3175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−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64" name="Google Shape;164;p27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5" name="Google Shape;165;p27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6" name="Google Shape;166;p27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67" name="Google Shape;167;p2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8" y="4880316"/>
            <a:ext cx="738347" cy="12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7"/>
          <p:cNvSpPr/>
          <p:nvPr>
            <p:ph idx="2" type="pic"/>
          </p:nvPr>
        </p:nvSpPr>
        <p:spPr>
          <a:xfrm>
            <a:off x="548879" y="1059656"/>
            <a:ext cx="2565000" cy="1863000"/>
          </a:xfrm>
          <a:prstGeom prst="rect">
            <a:avLst/>
          </a:prstGeom>
          <a:noFill/>
          <a:ln>
            <a:noFill/>
          </a:ln>
        </p:spPr>
      </p:sp>
      <p:sp>
        <p:nvSpPr>
          <p:cNvPr id="169" name="Google Shape;169;p27"/>
          <p:cNvSpPr/>
          <p:nvPr>
            <p:ph idx="3" type="pic"/>
          </p:nvPr>
        </p:nvSpPr>
        <p:spPr>
          <a:xfrm>
            <a:off x="6030122" y="1061100"/>
            <a:ext cx="2565000" cy="1863000"/>
          </a:xfrm>
          <a:prstGeom prst="rect">
            <a:avLst/>
          </a:prstGeom>
          <a:noFill/>
          <a:ln>
            <a:noFill/>
          </a:ln>
        </p:spPr>
      </p:sp>
      <p:sp>
        <p:nvSpPr>
          <p:cNvPr id="170" name="Google Shape;170;p27"/>
          <p:cNvSpPr/>
          <p:nvPr>
            <p:ph idx="4" type="pic"/>
          </p:nvPr>
        </p:nvSpPr>
        <p:spPr>
          <a:xfrm>
            <a:off x="3289499" y="1061100"/>
            <a:ext cx="2565000" cy="1863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orient="horz" pos="2964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halt Tabelle">
  <p:cSld name="Inhalt Tabelle"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8"/>
          <p:cNvSpPr txBox="1"/>
          <p:nvPr>
            <p:ph type="title"/>
          </p:nvPr>
        </p:nvSpPr>
        <p:spPr>
          <a:xfrm>
            <a:off x="548878" y="195263"/>
            <a:ext cx="8046244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3" name="Google Shape;173;p28"/>
          <p:cNvSpPr txBox="1"/>
          <p:nvPr>
            <p:ph idx="1" type="body"/>
          </p:nvPr>
        </p:nvSpPr>
        <p:spPr>
          <a:xfrm>
            <a:off x="548878" y="1059656"/>
            <a:ext cx="8046244" cy="297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74" name="Google Shape;174;p28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5" name="Google Shape;175;p28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6" name="Google Shape;176;p28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77" name="Google Shape;177;p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8" y="4880316"/>
            <a:ext cx="738347" cy="121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2964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chlussfolie">
  <p:cSld name="Schlussfolie">
    <p:bg>
      <p:bgPr>
        <a:solidFill>
          <a:schemeClr val="lt1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9"/>
          <p:cNvSpPr txBox="1"/>
          <p:nvPr>
            <p:ph idx="1" type="body"/>
          </p:nvPr>
        </p:nvSpPr>
        <p:spPr>
          <a:xfrm>
            <a:off x="548878" y="1601619"/>
            <a:ext cx="8046244" cy="29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80" name="Google Shape;180;p29"/>
          <p:cNvSpPr/>
          <p:nvPr>
            <p:ph idx="2" type="pic"/>
          </p:nvPr>
        </p:nvSpPr>
        <p:spPr>
          <a:xfrm>
            <a:off x="7650122" y="4866816"/>
            <a:ext cx="945000" cy="135000"/>
          </a:xfrm>
          <a:prstGeom prst="rect">
            <a:avLst/>
          </a:prstGeom>
          <a:noFill/>
          <a:ln>
            <a:noFill/>
          </a:ln>
        </p:spPr>
      </p:sp>
      <p:pic>
        <p:nvPicPr>
          <p:cNvPr id="181" name="Google Shape;181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48879" y="270404"/>
            <a:ext cx="1324174" cy="2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pos="5023">
          <p15:clr>
            <a:srgbClr val="FBAE40"/>
          </p15:clr>
        </p15:guide>
        <p15:guide id="2" orient="horz" pos="480">
          <p15:clr>
            <a:srgbClr val="FBAE40"/>
          </p15:clr>
        </p15:guide>
        <p15:guide id="3" orient="horz" pos="296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548878" y="195263"/>
            <a:ext cx="8046244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548878" y="1059656"/>
            <a:ext cx="8046244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−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−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−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−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7855269" y="4891833"/>
            <a:ext cx="459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1628775" y="4891833"/>
            <a:ext cx="4050000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8353189" y="4891833"/>
            <a:ext cx="241933" cy="1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346">
          <p15:clr>
            <a:srgbClr val="F26B43"/>
          </p15:clr>
        </p15:guide>
        <p15:guide id="2" pos="5414">
          <p15:clr>
            <a:srgbClr val="F26B43"/>
          </p15:clr>
        </p15:guide>
        <p15:guide id="3" orient="horz" pos="123">
          <p15:clr>
            <a:srgbClr val="F26B43"/>
          </p15:clr>
        </p15:guide>
        <p15:guide id="4" orient="horz" pos="667">
          <p15:clr>
            <a:srgbClr val="F26B43"/>
          </p15:clr>
        </p15:guide>
        <p15:guide id="5" orient="horz" pos="3151">
          <p15:clr>
            <a:srgbClr val="F26B43"/>
          </p15:clr>
        </p15:guide>
        <p15:guide id="6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5.png"/><Relationship Id="rId4" Type="http://schemas.openxmlformats.org/officeDocument/2006/relationships/image" Target="../media/image1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4.png"/><Relationship Id="rId4" Type="http://schemas.openxmlformats.org/officeDocument/2006/relationships/image" Target="../media/image32.png"/><Relationship Id="rId5" Type="http://schemas.openxmlformats.org/officeDocument/2006/relationships/image" Target="../media/image19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0.png"/><Relationship Id="rId4" Type="http://schemas.openxmlformats.org/officeDocument/2006/relationships/image" Target="../media/image32.png"/><Relationship Id="rId5" Type="http://schemas.openxmlformats.org/officeDocument/2006/relationships/image" Target="../media/image1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4.png"/><Relationship Id="rId4" Type="http://schemas.openxmlformats.org/officeDocument/2006/relationships/image" Target="../media/image33.png"/><Relationship Id="rId5" Type="http://schemas.openxmlformats.org/officeDocument/2006/relationships/image" Target="../media/image26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0.png"/><Relationship Id="rId4" Type="http://schemas.openxmlformats.org/officeDocument/2006/relationships/image" Target="../media/image1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4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0.png"/><Relationship Id="rId4" Type="http://schemas.openxmlformats.org/officeDocument/2006/relationships/image" Target="../media/image32.png"/><Relationship Id="rId5" Type="http://schemas.openxmlformats.org/officeDocument/2006/relationships/image" Target="../media/image15.png"/><Relationship Id="rId6" Type="http://schemas.openxmlformats.org/officeDocument/2006/relationships/image" Target="../media/image2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28.png"/><Relationship Id="rId6" Type="http://schemas.openxmlformats.org/officeDocument/2006/relationships/image" Target="../media/image3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in Bild, das Gebäude, Stadt, Schloss, Turm enthält.&#10;&#10;Automatisch generierte Beschreibung" id="186" name="Google Shape;186;p3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461" l="0" r="0" t="461"/>
          <a:stretch/>
        </p:blipFill>
        <p:spPr>
          <a:xfrm>
            <a:off x="548878" y="762000"/>
            <a:ext cx="8046244" cy="394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30"/>
          <p:cNvSpPr txBox="1"/>
          <p:nvPr>
            <p:ph type="ctrTitle"/>
          </p:nvPr>
        </p:nvSpPr>
        <p:spPr>
          <a:xfrm>
            <a:off x="0" y="1675150"/>
            <a:ext cx="4906800" cy="248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t" bIns="0" lIns="810000" spcFirstLastPara="1" rIns="0" wrap="square" tIns="1890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None/>
            </a:pPr>
            <a:r>
              <a:rPr lang="en-GB"/>
              <a:t>Decentralized Graph Processing for Reachability Queries</a:t>
            </a:r>
            <a:endParaRPr/>
          </a:p>
        </p:txBody>
      </p:sp>
      <p:sp>
        <p:nvSpPr>
          <p:cNvPr id="188" name="Google Shape;188;p30"/>
          <p:cNvSpPr/>
          <p:nvPr>
            <p:ph idx="3" type="pic"/>
          </p:nvPr>
        </p:nvSpPr>
        <p:spPr>
          <a:xfrm>
            <a:off x="7650122" y="4866816"/>
            <a:ext cx="945000" cy="135000"/>
          </a:xfrm>
          <a:prstGeom prst="rect">
            <a:avLst/>
          </a:prstGeom>
          <a:noFill/>
          <a:ln>
            <a:noFill/>
          </a:ln>
        </p:spPr>
      </p:sp>
      <p:sp>
        <p:nvSpPr>
          <p:cNvPr id="189" name="Google Shape;189;p30"/>
          <p:cNvSpPr txBox="1"/>
          <p:nvPr>
            <p:ph idx="1" type="body"/>
          </p:nvPr>
        </p:nvSpPr>
        <p:spPr>
          <a:xfrm>
            <a:off x="808873" y="2895375"/>
            <a:ext cx="4003500" cy="108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b="1" lang="en-GB" u="sng"/>
              <a:t>Joël Mathys</a:t>
            </a:r>
            <a:r>
              <a:rPr b="1" lang="en-GB"/>
              <a:t>, </a:t>
            </a:r>
            <a:r>
              <a:rPr lang="en-GB"/>
              <a:t>Robin Fritsch, Roger Wattenhofer</a:t>
            </a:r>
            <a:br>
              <a:rPr lang="en-GB"/>
            </a:br>
            <a:r>
              <a:rPr lang="en-GB"/>
              <a:t>ETH Zürich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lang="en-GB"/>
              <a:t>28. November 2022, ADMA, </a:t>
            </a:r>
            <a:r>
              <a:rPr lang="en-GB"/>
              <a:t>Brisbane, Australia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0" name="Google Shape;190;p30"/>
          <p:cNvSpPr txBox="1"/>
          <p:nvPr>
            <p:ph idx="4" type="body"/>
          </p:nvPr>
        </p:nvSpPr>
        <p:spPr>
          <a:xfrm>
            <a:off x="7272337" y="237600"/>
            <a:ext cx="1350000" cy="270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</a:pPr>
            <a:r>
              <a:rPr lang="en-GB"/>
              <a:t>Distributed Computing Group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1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196" name="Google Shape;196;p31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197" name="Google Shape;19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7450" y="1152750"/>
            <a:ext cx="2869099" cy="3323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2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Labeling Scheme</a:t>
            </a:r>
            <a:endParaRPr/>
          </a:p>
        </p:txBody>
      </p:sp>
      <p:sp>
        <p:nvSpPr>
          <p:cNvPr id="203" name="Google Shape;203;p32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Given a Graph G, want to answer queries Q</a:t>
            </a:r>
            <a:endParaRPr/>
          </a:p>
        </p:txBody>
      </p:sp>
      <p:pic>
        <p:nvPicPr>
          <p:cNvPr id="204" name="Google Shape;204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7450" y="1152750"/>
            <a:ext cx="2869099" cy="3323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33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Labeling Scheme</a:t>
            </a:r>
            <a:endParaRPr/>
          </a:p>
        </p:txBody>
      </p:sp>
      <p:sp>
        <p:nvSpPr>
          <p:cNvPr id="210" name="Google Shape;210;p33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Given a Graph G, want to answer queries Q</a:t>
            </a:r>
            <a:br>
              <a:rPr lang="en-GB"/>
            </a:br>
            <a:r>
              <a:rPr lang="en-GB"/>
              <a:t>Encoder l, Decoder 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Q(u, v) = d(l(u), l(v))</a:t>
            </a:r>
            <a:endParaRPr/>
          </a:p>
        </p:txBody>
      </p:sp>
      <p:pic>
        <p:nvPicPr>
          <p:cNvPr id="211" name="Google Shape;211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7450" y="968350"/>
            <a:ext cx="3260902" cy="3564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4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Labeling Scheme</a:t>
            </a:r>
            <a:endParaRPr/>
          </a:p>
        </p:txBody>
      </p:sp>
      <p:sp>
        <p:nvSpPr>
          <p:cNvPr id="217" name="Google Shape;217;p34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Given a Graph G, want to answer queries Q</a:t>
            </a:r>
            <a:br>
              <a:rPr lang="en-GB"/>
            </a:br>
            <a:r>
              <a:rPr lang="en-GB"/>
              <a:t>Encoder l, Decoder 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Q(u, v) = d(l(u), l(v))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Minimize max. label size [bits]</a:t>
            </a:r>
            <a:endParaRPr/>
          </a:p>
        </p:txBody>
      </p:sp>
      <p:pic>
        <p:nvPicPr>
          <p:cNvPr id="218" name="Google Shape;218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7450" y="968350"/>
            <a:ext cx="3260902" cy="3564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5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Warmup Tree</a:t>
            </a:r>
            <a:endParaRPr/>
          </a:p>
        </p:txBody>
      </p:sp>
      <p:sp>
        <p:nvSpPr>
          <p:cNvPr id="224" name="Google Shape;224;p35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Tree T, answer reachability queries Q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25" name="Google Shape;225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24475" y="1242138"/>
            <a:ext cx="3495048" cy="314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6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Warmup Tree</a:t>
            </a:r>
            <a:endParaRPr/>
          </a:p>
        </p:txBody>
      </p:sp>
      <p:sp>
        <p:nvSpPr>
          <p:cNvPr id="231" name="Google Shape;231;p36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Tree T, answer reachability queries Q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DFS enumeration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32" name="Google Shape;232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2775" y="1235453"/>
            <a:ext cx="3495051" cy="31583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7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Warmup Tree</a:t>
            </a:r>
            <a:endParaRPr/>
          </a:p>
        </p:txBody>
      </p:sp>
      <p:sp>
        <p:nvSpPr>
          <p:cNvPr id="238" name="Google Shape;238;p37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Tree T, answer reachability queries Q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DFS enumeration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Reachable range, log(n)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39" name="Google Shape;239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5895" y="1235446"/>
            <a:ext cx="3495051" cy="31584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8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Our Goal</a:t>
            </a:r>
            <a:endParaRPr/>
          </a:p>
        </p:txBody>
      </p:sp>
      <p:sp>
        <p:nvSpPr>
          <p:cNvPr id="245" name="Google Shape;245;p38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Given DAG G, answer reachability queries Q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46" name="Google Shape;24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55050" y="1677400"/>
            <a:ext cx="6433951" cy="227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9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General Graphs</a:t>
            </a:r>
            <a:endParaRPr/>
          </a:p>
        </p:txBody>
      </p:sp>
      <p:sp>
        <p:nvSpPr>
          <p:cNvPr id="252" name="Google Shape;252;p39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Given DAG G, answer reachability queries Q → L ≥ 𝛀(n)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53" name="Google Shape;253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9875" y="1482775"/>
            <a:ext cx="1287250" cy="2663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67848" y="1997850"/>
            <a:ext cx="4786299" cy="163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40"/>
          <p:cNvSpPr txBox="1"/>
          <p:nvPr>
            <p:ph type="title"/>
          </p:nvPr>
        </p:nvSpPr>
        <p:spPr>
          <a:xfrm>
            <a:off x="590328" y="2234238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Graphs of Bounded Degree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1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Bounded Degree Graphs</a:t>
            </a:r>
            <a:endParaRPr/>
          </a:p>
        </p:txBody>
      </p:sp>
      <p:sp>
        <p:nvSpPr>
          <p:cNvPr id="265" name="Google Shape;265;p41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Δ at most 1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66" name="Google Shape;266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81575" y="1145525"/>
            <a:ext cx="3380900" cy="3338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42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Bounded Degree Graphs</a:t>
            </a:r>
            <a:endParaRPr/>
          </a:p>
        </p:txBody>
      </p:sp>
      <p:sp>
        <p:nvSpPr>
          <p:cNvPr id="272" name="Google Shape;272;p42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Δ at most 2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73" name="Google Shape;273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87425" y="1361650"/>
            <a:ext cx="2769150" cy="32080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43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Bounded Degree Graphs</a:t>
            </a:r>
            <a:endParaRPr/>
          </a:p>
        </p:txBody>
      </p:sp>
      <p:sp>
        <p:nvSpPr>
          <p:cNvPr id="279" name="Google Shape;279;p43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Δ at most 2</a:t>
            </a:r>
            <a:br>
              <a:rPr lang="en-GB"/>
            </a:br>
            <a:r>
              <a:rPr lang="en-GB"/>
              <a:t>𝛙 Graph Transformation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80" name="Google Shape;280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87425" y="1361650"/>
            <a:ext cx="2769150" cy="32080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44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Bounded Degree Graphs</a:t>
            </a:r>
            <a:endParaRPr/>
          </a:p>
        </p:txBody>
      </p:sp>
      <p:sp>
        <p:nvSpPr>
          <p:cNvPr id="286" name="Google Shape;286;p44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Δ at most 2</a:t>
            </a:r>
            <a:br>
              <a:rPr lang="en-GB"/>
            </a:br>
            <a:r>
              <a:rPr lang="en-GB"/>
              <a:t>𝛙 Graph Transformation, preserves </a:t>
            </a:r>
            <a:r>
              <a:rPr lang="en-GB"/>
              <a:t>reachability</a:t>
            </a:r>
            <a:r>
              <a:rPr lang="en-GB"/>
              <a:t>, adds at most n / Δ nodes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87" name="Google Shape;287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74950" y="1991925"/>
            <a:ext cx="6794102" cy="164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45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Bounded Degree Graphs</a:t>
            </a:r>
            <a:endParaRPr/>
          </a:p>
        </p:txBody>
      </p:sp>
      <p:sp>
        <p:nvSpPr>
          <p:cNvPr id="293" name="Google Shape;293;p45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Δ at most 2</a:t>
            </a:r>
            <a:br>
              <a:rPr lang="en-GB"/>
            </a:br>
            <a:r>
              <a:rPr lang="en-GB"/>
              <a:t>𝛙 Graph Transformation, preserves reachability, adds at most n / Δ nodes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294" name="Google Shape;294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22413" y="2115141"/>
            <a:ext cx="6499226" cy="231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6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Bounded Degree Graphs</a:t>
            </a:r>
            <a:endParaRPr/>
          </a:p>
        </p:txBody>
      </p:sp>
      <p:sp>
        <p:nvSpPr>
          <p:cNvPr id="300" name="Google Shape;300;p46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Δ at most 2</a:t>
            </a:r>
            <a:br>
              <a:rPr lang="en-GB"/>
            </a:br>
            <a:r>
              <a:rPr lang="en-GB"/>
              <a:t>𝛙 Graph Transformation, preserves reachability, adds at most n / Δ nodes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301" name="Google Shape;301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22413" y="2115141"/>
            <a:ext cx="6499226" cy="231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8875" y="1576349"/>
            <a:ext cx="2189475" cy="42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47"/>
          <p:cNvSpPr txBox="1"/>
          <p:nvPr>
            <p:ph type="title"/>
          </p:nvPr>
        </p:nvSpPr>
        <p:spPr>
          <a:xfrm>
            <a:off x="590328" y="2234238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Graphs of Bounded Genus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48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Tool I: Path removal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313" name="Google Shape;313;p48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A directed path p, store log(n) bits per path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314" name="Google Shape;314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27675" y="2148700"/>
            <a:ext cx="3088651" cy="263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48"/>
          <p:cNvPicPr preferRelativeResize="0"/>
          <p:nvPr/>
        </p:nvPicPr>
        <p:blipFill rotWithShape="1">
          <a:blip r:embed="rId4">
            <a:alphaModFix/>
          </a:blip>
          <a:srcRect b="0" l="0" r="0" t="49256"/>
          <a:stretch/>
        </p:blipFill>
        <p:spPr>
          <a:xfrm>
            <a:off x="548875" y="1384305"/>
            <a:ext cx="2478800" cy="317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49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/>
              <a:t>Tool II: Planar Graphs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321" name="Google Shape;321;p49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Construct a special tree T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n-GB"/>
              <a:t>Remove 6 paths to half the graph size, log</a:t>
            </a:r>
            <a:r>
              <a:rPr baseline="30000" lang="en-GB"/>
              <a:t>2</a:t>
            </a:r>
            <a:r>
              <a:rPr lang="en-GB"/>
              <a:t>(n) scheme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/>
          </a:p>
        </p:txBody>
      </p:sp>
      <p:pic>
        <p:nvPicPr>
          <p:cNvPr id="322" name="Google Shape;322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66100" y="2004300"/>
            <a:ext cx="6949499" cy="256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50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Graphs of Bounded Genus: Intuition</a:t>
            </a:r>
            <a:endParaRPr/>
          </a:p>
        </p:txBody>
      </p:sp>
      <p:sp>
        <p:nvSpPr>
          <p:cNvPr id="328" name="Google Shape;328;p50"/>
          <p:cNvSpPr txBox="1"/>
          <p:nvPr>
            <p:ph idx="1" type="body"/>
          </p:nvPr>
        </p:nvSpPr>
        <p:spPr>
          <a:xfrm>
            <a:off x="103850" y="4255206"/>
            <a:ext cx="8046300" cy="333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457200" lvl="0" marL="91440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en-GB"/>
              <a:t>General			        	 	Planar				Bounded Genus</a:t>
            </a:r>
            <a:endParaRPr/>
          </a:p>
        </p:txBody>
      </p:sp>
      <p:pic>
        <p:nvPicPr>
          <p:cNvPr id="329" name="Google Shape;329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88425" y="1507325"/>
            <a:ext cx="1263549" cy="261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75275" y="1765725"/>
            <a:ext cx="2795100" cy="209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41925" y="2185750"/>
            <a:ext cx="2686050" cy="132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51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Graphs of Bounded Genus: Outline</a:t>
            </a:r>
            <a:endParaRPr/>
          </a:p>
        </p:txBody>
      </p:sp>
      <p:sp>
        <p:nvSpPr>
          <p:cNvPr id="337" name="Google Shape;337;p51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38" name="Google Shape;338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92225" y="1695233"/>
            <a:ext cx="2616452" cy="2308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35475" y="1841439"/>
            <a:ext cx="2686048" cy="2016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51"/>
          <p:cNvPicPr preferRelativeResize="0"/>
          <p:nvPr/>
        </p:nvPicPr>
        <p:blipFill rotWithShape="1">
          <a:blip r:embed="rId5">
            <a:alphaModFix/>
          </a:blip>
          <a:srcRect b="0" l="0" r="53959" t="0"/>
          <a:stretch/>
        </p:blipFill>
        <p:spPr>
          <a:xfrm>
            <a:off x="347087" y="1793996"/>
            <a:ext cx="2686049" cy="2110909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51"/>
          <p:cNvSpPr txBox="1"/>
          <p:nvPr>
            <p:ph idx="1" type="body"/>
          </p:nvPr>
        </p:nvSpPr>
        <p:spPr>
          <a:xfrm>
            <a:off x="103850" y="4255206"/>
            <a:ext cx="8046300" cy="333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457200" lvl="0" marL="91440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en-GB"/>
              <a:t>Layering</a:t>
            </a:r>
            <a:r>
              <a:rPr lang="en-GB"/>
              <a:t>			        	 	Planarizing					Planar Graphs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52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Graphs of Bounded Genus: Layering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52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48" name="Google Shape;348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3050" y="1782125"/>
            <a:ext cx="2236549" cy="196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38598" y="1754925"/>
            <a:ext cx="2298353" cy="2023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60069" y="1851275"/>
            <a:ext cx="2420062" cy="1926750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52"/>
          <p:cNvSpPr txBox="1"/>
          <p:nvPr>
            <p:ph idx="1" type="body"/>
          </p:nvPr>
        </p:nvSpPr>
        <p:spPr>
          <a:xfrm>
            <a:off x="103850" y="4255206"/>
            <a:ext cx="8046300" cy="333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457200" lvl="0" marL="91440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en-GB"/>
              <a:t>Local Parts</a:t>
            </a:r>
            <a:r>
              <a:rPr lang="en-GB"/>
              <a:t>		        	 	Layer Partition				Digraph Sequence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53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Graphs of Bounded Genus: Planarizing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53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en-GB"/>
              <a:t>Layering preserves genus, now reduce genus to planar</a:t>
            </a:r>
            <a:endParaRPr/>
          </a:p>
        </p:txBody>
      </p:sp>
      <p:pic>
        <p:nvPicPr>
          <p:cNvPr id="358" name="Google Shape;358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90550" y="1778700"/>
            <a:ext cx="2348349" cy="2071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96672" y="2021600"/>
            <a:ext cx="3209555" cy="158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54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Graphs of Bounded Genus: Planarizing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54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Find rooted subgraph with at most 4g leaves, remove through paths</a:t>
            </a:r>
            <a:endParaRPr/>
          </a:p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66" name="Google Shape;366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02575" y="1575263"/>
            <a:ext cx="6029148" cy="2478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55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Graphs of Bounded Genus</a:t>
            </a:r>
            <a:endParaRPr/>
          </a:p>
        </p:txBody>
      </p:sp>
      <p:sp>
        <p:nvSpPr>
          <p:cNvPr id="372" name="Google Shape;372;p55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73" name="Google Shape;373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92225" y="1695233"/>
            <a:ext cx="2616452" cy="2308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35475" y="1841439"/>
            <a:ext cx="2686048" cy="2016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55"/>
          <p:cNvPicPr preferRelativeResize="0"/>
          <p:nvPr/>
        </p:nvPicPr>
        <p:blipFill rotWithShape="1">
          <a:blip r:embed="rId5">
            <a:alphaModFix/>
          </a:blip>
          <a:srcRect b="0" l="0" r="53959" t="0"/>
          <a:stretch/>
        </p:blipFill>
        <p:spPr>
          <a:xfrm>
            <a:off x="347087" y="1793996"/>
            <a:ext cx="2686049" cy="2110909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55"/>
          <p:cNvSpPr txBox="1"/>
          <p:nvPr>
            <p:ph idx="1" type="body"/>
          </p:nvPr>
        </p:nvSpPr>
        <p:spPr>
          <a:xfrm>
            <a:off x="103850" y="4255206"/>
            <a:ext cx="8046300" cy="333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457200" lvl="0" marL="91440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en-GB"/>
              <a:t>Layering			        	 Remove g paths				     Planar Scheme</a:t>
            </a:r>
            <a:endParaRPr/>
          </a:p>
        </p:txBody>
      </p:sp>
      <p:pic>
        <p:nvPicPr>
          <p:cNvPr id="377" name="Google Shape;377;p5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91438" y="1115798"/>
            <a:ext cx="1761135" cy="33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56"/>
          <p:cNvSpPr txBox="1"/>
          <p:nvPr>
            <p:ph type="title"/>
          </p:nvPr>
        </p:nvSpPr>
        <p:spPr>
          <a:xfrm>
            <a:off x="548878" y="195263"/>
            <a:ext cx="8046300" cy="675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Conclusion</a:t>
            </a:r>
            <a:endParaRPr/>
          </a:p>
        </p:txBody>
      </p:sp>
      <p:sp>
        <p:nvSpPr>
          <p:cNvPr id="383" name="Google Shape;383;p56"/>
          <p:cNvSpPr txBox="1"/>
          <p:nvPr>
            <p:ph idx="1" type="body"/>
          </p:nvPr>
        </p:nvSpPr>
        <p:spPr>
          <a:xfrm>
            <a:off x="548878" y="1059656"/>
            <a:ext cx="8046300" cy="351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84" name="Google Shape;384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96672" y="2021600"/>
            <a:ext cx="3209555" cy="158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9338" y="2449425"/>
            <a:ext cx="3016038" cy="730451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56"/>
          <p:cNvSpPr txBox="1"/>
          <p:nvPr>
            <p:ph idx="1" type="body"/>
          </p:nvPr>
        </p:nvSpPr>
        <p:spPr>
          <a:xfrm>
            <a:off x="125725" y="3853931"/>
            <a:ext cx="8046300" cy="333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457200" lvl="0" marL="91440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en-GB"/>
              <a:t>Bounded Degree</a:t>
            </a:r>
            <a:r>
              <a:rPr lang="en-GB"/>
              <a:t>			        			    Bounded Genus</a:t>
            </a:r>
            <a:endParaRPr/>
          </a:p>
        </p:txBody>
      </p:sp>
      <p:pic>
        <p:nvPicPr>
          <p:cNvPr id="387" name="Google Shape;387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20875" y="4092473"/>
            <a:ext cx="1761135" cy="33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5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37725" y="4092481"/>
            <a:ext cx="679015" cy="2690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in Bild, das Gebäude, Stadt, Schloss, Turm enthält.&#10;&#10;Automatisch generierte Beschreibung" id="393" name="Google Shape;393;p57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455" l="0" r="0" t="465"/>
          <a:stretch/>
        </p:blipFill>
        <p:spPr>
          <a:xfrm>
            <a:off x="548878" y="762000"/>
            <a:ext cx="8046242" cy="394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4" name="Google Shape;394;p57"/>
          <p:cNvSpPr txBox="1"/>
          <p:nvPr>
            <p:ph type="ctrTitle"/>
          </p:nvPr>
        </p:nvSpPr>
        <p:spPr>
          <a:xfrm>
            <a:off x="0" y="1675150"/>
            <a:ext cx="4906800" cy="248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t" bIns="0" lIns="810000" spcFirstLastPara="1" rIns="0" wrap="square" tIns="1890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None/>
            </a:pPr>
            <a:r>
              <a:rPr lang="en-GB"/>
              <a:t>Decentralized Graph Processing for Reachability Queries</a:t>
            </a:r>
            <a:endParaRPr/>
          </a:p>
        </p:txBody>
      </p:sp>
      <p:sp>
        <p:nvSpPr>
          <p:cNvPr id="395" name="Google Shape;395;p57"/>
          <p:cNvSpPr/>
          <p:nvPr>
            <p:ph idx="3" type="pic"/>
          </p:nvPr>
        </p:nvSpPr>
        <p:spPr>
          <a:xfrm>
            <a:off x="7650122" y="4866816"/>
            <a:ext cx="945000" cy="135000"/>
          </a:xfrm>
          <a:prstGeom prst="rect">
            <a:avLst/>
          </a:prstGeom>
          <a:noFill/>
          <a:ln>
            <a:noFill/>
          </a:ln>
        </p:spPr>
      </p:sp>
      <p:sp>
        <p:nvSpPr>
          <p:cNvPr id="396" name="Google Shape;396;p57"/>
          <p:cNvSpPr txBox="1"/>
          <p:nvPr>
            <p:ph idx="1" type="body"/>
          </p:nvPr>
        </p:nvSpPr>
        <p:spPr>
          <a:xfrm>
            <a:off x="808873" y="2895375"/>
            <a:ext cx="4003500" cy="108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b="1" lang="en-GB" u="sng"/>
              <a:t>Joël Mathys</a:t>
            </a:r>
            <a:r>
              <a:rPr b="1" lang="en-GB"/>
              <a:t>, </a:t>
            </a:r>
            <a:r>
              <a:rPr lang="en-GB"/>
              <a:t>Robin Fritsch, Roger Wattenhofer</a:t>
            </a:r>
            <a:br>
              <a:rPr lang="en-GB"/>
            </a:br>
            <a:r>
              <a:rPr lang="en-GB"/>
              <a:t>ETH Zürich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lang="en-GB"/>
              <a:t>28. November 2022, ADMA, Brisbane, Australia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7" name="Google Shape;397;p57"/>
          <p:cNvSpPr txBox="1"/>
          <p:nvPr>
            <p:ph idx="4" type="body"/>
          </p:nvPr>
        </p:nvSpPr>
        <p:spPr>
          <a:xfrm>
            <a:off x="7272337" y="237600"/>
            <a:ext cx="1350000" cy="270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</a:pPr>
            <a:r>
              <a:rPr lang="en-GB"/>
              <a:t>Distributed Computing Group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ETH Zürich">
  <a:themeElements>
    <a:clrScheme name="ETH Zürich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215CAF"/>
      </a:accent1>
      <a:accent2>
        <a:srgbClr val="007894"/>
      </a:accent2>
      <a:accent3>
        <a:srgbClr val="627313"/>
      </a:accent3>
      <a:accent4>
        <a:srgbClr val="8E6713"/>
      </a:accent4>
      <a:accent5>
        <a:srgbClr val="B7352D"/>
      </a:accent5>
      <a:accent6>
        <a:srgbClr val="A30774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