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1" r:id="rId2"/>
  </p:sldMasterIdLst>
  <p:notesMasterIdLst>
    <p:notesMasterId r:id="rId59"/>
  </p:notesMasterIdLst>
  <p:sldIdLst>
    <p:sldId id="390" r:id="rId3"/>
    <p:sldId id="630" r:id="rId4"/>
    <p:sldId id="632" r:id="rId5"/>
    <p:sldId id="631" r:id="rId6"/>
    <p:sldId id="643" r:id="rId7"/>
    <p:sldId id="644" r:id="rId8"/>
    <p:sldId id="645" r:id="rId9"/>
    <p:sldId id="634" r:id="rId10"/>
    <p:sldId id="633" r:id="rId11"/>
    <p:sldId id="641" r:id="rId12"/>
    <p:sldId id="642" r:id="rId13"/>
    <p:sldId id="640" r:id="rId14"/>
    <p:sldId id="635" r:id="rId15"/>
    <p:sldId id="636" r:id="rId16"/>
    <p:sldId id="687" r:id="rId17"/>
    <p:sldId id="646" r:id="rId18"/>
    <p:sldId id="648" r:id="rId19"/>
    <p:sldId id="649" r:id="rId20"/>
    <p:sldId id="650" r:id="rId21"/>
    <p:sldId id="651" r:id="rId22"/>
    <p:sldId id="652" r:id="rId23"/>
    <p:sldId id="653" r:id="rId24"/>
    <p:sldId id="698" r:id="rId25"/>
    <p:sldId id="697" r:id="rId26"/>
    <p:sldId id="688" r:id="rId27"/>
    <p:sldId id="662" r:id="rId28"/>
    <p:sldId id="665" r:id="rId29"/>
    <p:sldId id="663" r:id="rId30"/>
    <p:sldId id="666" r:id="rId31"/>
    <p:sldId id="667" r:id="rId32"/>
    <p:sldId id="669" r:id="rId33"/>
    <p:sldId id="670" r:id="rId34"/>
    <p:sldId id="677" r:id="rId35"/>
    <p:sldId id="678" r:id="rId36"/>
    <p:sldId id="699" r:id="rId37"/>
    <p:sldId id="701" r:id="rId38"/>
    <p:sldId id="702" r:id="rId39"/>
    <p:sldId id="703" r:id="rId40"/>
    <p:sldId id="704" r:id="rId41"/>
    <p:sldId id="705" r:id="rId42"/>
    <p:sldId id="706" r:id="rId43"/>
    <p:sldId id="681" r:id="rId44"/>
    <p:sldId id="682" r:id="rId45"/>
    <p:sldId id="684" r:id="rId46"/>
    <p:sldId id="683" r:id="rId47"/>
    <p:sldId id="685" r:id="rId48"/>
    <p:sldId id="686" r:id="rId49"/>
    <p:sldId id="689" r:id="rId50"/>
    <p:sldId id="690" r:id="rId51"/>
    <p:sldId id="691" r:id="rId52"/>
    <p:sldId id="692" r:id="rId53"/>
    <p:sldId id="693" r:id="rId54"/>
    <p:sldId id="694" r:id="rId55"/>
    <p:sldId id="695" r:id="rId56"/>
    <p:sldId id="696" r:id="rId57"/>
    <p:sldId id="629" r:id="rId58"/>
  </p:sldIdLst>
  <p:sldSz cx="9144000" cy="6858000" type="screen4x3"/>
  <p:notesSz cx="6591300" cy="9855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205" autoAdjust="0"/>
    <p:restoredTop sz="84120" autoAdjust="0"/>
  </p:normalViewPr>
  <p:slideViewPr>
    <p:cSldViewPr>
      <p:cViewPr varScale="1">
        <p:scale>
          <a:sx n="156" d="100"/>
          <a:sy n="156" d="100"/>
        </p:scale>
        <p:origin x="1866" y="114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56230" cy="49447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33545" y="0"/>
            <a:ext cx="2856230" cy="49447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C0DCC1-C502-4586-BFA1-3EA7E841F496}" type="datetimeFigureOut">
              <a:rPr lang="en-US" smtClean="0"/>
              <a:t>2/9/2016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0" y="1231900"/>
            <a:ext cx="4432300" cy="3325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59130" y="4742815"/>
            <a:ext cx="5273040" cy="388048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60730"/>
            <a:ext cx="2856230" cy="4944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33545" y="9360730"/>
            <a:ext cx="2856230" cy="49447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EFB572-17B1-4CCC-8C9C-3BEA8D5395E0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737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4AC371-341D-47DC-B0AB-7C4BD5C70A36}" type="slidenum">
              <a:rPr lang="en-US"/>
              <a:pPr/>
              <a:t>1</a:t>
            </a:fld>
            <a:endParaRPr lang="en-US"/>
          </a:p>
        </p:txBody>
      </p:sp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1388" y="728663"/>
            <a:ext cx="5187950" cy="3890962"/>
          </a:xfrm>
          <a:ln/>
        </p:spPr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9801" y="4862514"/>
            <a:ext cx="5186363" cy="4619625"/>
          </a:xfrm>
        </p:spPr>
        <p:txBody>
          <a:bodyPr/>
          <a:lstStyle/>
          <a:p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3326737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54893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0134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2025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211701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Grp="1" noRot="1" noChangeAspect="1" noChangeArrowheads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9458" name="Rectangle 2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eaLnBrk="1" hangingPunct="1">
              <a:defRPr/>
            </a:pPr>
            <a:endParaRPr lang="en-US" sz="2200" dirty="0">
              <a:latin typeface="Lucida Grande" charset="0"/>
              <a:ea typeface="ＭＳ Ｐゴシック" charset="0"/>
              <a:cs typeface="Lucida Grande" charset="0"/>
              <a:sym typeface="Lucida Grande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709226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7537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15220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7256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35300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9698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96710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032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806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12653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70037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89602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7626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36965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99424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98770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38927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02365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9848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285776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63790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0121158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13391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242161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EFB572-17B1-4CCC-8C9C-3BEA8D5395E0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587425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B4AC371-341D-47DC-B0AB-7C4BD5C70A36}" type="slidenum">
              <a:rPr lang="en-US"/>
              <a:pPr/>
              <a:t>56</a:t>
            </a:fld>
            <a:endParaRPr lang="en-US"/>
          </a:p>
        </p:txBody>
      </p:sp>
      <p:sp>
        <p:nvSpPr>
          <p:cNvPr id="1894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41388" y="728663"/>
            <a:ext cx="5187950" cy="3890962"/>
          </a:xfrm>
          <a:ln/>
        </p:spPr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39801" y="4862514"/>
            <a:ext cx="5186363" cy="4619625"/>
          </a:xfrm>
        </p:spPr>
        <p:txBody>
          <a:bodyPr/>
          <a:lstStyle/>
          <a:p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402557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DB5-9399-4068-BB69-CDBDEE6242A2}" type="datetimeFigureOut">
              <a:rPr lang="en-US" smtClean="0"/>
              <a:t>2/9/2016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8255F-D7AC-4E9D-BB73-197A1134113B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DB5-9399-4068-BB69-CDBDEE6242A2}" type="datetimeFigureOut">
              <a:rPr lang="en-US" smtClean="0"/>
              <a:t>2/9/2016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8255F-D7AC-4E9D-BB73-197A1134113B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DB5-9399-4068-BB69-CDBDEE6242A2}" type="datetimeFigureOut">
              <a:rPr lang="en-US" smtClean="0"/>
              <a:t>2/9/2016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8255F-D7AC-4E9D-BB73-197A1134113B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DB5-9399-4068-BB69-CDBDEE6242A2}" type="datetimeFigureOut">
              <a:rPr lang="en-US" smtClean="0"/>
              <a:t>2/9/2016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8255F-D7AC-4E9D-BB73-197A1134113B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DB5-9399-4068-BB69-CDBDEE6242A2}" type="datetimeFigureOut">
              <a:rPr lang="en-US" smtClean="0"/>
              <a:t>2/9/2016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8255F-D7AC-4E9D-BB73-197A1134113B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DB5-9399-4068-BB69-CDBDEE6242A2}" type="datetimeFigureOut">
              <a:rPr lang="en-US" smtClean="0"/>
              <a:t>2/9/2016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8255F-D7AC-4E9D-BB73-197A1134113B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DB5-9399-4068-BB69-CDBDEE6242A2}" type="datetimeFigureOut">
              <a:rPr lang="en-US" smtClean="0"/>
              <a:t>2/9/2016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8255F-D7AC-4E9D-BB73-197A1134113B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DB5-9399-4068-BB69-CDBDEE6242A2}" type="datetimeFigureOut">
              <a:rPr lang="en-US" smtClean="0"/>
              <a:t>2/9/2016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8255F-D7AC-4E9D-BB73-197A1134113B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DB5-9399-4068-BB69-CDBDEE6242A2}" type="datetimeFigureOut">
              <a:rPr lang="en-US" smtClean="0"/>
              <a:t>2/9/2016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8255F-D7AC-4E9D-BB73-197A1134113B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DB5-9399-4068-BB69-CDBDEE6242A2}" type="datetimeFigureOut">
              <a:rPr lang="en-US" smtClean="0"/>
              <a:t>2/9/2016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8255F-D7AC-4E9D-BB73-197A1134113B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CE7DB5-9399-4068-BB69-CDBDEE6242A2}" type="datetimeFigureOut">
              <a:rPr lang="en-US" smtClean="0"/>
              <a:t>2/9/2016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18255F-D7AC-4E9D-BB73-197A1134113B}" type="slidenum">
              <a:rPr lang="en-US" smtClean="0"/>
              <a:t>‹Nr.›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isco_title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4972" y="450691"/>
            <a:ext cx="7772400" cy="1470025"/>
          </a:xfrm>
        </p:spPr>
        <p:txBody>
          <a:bodyPr/>
          <a:lstStyle>
            <a:lvl1pPr algn="r">
              <a:defRPr sz="4000" i="1">
                <a:solidFill>
                  <a:schemeClr val="bg1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0" y="6569476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CH" sz="12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ETH </a:t>
            </a:r>
            <a:r>
              <a:rPr lang="de-CH" sz="1200" i="1" dirty="0" err="1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Zurich</a:t>
            </a:r>
            <a:r>
              <a:rPr lang="de-CH" sz="12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–</a:t>
            </a:r>
            <a:r>
              <a:rPr lang="de-CH" sz="1200" i="1" baseline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de-CH" sz="12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Distributed Computing –</a:t>
            </a:r>
            <a:r>
              <a:rPr lang="de-CH" sz="1200" i="1" baseline="0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de-CH" sz="1200" i="1" dirty="0" smtClean="0">
                <a:solidFill>
                  <a:schemeClr val="bg1"/>
                </a:solidFill>
                <a:latin typeface="Calibri" pitchFamily="34" charset="0"/>
                <a:cs typeface="Calibri" pitchFamily="34" charset="0"/>
              </a:rPr>
              <a:t>www.disco.ethz.ch</a:t>
            </a:r>
          </a:p>
        </p:txBody>
      </p:sp>
    </p:spTree>
    <p:extLst>
      <p:ext uri="{BB962C8B-B14F-4D97-AF65-F5344CB8AC3E}">
        <p14:creationId xmlns:p14="http://schemas.microsoft.com/office/powerpoint/2010/main" val="26219128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ormal wit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7745"/>
            <a:ext cx="8229600" cy="490537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0013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isco_title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3400" y="416825"/>
            <a:ext cx="7772400" cy="1470025"/>
          </a:xfrm>
          <a:prstGeom prst="rect">
            <a:avLst/>
          </a:prstGeom>
        </p:spPr>
        <p:txBody>
          <a:bodyPr/>
          <a:lstStyle>
            <a:lvl1pPr algn="r"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217351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isco_title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4972" y="450691"/>
            <a:ext cx="7772400" cy="1470025"/>
          </a:xfrm>
        </p:spPr>
        <p:txBody>
          <a:bodyPr/>
          <a:lstStyle>
            <a:lvl1pPr algn="r">
              <a:defRPr sz="4000" i="1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0" y="6569476"/>
            <a:ext cx="91440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CH" sz="1200" i="1" dirty="0" smtClean="0">
                <a:solidFill>
                  <a:srgbClr val="FFFFFF"/>
                </a:solidFill>
                <a:latin typeface="Calibri" pitchFamily="34" charset="0"/>
                <a:cs typeface="Calibri" pitchFamily="34" charset="0"/>
              </a:rPr>
              <a:t>ETH </a:t>
            </a:r>
            <a:r>
              <a:rPr lang="de-CH" sz="1200" i="1" dirty="0" err="1" smtClean="0">
                <a:solidFill>
                  <a:srgbClr val="FFFFFF"/>
                </a:solidFill>
                <a:latin typeface="Calibri" pitchFamily="34" charset="0"/>
                <a:cs typeface="Calibri" pitchFamily="34" charset="0"/>
              </a:rPr>
              <a:t>Zurich</a:t>
            </a:r>
            <a:r>
              <a:rPr lang="de-CH" sz="1200" i="1" dirty="0" smtClean="0">
                <a:solidFill>
                  <a:srgbClr val="FFFFFF"/>
                </a:solidFill>
                <a:latin typeface="Calibri" pitchFamily="34" charset="0"/>
                <a:cs typeface="Calibri" pitchFamily="34" charset="0"/>
              </a:rPr>
              <a:t> – Distributed Computing Group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 bwMode="auto">
          <a:xfrm>
            <a:off x="1044972" y="5115434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4000">
                <a:solidFill>
                  <a:schemeClr val="bg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00" i="1" kern="0" dirty="0" smtClean="0">
                <a:solidFill>
                  <a:srgbClr val="FFFFFF"/>
                </a:solidFill>
                <a:latin typeface="Calibri" pitchFamily="34" charset="0"/>
                <a:cs typeface="Calibri" pitchFamily="34" charset="0"/>
              </a:rPr>
              <a:t>Roger </a:t>
            </a:r>
            <a:r>
              <a:rPr lang="en-US" sz="1800" i="1" kern="0" dirty="0" err="1" smtClean="0">
                <a:solidFill>
                  <a:srgbClr val="FFFFFF"/>
                </a:solidFill>
                <a:latin typeface="Calibri" pitchFamily="34" charset="0"/>
                <a:cs typeface="Calibri" pitchFamily="34" charset="0"/>
              </a:rPr>
              <a:t>Wattenhofer</a:t>
            </a:r>
            <a:endParaRPr lang="en-US" sz="1800" i="1" kern="0" dirty="0">
              <a:solidFill>
                <a:srgbClr val="FFFFFF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2253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CE7DB5-9399-4068-BB69-CDBDEE6242A2}" type="datetimeFigureOut">
              <a:rPr lang="en-US" smtClean="0"/>
              <a:t>2/9/2016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18255F-D7AC-4E9D-BB73-197A1134113B}" type="slidenum">
              <a:rPr lang="en-US" smtClean="0"/>
              <a:t>‹Nr.›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077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986400"/>
            <a:ext cx="8207375" cy="518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</a:p>
        </p:txBody>
      </p:sp>
      <p:sp>
        <p:nvSpPr>
          <p:cNvPr id="8" name="Rectangle 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67745"/>
            <a:ext cx="82296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dirty="0" smtClean="0"/>
              <a:t>Click to edit Master title style</a:t>
            </a:r>
          </a:p>
        </p:txBody>
      </p:sp>
      <p:sp>
        <p:nvSpPr>
          <p:cNvPr id="4" name="Slide Number Placeholder 4"/>
          <p:cNvSpPr txBox="1">
            <a:spLocks/>
          </p:cNvSpPr>
          <p:nvPr userDrawn="1"/>
        </p:nvSpPr>
        <p:spPr>
          <a:xfrm>
            <a:off x="8484006" y="6528022"/>
            <a:ext cx="659994" cy="322028"/>
          </a:xfrm>
          <a:prstGeom prst="rect">
            <a:avLst/>
          </a:prstGeom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200" dirty="0" smtClean="0">
                <a:solidFill>
                  <a:srgbClr val="FFFFFF">
                    <a:lumMod val="65000"/>
                  </a:srgbClr>
                </a:solidFill>
                <a:latin typeface="Calibri" panose="020F0502020204030204" pitchFamily="34" charset="0"/>
              </a:rPr>
              <a:t>6/</a:t>
            </a:r>
            <a:fld id="{1CE11399-4A38-4A64-913A-03F37ECE4978}" type="slidenum">
              <a:rPr lang="en-US" sz="1200" smtClean="0">
                <a:solidFill>
                  <a:srgbClr val="FFFFFF">
                    <a:lumMod val="65000"/>
                  </a:srgbClr>
                </a:solidFill>
                <a:latin typeface="Calibri" panose="020F0502020204030204" pitchFamily="34" charset="0"/>
              </a:rPr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t>‹Nr.›</a:t>
            </a:fld>
            <a:endParaRPr lang="en-US" sz="1200" dirty="0" smtClean="0">
              <a:solidFill>
                <a:srgbClr val="FFFFFF">
                  <a:lumMod val="65000"/>
                </a:srgbClr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9797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</p:sldLayoutIdLst>
  <p:hf hdr="0" dt="0"/>
  <p:txStyles>
    <p:titleStyle>
      <a:lvl1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Calibri" pitchFamily="34" charset="0"/>
          <a:ea typeface="+mj-ea"/>
          <a:cs typeface="Calibri" pitchFamily="34" charset="0"/>
        </a:defRPr>
      </a:lvl1pPr>
      <a:lvl2pPr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000">
          <a:solidFill>
            <a:srgbClr val="000000"/>
          </a:solidFill>
          <a:latin typeface="Calibri" pitchFamily="34" charset="0"/>
          <a:ea typeface="+mn-ea"/>
          <a:cs typeface="Calibri" pitchFamily="34" charset="0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Calibri" pitchFamily="34" charset="0"/>
          <a:cs typeface="Calibri" pitchFamily="34" charset="0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1600">
          <a:solidFill>
            <a:schemeClr val="tx1"/>
          </a:solidFill>
          <a:latin typeface="Calibri" pitchFamily="34" charset="0"/>
          <a:cs typeface="Calibri" pitchFamily="34" charset="0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Calibri" pitchFamily="34" charset="0"/>
          <a:cs typeface="Calibri" pitchFamily="34" charset="0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Calibri" pitchFamily="34" charset="0"/>
          <a:cs typeface="Calibri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smtClean="0"/>
              <a:t>Augmenting </a:t>
            </a:r>
            <a:r>
              <a:rPr lang="en-US" dirty="0" err="1" smtClean="0"/>
              <a:t>Anycast</a:t>
            </a:r>
            <a:r>
              <a:rPr lang="en-US" dirty="0" smtClean="0"/>
              <a:t> Network Flows</a:t>
            </a:r>
            <a:endParaRPr lang="de-DE" dirty="0"/>
          </a:p>
        </p:txBody>
      </p:sp>
      <p:sp>
        <p:nvSpPr>
          <p:cNvPr id="3" name="Title 1"/>
          <p:cNvSpPr txBox="1">
            <a:spLocks/>
          </p:cNvSpPr>
          <p:nvPr/>
        </p:nvSpPr>
        <p:spPr bwMode="auto">
          <a:xfrm>
            <a:off x="2339752" y="5157192"/>
            <a:ext cx="6693644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4000">
                <a:solidFill>
                  <a:schemeClr val="bg1"/>
                </a:solidFill>
              </a:defRPr>
            </a:lvl1pPr>
          </a:lstStyle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1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Sebastian Brandt, </a:t>
            </a:r>
            <a:r>
              <a:rPr kumimoji="0" lang="en-US" sz="1800" b="1" i="1" u="sng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Klaus-Tycho Förster</a:t>
            </a:r>
            <a:r>
              <a:rPr kumimoji="0" lang="en-US" sz="1800" b="0" i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,</a:t>
            </a:r>
            <a:r>
              <a:rPr kumimoji="0" lang="en-US" sz="1800" b="0" i="1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 Roger </a:t>
            </a:r>
            <a:r>
              <a:rPr kumimoji="0" lang="en-US" sz="1800" b="0" i="1" u="none" strike="noStrike" kern="0" cap="none" spc="0" normalizeH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Wattenhofer</a:t>
            </a:r>
            <a:endParaRPr kumimoji="0" lang="en-US" sz="1800" b="0" i="1" u="none" strike="noStrike" kern="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00" i="1" kern="0" dirty="0">
                <a:latin typeface="Calibri" pitchFamily="34" charset="0"/>
                <a:cs typeface="Calibri" pitchFamily="34" charset="0"/>
              </a:rPr>
              <a:t>January 06, 2016 @ ICDCN 2016 - Singapore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1" u="none" strike="noStrike" kern="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11968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Motivation</a:t>
            </a:r>
            <a:endParaRPr lang="de-DE" dirty="0"/>
          </a:p>
        </p:txBody>
      </p:sp>
      <p:sp>
        <p:nvSpPr>
          <p:cNvPr id="19" name="Oval 19"/>
          <p:cNvSpPr/>
          <p:nvPr/>
        </p:nvSpPr>
        <p:spPr>
          <a:xfrm>
            <a:off x="3084467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Oval 19"/>
          <p:cNvSpPr/>
          <p:nvPr/>
        </p:nvSpPr>
        <p:spPr>
          <a:xfrm>
            <a:off x="4362814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2" name="Oval 19"/>
          <p:cNvSpPr/>
          <p:nvPr/>
        </p:nvSpPr>
        <p:spPr>
          <a:xfrm>
            <a:off x="5641161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4" name="Gerade Verbindung mit Pfeil 23"/>
          <p:cNvCxnSpPr>
            <a:stCxn id="19" idx="6"/>
            <a:endCxn id="21" idx="2"/>
          </p:cNvCxnSpPr>
          <p:nvPr/>
        </p:nvCxnSpPr>
        <p:spPr>
          <a:xfrm>
            <a:off x="3502838" y="3755326"/>
            <a:ext cx="85997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/>
          <p:cNvCxnSpPr>
            <a:stCxn id="21" idx="6"/>
            <a:endCxn id="22" idx="2"/>
          </p:cNvCxnSpPr>
          <p:nvPr/>
        </p:nvCxnSpPr>
        <p:spPr>
          <a:xfrm>
            <a:off x="4781185" y="3755326"/>
            <a:ext cx="85997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feld 29"/>
          <p:cNvSpPr txBox="1"/>
          <p:nvPr/>
        </p:nvSpPr>
        <p:spPr>
          <a:xfrm>
            <a:off x="5790148" y="5805264"/>
            <a:ext cx="3330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each flow: 1</a:t>
            </a:r>
          </a:p>
          <a:p>
            <a:pPr algn="r"/>
            <a:r>
              <a:rPr lang="en-US" sz="2800" dirty="0" smtClean="0"/>
              <a:t>  capacity of links: 1</a:t>
            </a:r>
            <a:endParaRPr lang="de-DE" sz="2800" dirty="0"/>
          </a:p>
        </p:txBody>
      </p:sp>
      <p:sp>
        <p:nvSpPr>
          <p:cNvPr id="32" name="Oval 19"/>
          <p:cNvSpPr/>
          <p:nvPr/>
        </p:nvSpPr>
        <p:spPr>
          <a:xfrm>
            <a:off x="3084466" y="458112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33" name="Gerade Verbindung mit Pfeil 32"/>
          <p:cNvCxnSpPr>
            <a:stCxn id="32" idx="7"/>
            <a:endCxn id="21" idx="3"/>
          </p:cNvCxnSpPr>
          <p:nvPr/>
        </p:nvCxnSpPr>
        <p:spPr>
          <a:xfrm flipV="1">
            <a:off x="3441568" y="3884238"/>
            <a:ext cx="982515" cy="75028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val 19"/>
          <p:cNvSpPr/>
          <p:nvPr/>
        </p:nvSpPr>
        <p:spPr>
          <a:xfrm>
            <a:off x="3723639" y="24903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7" name="Oval 19"/>
          <p:cNvSpPr/>
          <p:nvPr/>
        </p:nvSpPr>
        <p:spPr>
          <a:xfrm>
            <a:off x="5001987" y="248557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38" name="Gerade Verbindung mit Pfeil 37"/>
          <p:cNvCxnSpPr>
            <a:stCxn id="19" idx="0"/>
            <a:endCxn id="36" idx="3"/>
          </p:cNvCxnSpPr>
          <p:nvPr/>
        </p:nvCxnSpPr>
        <p:spPr>
          <a:xfrm flipV="1">
            <a:off x="3293653" y="2801613"/>
            <a:ext cx="491255" cy="77140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Gerade Verbindung mit Pfeil 41"/>
          <p:cNvCxnSpPr>
            <a:stCxn id="36" idx="6"/>
            <a:endCxn id="37" idx="2"/>
          </p:cNvCxnSpPr>
          <p:nvPr/>
        </p:nvCxnSpPr>
        <p:spPr>
          <a:xfrm flipV="1">
            <a:off x="4142010" y="2667887"/>
            <a:ext cx="859977" cy="481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Gerade Verbindung mit Pfeil 45"/>
          <p:cNvCxnSpPr>
            <a:stCxn id="37" idx="5"/>
            <a:endCxn id="22" idx="0"/>
          </p:cNvCxnSpPr>
          <p:nvPr/>
        </p:nvCxnSpPr>
        <p:spPr>
          <a:xfrm>
            <a:off x="5359089" y="2796799"/>
            <a:ext cx="491258" cy="7762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hteck 15"/>
          <p:cNvSpPr/>
          <p:nvPr/>
        </p:nvSpPr>
        <p:spPr>
          <a:xfrm>
            <a:off x="5732365" y="3616826"/>
            <a:ext cx="2359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endParaRPr lang="en-US" sz="1200" baseline="-25000" dirty="0"/>
          </a:p>
        </p:txBody>
      </p:sp>
    </p:spTree>
    <p:extLst>
      <p:ext uri="{BB962C8B-B14F-4D97-AF65-F5344CB8AC3E}">
        <p14:creationId xmlns:p14="http://schemas.microsoft.com/office/powerpoint/2010/main" val="6359999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Motivation</a:t>
            </a:r>
            <a:endParaRPr lang="de-DE" dirty="0"/>
          </a:p>
        </p:txBody>
      </p:sp>
      <p:sp>
        <p:nvSpPr>
          <p:cNvPr id="19" name="Oval 19"/>
          <p:cNvSpPr/>
          <p:nvPr/>
        </p:nvSpPr>
        <p:spPr>
          <a:xfrm>
            <a:off x="3084467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Oval 19"/>
          <p:cNvSpPr/>
          <p:nvPr/>
        </p:nvSpPr>
        <p:spPr>
          <a:xfrm>
            <a:off x="4362814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2" name="Oval 19"/>
          <p:cNvSpPr/>
          <p:nvPr/>
        </p:nvSpPr>
        <p:spPr>
          <a:xfrm>
            <a:off x="5641161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4" name="Gerade Verbindung mit Pfeil 23"/>
          <p:cNvCxnSpPr>
            <a:stCxn id="19" idx="6"/>
            <a:endCxn id="21" idx="2"/>
          </p:cNvCxnSpPr>
          <p:nvPr/>
        </p:nvCxnSpPr>
        <p:spPr>
          <a:xfrm>
            <a:off x="3502838" y="3755326"/>
            <a:ext cx="85997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/>
          <p:cNvCxnSpPr>
            <a:stCxn id="21" idx="6"/>
            <a:endCxn id="22" idx="2"/>
          </p:cNvCxnSpPr>
          <p:nvPr/>
        </p:nvCxnSpPr>
        <p:spPr>
          <a:xfrm>
            <a:off x="4781185" y="3755326"/>
            <a:ext cx="85997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feld 29"/>
          <p:cNvSpPr txBox="1"/>
          <p:nvPr/>
        </p:nvSpPr>
        <p:spPr>
          <a:xfrm>
            <a:off x="5790148" y="5805264"/>
            <a:ext cx="3330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each flow: 1</a:t>
            </a:r>
          </a:p>
          <a:p>
            <a:pPr algn="r"/>
            <a:r>
              <a:rPr lang="en-US" sz="2800" dirty="0" smtClean="0"/>
              <a:t>  capacity of links: 1</a:t>
            </a:r>
            <a:endParaRPr lang="de-DE" sz="2800" dirty="0"/>
          </a:p>
        </p:txBody>
      </p:sp>
      <p:sp>
        <p:nvSpPr>
          <p:cNvPr id="32" name="Oval 19"/>
          <p:cNvSpPr/>
          <p:nvPr/>
        </p:nvSpPr>
        <p:spPr>
          <a:xfrm>
            <a:off x="3084466" y="458112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33" name="Gerade Verbindung mit Pfeil 32"/>
          <p:cNvCxnSpPr>
            <a:stCxn id="32" idx="7"/>
            <a:endCxn id="21" idx="3"/>
          </p:cNvCxnSpPr>
          <p:nvPr/>
        </p:nvCxnSpPr>
        <p:spPr>
          <a:xfrm flipV="1">
            <a:off x="3441568" y="3884238"/>
            <a:ext cx="982515" cy="75028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val 19"/>
          <p:cNvSpPr/>
          <p:nvPr/>
        </p:nvSpPr>
        <p:spPr>
          <a:xfrm>
            <a:off x="3723639" y="24903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7" name="Oval 19"/>
          <p:cNvSpPr/>
          <p:nvPr/>
        </p:nvSpPr>
        <p:spPr>
          <a:xfrm>
            <a:off x="5001987" y="248557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38" name="Gerade Verbindung mit Pfeil 37"/>
          <p:cNvCxnSpPr>
            <a:stCxn id="19" idx="0"/>
            <a:endCxn id="36" idx="3"/>
          </p:cNvCxnSpPr>
          <p:nvPr/>
        </p:nvCxnSpPr>
        <p:spPr>
          <a:xfrm flipV="1">
            <a:off x="3293653" y="2801613"/>
            <a:ext cx="491255" cy="77140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Gerade Verbindung mit Pfeil 41"/>
          <p:cNvCxnSpPr>
            <a:stCxn id="36" idx="6"/>
            <a:endCxn id="37" idx="2"/>
          </p:cNvCxnSpPr>
          <p:nvPr/>
        </p:nvCxnSpPr>
        <p:spPr>
          <a:xfrm flipV="1">
            <a:off x="4142010" y="2667887"/>
            <a:ext cx="859977" cy="481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Gerade Verbindung mit Pfeil 45"/>
          <p:cNvCxnSpPr>
            <a:stCxn id="37" idx="5"/>
            <a:endCxn id="22" idx="0"/>
          </p:cNvCxnSpPr>
          <p:nvPr/>
        </p:nvCxnSpPr>
        <p:spPr>
          <a:xfrm>
            <a:off x="5359089" y="2796799"/>
            <a:ext cx="491258" cy="7762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Freihandform 48"/>
          <p:cNvSpPr/>
          <p:nvPr/>
        </p:nvSpPr>
        <p:spPr>
          <a:xfrm>
            <a:off x="3454722" y="3452696"/>
            <a:ext cx="2192045" cy="194459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  <a:gd name="connsiteX0" fmla="*/ 0 w 2296373"/>
              <a:gd name="connsiteY0" fmla="*/ 0 h 248413"/>
              <a:gd name="connsiteX1" fmla="*/ 1789445 w 2296373"/>
              <a:gd name="connsiteY1" fmla="*/ 248413 h 248413"/>
              <a:gd name="connsiteX2" fmla="*/ 2296373 w 2296373"/>
              <a:gd name="connsiteY2" fmla="*/ 17469 h 248413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087718"/>
              <a:gd name="connsiteY0" fmla="*/ 0 h 385714"/>
              <a:gd name="connsiteX1" fmla="*/ 1071427 w 2087718"/>
              <a:gd name="connsiteY1" fmla="*/ 193181 h 385714"/>
              <a:gd name="connsiteX2" fmla="*/ 2087718 w 2087718"/>
              <a:gd name="connsiteY2" fmla="*/ 385683 h 385714"/>
              <a:gd name="connsiteX0" fmla="*/ 0 w 2087718"/>
              <a:gd name="connsiteY0" fmla="*/ 0 h 385683"/>
              <a:gd name="connsiteX1" fmla="*/ 1071427 w 2087718"/>
              <a:gd name="connsiteY1" fmla="*/ 193181 h 385683"/>
              <a:gd name="connsiteX2" fmla="*/ 2087718 w 2087718"/>
              <a:gd name="connsiteY2" fmla="*/ 385683 h 385683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92045"/>
              <a:gd name="connsiteY0" fmla="*/ 146306 h 194459"/>
              <a:gd name="connsiteX1" fmla="*/ 1175754 w 2192045"/>
              <a:gd name="connsiteY1" fmla="*/ 1957 h 194459"/>
              <a:gd name="connsiteX2" fmla="*/ 2192045 w 2192045"/>
              <a:gd name="connsiteY2" fmla="*/ 194459 h 1944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92045" h="194459">
                <a:moveTo>
                  <a:pt x="0" y="146306"/>
                </a:moveTo>
                <a:cubicBezTo>
                  <a:pt x="329843" y="32363"/>
                  <a:pt x="793025" y="-954"/>
                  <a:pt x="1175754" y="1957"/>
                </a:cubicBezTo>
                <a:cubicBezTo>
                  <a:pt x="1527288" y="-13941"/>
                  <a:pt x="2073398" y="68559"/>
                  <a:pt x="2192045" y="194459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sp>
        <p:nvSpPr>
          <p:cNvPr id="17" name="Rechteck 16"/>
          <p:cNvSpPr/>
          <p:nvPr/>
        </p:nvSpPr>
        <p:spPr>
          <a:xfrm>
            <a:off x="5732365" y="3616826"/>
            <a:ext cx="2359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endParaRPr lang="en-US" sz="1200" baseline="-25000" dirty="0"/>
          </a:p>
        </p:txBody>
      </p:sp>
    </p:spTree>
    <p:extLst>
      <p:ext uri="{BB962C8B-B14F-4D97-AF65-F5344CB8AC3E}">
        <p14:creationId xmlns:p14="http://schemas.microsoft.com/office/powerpoint/2010/main" val="23507454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Motivation</a:t>
            </a:r>
            <a:endParaRPr lang="de-DE" dirty="0"/>
          </a:p>
        </p:txBody>
      </p:sp>
      <p:sp>
        <p:nvSpPr>
          <p:cNvPr id="19" name="Oval 19"/>
          <p:cNvSpPr/>
          <p:nvPr/>
        </p:nvSpPr>
        <p:spPr>
          <a:xfrm>
            <a:off x="3084467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Oval 19"/>
          <p:cNvSpPr/>
          <p:nvPr/>
        </p:nvSpPr>
        <p:spPr>
          <a:xfrm>
            <a:off x="4362814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2" name="Oval 19"/>
          <p:cNvSpPr/>
          <p:nvPr/>
        </p:nvSpPr>
        <p:spPr>
          <a:xfrm>
            <a:off x="5641161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4" name="Gerade Verbindung mit Pfeil 23"/>
          <p:cNvCxnSpPr>
            <a:stCxn id="19" idx="6"/>
            <a:endCxn id="21" idx="2"/>
          </p:cNvCxnSpPr>
          <p:nvPr/>
        </p:nvCxnSpPr>
        <p:spPr>
          <a:xfrm>
            <a:off x="3502838" y="3755326"/>
            <a:ext cx="85997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/>
          <p:cNvCxnSpPr>
            <a:stCxn id="21" idx="6"/>
            <a:endCxn id="22" idx="2"/>
          </p:cNvCxnSpPr>
          <p:nvPr/>
        </p:nvCxnSpPr>
        <p:spPr>
          <a:xfrm>
            <a:off x="4781185" y="3755326"/>
            <a:ext cx="85997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feld 29"/>
          <p:cNvSpPr txBox="1"/>
          <p:nvPr/>
        </p:nvSpPr>
        <p:spPr>
          <a:xfrm>
            <a:off x="5790148" y="5805264"/>
            <a:ext cx="3330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each flow: 1</a:t>
            </a:r>
          </a:p>
          <a:p>
            <a:pPr algn="r"/>
            <a:r>
              <a:rPr lang="en-US" sz="2800" dirty="0" smtClean="0"/>
              <a:t>  capacity of links: 1</a:t>
            </a:r>
            <a:endParaRPr lang="de-DE" sz="2800" dirty="0"/>
          </a:p>
        </p:txBody>
      </p:sp>
      <p:sp>
        <p:nvSpPr>
          <p:cNvPr id="32" name="Oval 19"/>
          <p:cNvSpPr/>
          <p:nvPr/>
        </p:nvSpPr>
        <p:spPr>
          <a:xfrm>
            <a:off x="3084466" y="458112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33" name="Gerade Verbindung mit Pfeil 32"/>
          <p:cNvCxnSpPr>
            <a:stCxn id="32" idx="7"/>
            <a:endCxn id="21" idx="3"/>
          </p:cNvCxnSpPr>
          <p:nvPr/>
        </p:nvCxnSpPr>
        <p:spPr>
          <a:xfrm flipV="1">
            <a:off x="3441568" y="3884238"/>
            <a:ext cx="982515" cy="75028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val 19"/>
          <p:cNvSpPr/>
          <p:nvPr/>
        </p:nvSpPr>
        <p:spPr>
          <a:xfrm>
            <a:off x="3723639" y="24903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7" name="Oval 19"/>
          <p:cNvSpPr/>
          <p:nvPr/>
        </p:nvSpPr>
        <p:spPr>
          <a:xfrm>
            <a:off x="5001987" y="248557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38" name="Gerade Verbindung mit Pfeil 37"/>
          <p:cNvCxnSpPr>
            <a:stCxn id="19" idx="0"/>
            <a:endCxn id="36" idx="3"/>
          </p:cNvCxnSpPr>
          <p:nvPr/>
        </p:nvCxnSpPr>
        <p:spPr>
          <a:xfrm flipV="1">
            <a:off x="3293653" y="2801613"/>
            <a:ext cx="491255" cy="77140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Gerade Verbindung mit Pfeil 41"/>
          <p:cNvCxnSpPr>
            <a:stCxn id="36" idx="6"/>
            <a:endCxn id="37" idx="2"/>
          </p:cNvCxnSpPr>
          <p:nvPr/>
        </p:nvCxnSpPr>
        <p:spPr>
          <a:xfrm flipV="1">
            <a:off x="4142010" y="2667887"/>
            <a:ext cx="859977" cy="481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Gerade Verbindung mit Pfeil 45"/>
          <p:cNvCxnSpPr>
            <a:stCxn id="37" idx="5"/>
            <a:endCxn id="22" idx="0"/>
          </p:cNvCxnSpPr>
          <p:nvPr/>
        </p:nvCxnSpPr>
        <p:spPr>
          <a:xfrm>
            <a:off x="5359089" y="2796799"/>
            <a:ext cx="491258" cy="7762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Freihandform 48"/>
          <p:cNvSpPr/>
          <p:nvPr/>
        </p:nvSpPr>
        <p:spPr>
          <a:xfrm>
            <a:off x="3454722" y="3452696"/>
            <a:ext cx="2192045" cy="194459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  <a:gd name="connsiteX0" fmla="*/ 0 w 2296373"/>
              <a:gd name="connsiteY0" fmla="*/ 0 h 248413"/>
              <a:gd name="connsiteX1" fmla="*/ 1789445 w 2296373"/>
              <a:gd name="connsiteY1" fmla="*/ 248413 h 248413"/>
              <a:gd name="connsiteX2" fmla="*/ 2296373 w 2296373"/>
              <a:gd name="connsiteY2" fmla="*/ 17469 h 248413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087718"/>
              <a:gd name="connsiteY0" fmla="*/ 0 h 385714"/>
              <a:gd name="connsiteX1" fmla="*/ 1071427 w 2087718"/>
              <a:gd name="connsiteY1" fmla="*/ 193181 h 385714"/>
              <a:gd name="connsiteX2" fmla="*/ 2087718 w 2087718"/>
              <a:gd name="connsiteY2" fmla="*/ 385683 h 385714"/>
              <a:gd name="connsiteX0" fmla="*/ 0 w 2087718"/>
              <a:gd name="connsiteY0" fmla="*/ 0 h 385683"/>
              <a:gd name="connsiteX1" fmla="*/ 1071427 w 2087718"/>
              <a:gd name="connsiteY1" fmla="*/ 193181 h 385683"/>
              <a:gd name="connsiteX2" fmla="*/ 2087718 w 2087718"/>
              <a:gd name="connsiteY2" fmla="*/ 385683 h 385683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92045"/>
              <a:gd name="connsiteY0" fmla="*/ 146306 h 194459"/>
              <a:gd name="connsiteX1" fmla="*/ 1175754 w 2192045"/>
              <a:gd name="connsiteY1" fmla="*/ 1957 h 194459"/>
              <a:gd name="connsiteX2" fmla="*/ 2192045 w 2192045"/>
              <a:gd name="connsiteY2" fmla="*/ 194459 h 1944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92045" h="194459">
                <a:moveTo>
                  <a:pt x="0" y="146306"/>
                </a:moveTo>
                <a:cubicBezTo>
                  <a:pt x="329843" y="32363"/>
                  <a:pt x="793025" y="-954"/>
                  <a:pt x="1175754" y="1957"/>
                </a:cubicBezTo>
                <a:cubicBezTo>
                  <a:pt x="1527288" y="-13941"/>
                  <a:pt x="2073398" y="68559"/>
                  <a:pt x="2192045" y="194459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sp>
        <p:nvSpPr>
          <p:cNvPr id="50" name="Freihandform 49"/>
          <p:cNvSpPr/>
          <p:nvPr/>
        </p:nvSpPr>
        <p:spPr>
          <a:xfrm>
            <a:off x="3513475" y="3909025"/>
            <a:ext cx="2161360" cy="737371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  <a:gd name="connsiteX0" fmla="*/ 0 w 2296373"/>
              <a:gd name="connsiteY0" fmla="*/ 0 h 248413"/>
              <a:gd name="connsiteX1" fmla="*/ 1789445 w 2296373"/>
              <a:gd name="connsiteY1" fmla="*/ 248413 h 248413"/>
              <a:gd name="connsiteX2" fmla="*/ 2296373 w 2296373"/>
              <a:gd name="connsiteY2" fmla="*/ 17469 h 248413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087718"/>
              <a:gd name="connsiteY0" fmla="*/ 0 h 385714"/>
              <a:gd name="connsiteX1" fmla="*/ 1071427 w 2087718"/>
              <a:gd name="connsiteY1" fmla="*/ 193181 h 385714"/>
              <a:gd name="connsiteX2" fmla="*/ 2087718 w 2087718"/>
              <a:gd name="connsiteY2" fmla="*/ 385683 h 385714"/>
              <a:gd name="connsiteX0" fmla="*/ 0 w 2087718"/>
              <a:gd name="connsiteY0" fmla="*/ 0 h 385683"/>
              <a:gd name="connsiteX1" fmla="*/ 1071427 w 2087718"/>
              <a:gd name="connsiteY1" fmla="*/ 193181 h 385683"/>
              <a:gd name="connsiteX2" fmla="*/ 2087718 w 2087718"/>
              <a:gd name="connsiteY2" fmla="*/ 385683 h 385683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92045"/>
              <a:gd name="connsiteY0" fmla="*/ 146306 h 194459"/>
              <a:gd name="connsiteX1" fmla="*/ 1175754 w 2192045"/>
              <a:gd name="connsiteY1" fmla="*/ 1957 h 194459"/>
              <a:gd name="connsiteX2" fmla="*/ 2192045 w 2192045"/>
              <a:gd name="connsiteY2" fmla="*/ 194459 h 194459"/>
              <a:gd name="connsiteX0" fmla="*/ 0 w 2192045"/>
              <a:gd name="connsiteY0" fmla="*/ 672428 h 720581"/>
              <a:gd name="connsiteX1" fmla="*/ 1206439 w 2192045"/>
              <a:gd name="connsiteY1" fmla="*/ 305 h 720581"/>
              <a:gd name="connsiteX2" fmla="*/ 2192045 w 2192045"/>
              <a:gd name="connsiteY2" fmla="*/ 720581 h 720581"/>
              <a:gd name="connsiteX0" fmla="*/ 0 w 2161360"/>
              <a:gd name="connsiteY0" fmla="*/ 782594 h 782594"/>
              <a:gd name="connsiteX1" fmla="*/ 1206439 w 2161360"/>
              <a:gd name="connsiteY1" fmla="*/ 110471 h 782594"/>
              <a:gd name="connsiteX2" fmla="*/ 2161360 w 2161360"/>
              <a:gd name="connsiteY2" fmla="*/ 45223 h 782594"/>
              <a:gd name="connsiteX0" fmla="*/ 0 w 2161360"/>
              <a:gd name="connsiteY0" fmla="*/ 737371 h 737371"/>
              <a:gd name="connsiteX1" fmla="*/ 1206439 w 2161360"/>
              <a:gd name="connsiteY1" fmla="*/ 65248 h 737371"/>
              <a:gd name="connsiteX2" fmla="*/ 2161360 w 2161360"/>
              <a:gd name="connsiteY2" fmla="*/ 0 h 737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61360" h="737371">
                <a:moveTo>
                  <a:pt x="0" y="737371"/>
                </a:moveTo>
                <a:cubicBezTo>
                  <a:pt x="329843" y="623428"/>
                  <a:pt x="823710" y="62337"/>
                  <a:pt x="1206439" y="65248"/>
                </a:cubicBezTo>
                <a:cubicBezTo>
                  <a:pt x="1557973" y="49350"/>
                  <a:pt x="1877016" y="95029"/>
                  <a:pt x="2161360" y="0"/>
                </a:cubicBezTo>
              </a:path>
            </a:pathLst>
          </a:custGeom>
          <a:noFill/>
          <a:ln w="2540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pic>
        <p:nvPicPr>
          <p:cNvPr id="51" name="Picture 5" descr="C:\Users\roger\AppData\Local\Microsoft\Windows\Temporary Internet Files\Content.IE5\HCP6I3B2\MC900441735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78765">
            <a:off x="4584374" y="3282688"/>
            <a:ext cx="1189865" cy="916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hteck 19"/>
          <p:cNvSpPr/>
          <p:nvPr/>
        </p:nvSpPr>
        <p:spPr>
          <a:xfrm>
            <a:off x="5732365" y="3616826"/>
            <a:ext cx="2359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endParaRPr lang="en-US" sz="1200" baseline="-25000" dirty="0"/>
          </a:p>
        </p:txBody>
      </p:sp>
    </p:spTree>
    <p:extLst>
      <p:ext uri="{BB962C8B-B14F-4D97-AF65-F5344CB8AC3E}">
        <p14:creationId xmlns:p14="http://schemas.microsoft.com/office/powerpoint/2010/main" val="5970284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Network Updates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The </a:t>
            </a:r>
            <a:r>
              <a:rPr lang="en-US" dirty="0"/>
              <a:t>Internet: Designed for selfish participants 	</a:t>
            </a:r>
          </a:p>
          <a:p>
            <a:pPr lvl="1"/>
            <a:r>
              <a:rPr lang="en-US" dirty="0"/>
              <a:t>Often inefficient (low utilization of links), but robust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/>
              <a:t>But what happens if the WAN is controlled by a single entity?</a:t>
            </a:r>
          </a:p>
          <a:p>
            <a:pPr lvl="1"/>
            <a:r>
              <a:rPr lang="en-US" dirty="0"/>
              <a:t>Examples: Microsoft &amp; Amazon &amp; Google …</a:t>
            </a:r>
          </a:p>
          <a:p>
            <a:pPr lvl="1"/>
            <a:r>
              <a:rPr lang="en-US" dirty="0"/>
              <a:t>They spend hundreds of millions of dollars per year</a:t>
            </a:r>
          </a:p>
          <a:p>
            <a:pPr lvl="1"/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>
                <a:solidFill>
                  <a:schemeClr val="bg1"/>
                </a:solidFill>
              </a:rPr>
              <a:t>General Idea: Separate data &amp; control plane in a network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Centralized controller updates networks rules for optimization</a:t>
            </a:r>
          </a:p>
          <a:p>
            <a:pPr lvl="1"/>
            <a:r>
              <a:rPr lang="en-US" dirty="0" smtClean="0">
                <a:solidFill>
                  <a:schemeClr val="bg1"/>
                </a:solidFill>
              </a:rPr>
              <a:t>Controller (</a:t>
            </a:r>
            <a:r>
              <a:rPr lang="en-US" i="1" dirty="0" smtClean="0">
                <a:solidFill>
                  <a:schemeClr val="bg1"/>
                </a:solidFill>
              </a:rPr>
              <a:t>control plane</a:t>
            </a:r>
            <a:r>
              <a:rPr lang="en-US" dirty="0" smtClean="0">
                <a:solidFill>
                  <a:schemeClr val="bg1"/>
                </a:solidFill>
              </a:rPr>
              <a:t>) updates the switches/routers (</a:t>
            </a:r>
            <a:r>
              <a:rPr lang="en-US" i="1" dirty="0" smtClean="0">
                <a:solidFill>
                  <a:schemeClr val="bg1"/>
                </a:solidFill>
              </a:rPr>
              <a:t>data plane</a:t>
            </a:r>
            <a:r>
              <a:rPr lang="en-US" dirty="0" smtClean="0">
                <a:solidFill>
                  <a:schemeClr val="bg1"/>
                </a:solidFill>
              </a:rPr>
              <a:t>)</a:t>
            </a:r>
          </a:p>
          <a:p>
            <a:endParaRPr lang="en-US" dirty="0"/>
          </a:p>
          <a:p>
            <a:pPr marL="0" indent="0">
              <a:buNone/>
            </a:pPr>
            <a:endParaRPr lang="en-US" b="1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1420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Think: Google, Amazon, Microsoft</a:t>
            </a:r>
            <a:endParaRPr lang="en-US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" y="1973461"/>
            <a:ext cx="8560222" cy="31700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C:\Users\roger\AppData\Local\Microsoft\Windows\Temporary Internet Files\Content.IE5\7NH4MPNO\MC91021632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2238" y="4397188"/>
            <a:ext cx="889961" cy="1230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roger\AppData\Local\Microsoft\Windows\Temporary Internet Files\Content.IE5\7NH4MPNO\MC91021632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609" y="4397188"/>
            <a:ext cx="889961" cy="1230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roger\AppData\Local\Microsoft\Windows\Temporary Internet Files\Content.IE5\7NH4MPNO\MC910216326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0980" y="4397188"/>
            <a:ext cx="889961" cy="12304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de-DE" dirty="0"/>
              <a:t>Network Updates</a:t>
            </a:r>
          </a:p>
        </p:txBody>
      </p:sp>
    </p:spTree>
    <p:extLst>
      <p:ext uri="{BB962C8B-B14F-4D97-AF65-F5344CB8AC3E}">
        <p14:creationId xmlns:p14="http://schemas.microsoft.com/office/powerpoint/2010/main" val="4076641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http://static.techspot.com/images/products/routers/org/1394787430_1153629414_o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2564" y="3793499"/>
            <a:ext cx="1416709" cy="92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7" descr="C:\Users\roger\AppData\Local\Microsoft\Windows\Temporary Internet Files\Content.IE5\TSB3HYOK\MC90043261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933056"/>
            <a:ext cx="788050" cy="788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http://i1185.photobucket.com/albums/z357/slider357/MRA33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0761" y="4325046"/>
            <a:ext cx="1548244" cy="5324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http://static.techspot.com/images/products/routers/org/1394787430_1153629414_o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6702"/>
          <a:stretch/>
        </p:blipFill>
        <p:spPr bwMode="auto">
          <a:xfrm>
            <a:off x="4911226" y="3854268"/>
            <a:ext cx="147547" cy="57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4" descr="http://static.techspot.com/images/products/routers/org/1394787430_1153629414_o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6702"/>
          <a:stretch/>
        </p:blipFill>
        <p:spPr bwMode="auto">
          <a:xfrm>
            <a:off x="5958086" y="3889341"/>
            <a:ext cx="147547" cy="57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Network Updates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US" dirty="0" smtClean="0"/>
              <a:t>The </a:t>
            </a:r>
            <a:r>
              <a:rPr lang="en-US" dirty="0"/>
              <a:t>Internet: Designed for selfish participants 	</a:t>
            </a:r>
          </a:p>
          <a:p>
            <a:pPr lvl="1"/>
            <a:r>
              <a:rPr lang="en-US" dirty="0"/>
              <a:t>Often inefficient (low utilization of links), but robust</a:t>
            </a:r>
          </a:p>
          <a:p>
            <a:pPr marL="457200" lvl="1" indent="0">
              <a:buNone/>
            </a:pPr>
            <a:endParaRPr lang="en-US" dirty="0"/>
          </a:p>
          <a:p>
            <a:r>
              <a:rPr lang="en-US" dirty="0"/>
              <a:t>But what happens if the WAN is controlled by a single entity?</a:t>
            </a:r>
          </a:p>
          <a:p>
            <a:pPr lvl="1"/>
            <a:r>
              <a:rPr lang="en-US" dirty="0"/>
              <a:t>Examples: Microsoft &amp; Amazon &amp; Google …</a:t>
            </a:r>
          </a:p>
          <a:p>
            <a:pPr lvl="1"/>
            <a:r>
              <a:rPr lang="en-US" dirty="0"/>
              <a:t>They spend hundreds of millions of dollars per year</a:t>
            </a:r>
          </a:p>
          <a:p>
            <a:pPr lvl="1"/>
            <a:endParaRPr lang="en-US" dirty="0"/>
          </a:p>
          <a:p>
            <a:r>
              <a:rPr lang="en-US" dirty="0"/>
              <a:t>Possible solution: </a:t>
            </a:r>
            <a:r>
              <a:rPr lang="en-US" b="1" dirty="0" smtClean="0"/>
              <a:t>S</a:t>
            </a:r>
            <a:r>
              <a:rPr lang="en-US" dirty="0" smtClean="0"/>
              <a:t>oftware </a:t>
            </a:r>
            <a:r>
              <a:rPr lang="en-US" b="1" dirty="0" smtClean="0"/>
              <a:t>D</a:t>
            </a:r>
            <a:r>
              <a:rPr lang="en-US" dirty="0" smtClean="0"/>
              <a:t>efined </a:t>
            </a:r>
            <a:r>
              <a:rPr lang="en-US" b="1" dirty="0"/>
              <a:t>N</a:t>
            </a:r>
            <a:r>
              <a:rPr lang="en-US" dirty="0"/>
              <a:t>etworking (</a:t>
            </a:r>
            <a:r>
              <a:rPr lang="en-US" b="1" dirty="0" smtClean="0"/>
              <a:t>SDN</a:t>
            </a:r>
            <a:r>
              <a:rPr lang="en-US" dirty="0" smtClean="0"/>
              <a:t>)</a:t>
            </a: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r>
              <a:rPr lang="en-US" dirty="0" smtClean="0"/>
              <a:t>General </a:t>
            </a:r>
            <a:r>
              <a:rPr lang="en-US" dirty="0"/>
              <a:t>Idea: Separate data &amp; control plane in a network</a:t>
            </a:r>
          </a:p>
          <a:p>
            <a:r>
              <a:rPr lang="en-US" dirty="0"/>
              <a:t>Centralized controller updates networks rules for optimization</a:t>
            </a:r>
          </a:p>
          <a:p>
            <a:pPr lvl="1"/>
            <a:r>
              <a:rPr lang="en-US" dirty="0"/>
              <a:t>Controller (</a:t>
            </a:r>
            <a:r>
              <a:rPr lang="en-US" i="1" dirty="0"/>
              <a:t>control plane</a:t>
            </a:r>
            <a:r>
              <a:rPr lang="en-US" dirty="0"/>
              <a:t>) updates the switches/routers (</a:t>
            </a:r>
            <a:r>
              <a:rPr lang="en-US" i="1" dirty="0"/>
              <a:t>data plane</a:t>
            </a:r>
            <a:r>
              <a:rPr lang="en-US" dirty="0"/>
              <a:t>)</a:t>
            </a:r>
          </a:p>
          <a:p>
            <a:endParaRPr lang="en-US" dirty="0"/>
          </a:p>
          <a:p>
            <a:pPr marL="0" indent="0">
              <a:buNone/>
            </a:pPr>
            <a:endParaRPr lang="en-US" b="1" dirty="0"/>
          </a:p>
          <a:p>
            <a:endParaRPr lang="de-DE" dirty="0"/>
          </a:p>
        </p:txBody>
      </p:sp>
      <p:pic>
        <p:nvPicPr>
          <p:cNvPr id="9" name="Grafik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12360" y="4902201"/>
            <a:ext cx="1197633" cy="1194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2927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Motivation</a:t>
            </a:r>
            <a:endParaRPr lang="de-DE" dirty="0"/>
          </a:p>
        </p:txBody>
      </p:sp>
      <p:sp>
        <p:nvSpPr>
          <p:cNvPr id="19" name="Oval 19"/>
          <p:cNvSpPr/>
          <p:nvPr/>
        </p:nvSpPr>
        <p:spPr>
          <a:xfrm>
            <a:off x="3084467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Oval 19"/>
          <p:cNvSpPr/>
          <p:nvPr/>
        </p:nvSpPr>
        <p:spPr>
          <a:xfrm>
            <a:off x="4362814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2" name="Oval 19"/>
          <p:cNvSpPr/>
          <p:nvPr/>
        </p:nvSpPr>
        <p:spPr>
          <a:xfrm>
            <a:off x="5641161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4" name="Gerade Verbindung mit Pfeil 23"/>
          <p:cNvCxnSpPr>
            <a:stCxn id="19" idx="6"/>
            <a:endCxn id="21" idx="2"/>
          </p:cNvCxnSpPr>
          <p:nvPr/>
        </p:nvCxnSpPr>
        <p:spPr>
          <a:xfrm>
            <a:off x="3502838" y="3755326"/>
            <a:ext cx="85997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/>
          <p:cNvCxnSpPr>
            <a:stCxn id="21" idx="6"/>
            <a:endCxn id="22" idx="2"/>
          </p:cNvCxnSpPr>
          <p:nvPr/>
        </p:nvCxnSpPr>
        <p:spPr>
          <a:xfrm>
            <a:off x="4781185" y="3755326"/>
            <a:ext cx="85997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feld 29"/>
          <p:cNvSpPr txBox="1"/>
          <p:nvPr/>
        </p:nvSpPr>
        <p:spPr>
          <a:xfrm>
            <a:off x="5790148" y="5805264"/>
            <a:ext cx="3330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each flow: 1</a:t>
            </a:r>
          </a:p>
          <a:p>
            <a:pPr algn="r"/>
            <a:r>
              <a:rPr lang="en-US" sz="2800" dirty="0" smtClean="0"/>
              <a:t>  capacity of links: 1</a:t>
            </a:r>
            <a:endParaRPr lang="de-DE" sz="2800" dirty="0"/>
          </a:p>
        </p:txBody>
      </p:sp>
      <p:sp>
        <p:nvSpPr>
          <p:cNvPr id="32" name="Oval 19"/>
          <p:cNvSpPr/>
          <p:nvPr/>
        </p:nvSpPr>
        <p:spPr>
          <a:xfrm>
            <a:off x="3084466" y="458112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33" name="Gerade Verbindung mit Pfeil 32"/>
          <p:cNvCxnSpPr>
            <a:stCxn id="32" idx="7"/>
            <a:endCxn id="21" idx="3"/>
          </p:cNvCxnSpPr>
          <p:nvPr/>
        </p:nvCxnSpPr>
        <p:spPr>
          <a:xfrm flipV="1">
            <a:off x="3441568" y="3884238"/>
            <a:ext cx="982515" cy="75028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val 19"/>
          <p:cNvSpPr/>
          <p:nvPr/>
        </p:nvSpPr>
        <p:spPr>
          <a:xfrm>
            <a:off x="3723639" y="24903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7" name="Oval 19"/>
          <p:cNvSpPr/>
          <p:nvPr/>
        </p:nvSpPr>
        <p:spPr>
          <a:xfrm>
            <a:off x="5001987" y="248557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38" name="Gerade Verbindung mit Pfeil 37"/>
          <p:cNvCxnSpPr>
            <a:stCxn id="19" idx="0"/>
            <a:endCxn id="36" idx="3"/>
          </p:cNvCxnSpPr>
          <p:nvPr/>
        </p:nvCxnSpPr>
        <p:spPr>
          <a:xfrm flipV="1">
            <a:off x="3293653" y="2801613"/>
            <a:ext cx="491255" cy="77140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Gerade Verbindung mit Pfeil 41"/>
          <p:cNvCxnSpPr>
            <a:stCxn id="36" idx="6"/>
            <a:endCxn id="37" idx="2"/>
          </p:cNvCxnSpPr>
          <p:nvPr/>
        </p:nvCxnSpPr>
        <p:spPr>
          <a:xfrm flipV="1">
            <a:off x="4142010" y="2667887"/>
            <a:ext cx="859977" cy="481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Gerade Verbindung mit Pfeil 45"/>
          <p:cNvCxnSpPr>
            <a:stCxn id="37" idx="5"/>
            <a:endCxn id="22" idx="0"/>
          </p:cNvCxnSpPr>
          <p:nvPr/>
        </p:nvCxnSpPr>
        <p:spPr>
          <a:xfrm>
            <a:off x="5359089" y="2796799"/>
            <a:ext cx="491258" cy="7762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Freihandform 48"/>
          <p:cNvSpPr/>
          <p:nvPr/>
        </p:nvSpPr>
        <p:spPr>
          <a:xfrm>
            <a:off x="3454722" y="3452696"/>
            <a:ext cx="2192045" cy="194459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  <a:gd name="connsiteX0" fmla="*/ 0 w 2296373"/>
              <a:gd name="connsiteY0" fmla="*/ 0 h 248413"/>
              <a:gd name="connsiteX1" fmla="*/ 1789445 w 2296373"/>
              <a:gd name="connsiteY1" fmla="*/ 248413 h 248413"/>
              <a:gd name="connsiteX2" fmla="*/ 2296373 w 2296373"/>
              <a:gd name="connsiteY2" fmla="*/ 17469 h 248413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087718"/>
              <a:gd name="connsiteY0" fmla="*/ 0 h 385714"/>
              <a:gd name="connsiteX1" fmla="*/ 1071427 w 2087718"/>
              <a:gd name="connsiteY1" fmla="*/ 193181 h 385714"/>
              <a:gd name="connsiteX2" fmla="*/ 2087718 w 2087718"/>
              <a:gd name="connsiteY2" fmla="*/ 385683 h 385714"/>
              <a:gd name="connsiteX0" fmla="*/ 0 w 2087718"/>
              <a:gd name="connsiteY0" fmla="*/ 0 h 385683"/>
              <a:gd name="connsiteX1" fmla="*/ 1071427 w 2087718"/>
              <a:gd name="connsiteY1" fmla="*/ 193181 h 385683"/>
              <a:gd name="connsiteX2" fmla="*/ 2087718 w 2087718"/>
              <a:gd name="connsiteY2" fmla="*/ 385683 h 385683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92045"/>
              <a:gd name="connsiteY0" fmla="*/ 146306 h 194459"/>
              <a:gd name="connsiteX1" fmla="*/ 1175754 w 2192045"/>
              <a:gd name="connsiteY1" fmla="*/ 1957 h 194459"/>
              <a:gd name="connsiteX2" fmla="*/ 2192045 w 2192045"/>
              <a:gd name="connsiteY2" fmla="*/ 194459 h 1944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92045" h="194459">
                <a:moveTo>
                  <a:pt x="0" y="146306"/>
                </a:moveTo>
                <a:cubicBezTo>
                  <a:pt x="329843" y="32363"/>
                  <a:pt x="793025" y="-954"/>
                  <a:pt x="1175754" y="1957"/>
                </a:cubicBezTo>
                <a:cubicBezTo>
                  <a:pt x="1527288" y="-13941"/>
                  <a:pt x="2073398" y="68559"/>
                  <a:pt x="2192045" y="194459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pic>
        <p:nvPicPr>
          <p:cNvPr id="18" name="Grafik 1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290004" y="2629997"/>
            <a:ext cx="829919" cy="825480"/>
          </a:xfrm>
          <a:prstGeom prst="rect">
            <a:avLst/>
          </a:prstGeom>
        </p:spPr>
      </p:pic>
      <p:sp>
        <p:nvSpPr>
          <p:cNvPr id="20" name="Rechteck 19"/>
          <p:cNvSpPr/>
          <p:nvPr/>
        </p:nvSpPr>
        <p:spPr>
          <a:xfrm>
            <a:off x="5732365" y="3616826"/>
            <a:ext cx="2359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endParaRPr lang="en-US" sz="1200" baseline="-25000" dirty="0"/>
          </a:p>
        </p:txBody>
      </p:sp>
    </p:spTree>
    <p:extLst>
      <p:ext uri="{BB962C8B-B14F-4D97-AF65-F5344CB8AC3E}">
        <p14:creationId xmlns:p14="http://schemas.microsoft.com/office/powerpoint/2010/main" val="27659330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Motivation</a:t>
            </a:r>
            <a:endParaRPr lang="de-DE" dirty="0"/>
          </a:p>
        </p:txBody>
      </p:sp>
      <p:sp>
        <p:nvSpPr>
          <p:cNvPr id="19" name="Oval 19"/>
          <p:cNvSpPr/>
          <p:nvPr/>
        </p:nvSpPr>
        <p:spPr>
          <a:xfrm>
            <a:off x="3084467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Oval 19"/>
          <p:cNvSpPr/>
          <p:nvPr/>
        </p:nvSpPr>
        <p:spPr>
          <a:xfrm>
            <a:off x="4362814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2" name="Oval 19"/>
          <p:cNvSpPr/>
          <p:nvPr/>
        </p:nvSpPr>
        <p:spPr>
          <a:xfrm>
            <a:off x="5641161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4" name="Gerade Verbindung mit Pfeil 23"/>
          <p:cNvCxnSpPr>
            <a:stCxn id="19" idx="6"/>
            <a:endCxn id="21" idx="2"/>
          </p:cNvCxnSpPr>
          <p:nvPr/>
        </p:nvCxnSpPr>
        <p:spPr>
          <a:xfrm>
            <a:off x="3502838" y="3755326"/>
            <a:ext cx="85997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/>
          <p:cNvCxnSpPr>
            <a:stCxn id="21" idx="6"/>
            <a:endCxn id="22" idx="2"/>
          </p:cNvCxnSpPr>
          <p:nvPr/>
        </p:nvCxnSpPr>
        <p:spPr>
          <a:xfrm>
            <a:off x="4781185" y="3755326"/>
            <a:ext cx="85997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feld 29"/>
          <p:cNvSpPr txBox="1"/>
          <p:nvPr/>
        </p:nvSpPr>
        <p:spPr>
          <a:xfrm>
            <a:off x="5790148" y="5805264"/>
            <a:ext cx="3330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each flow: 1</a:t>
            </a:r>
          </a:p>
          <a:p>
            <a:pPr algn="r"/>
            <a:r>
              <a:rPr lang="en-US" sz="2800" dirty="0" smtClean="0"/>
              <a:t>  capacity of links: 1</a:t>
            </a:r>
            <a:endParaRPr lang="de-DE" sz="2800" dirty="0"/>
          </a:p>
        </p:txBody>
      </p:sp>
      <p:sp>
        <p:nvSpPr>
          <p:cNvPr id="32" name="Oval 19"/>
          <p:cNvSpPr/>
          <p:nvPr/>
        </p:nvSpPr>
        <p:spPr>
          <a:xfrm>
            <a:off x="3084466" y="458112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33" name="Gerade Verbindung mit Pfeil 32"/>
          <p:cNvCxnSpPr>
            <a:stCxn id="32" idx="7"/>
            <a:endCxn id="21" idx="3"/>
          </p:cNvCxnSpPr>
          <p:nvPr/>
        </p:nvCxnSpPr>
        <p:spPr>
          <a:xfrm flipV="1">
            <a:off x="3441568" y="3884238"/>
            <a:ext cx="982515" cy="75028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val 19"/>
          <p:cNvSpPr/>
          <p:nvPr/>
        </p:nvSpPr>
        <p:spPr>
          <a:xfrm>
            <a:off x="3723639" y="24903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7" name="Oval 19"/>
          <p:cNvSpPr/>
          <p:nvPr/>
        </p:nvSpPr>
        <p:spPr>
          <a:xfrm>
            <a:off x="5001987" y="248557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38" name="Gerade Verbindung mit Pfeil 37"/>
          <p:cNvCxnSpPr>
            <a:stCxn id="19" idx="0"/>
            <a:endCxn id="36" idx="3"/>
          </p:cNvCxnSpPr>
          <p:nvPr/>
        </p:nvCxnSpPr>
        <p:spPr>
          <a:xfrm flipV="1">
            <a:off x="3293653" y="2801613"/>
            <a:ext cx="491255" cy="77140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Gerade Verbindung mit Pfeil 41"/>
          <p:cNvCxnSpPr>
            <a:stCxn id="36" idx="6"/>
            <a:endCxn id="37" idx="2"/>
          </p:cNvCxnSpPr>
          <p:nvPr/>
        </p:nvCxnSpPr>
        <p:spPr>
          <a:xfrm flipV="1">
            <a:off x="4142010" y="2667887"/>
            <a:ext cx="859977" cy="481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Gerade Verbindung mit Pfeil 45"/>
          <p:cNvCxnSpPr>
            <a:stCxn id="37" idx="5"/>
            <a:endCxn id="22" idx="0"/>
          </p:cNvCxnSpPr>
          <p:nvPr/>
        </p:nvCxnSpPr>
        <p:spPr>
          <a:xfrm>
            <a:off x="5359089" y="2796799"/>
            <a:ext cx="491258" cy="7762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Freihandform 48"/>
          <p:cNvSpPr/>
          <p:nvPr/>
        </p:nvSpPr>
        <p:spPr>
          <a:xfrm>
            <a:off x="3454722" y="3452696"/>
            <a:ext cx="2192045" cy="194459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  <a:gd name="connsiteX0" fmla="*/ 0 w 2296373"/>
              <a:gd name="connsiteY0" fmla="*/ 0 h 248413"/>
              <a:gd name="connsiteX1" fmla="*/ 1789445 w 2296373"/>
              <a:gd name="connsiteY1" fmla="*/ 248413 h 248413"/>
              <a:gd name="connsiteX2" fmla="*/ 2296373 w 2296373"/>
              <a:gd name="connsiteY2" fmla="*/ 17469 h 248413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087718"/>
              <a:gd name="connsiteY0" fmla="*/ 0 h 385714"/>
              <a:gd name="connsiteX1" fmla="*/ 1071427 w 2087718"/>
              <a:gd name="connsiteY1" fmla="*/ 193181 h 385714"/>
              <a:gd name="connsiteX2" fmla="*/ 2087718 w 2087718"/>
              <a:gd name="connsiteY2" fmla="*/ 385683 h 385714"/>
              <a:gd name="connsiteX0" fmla="*/ 0 w 2087718"/>
              <a:gd name="connsiteY0" fmla="*/ 0 h 385683"/>
              <a:gd name="connsiteX1" fmla="*/ 1071427 w 2087718"/>
              <a:gd name="connsiteY1" fmla="*/ 193181 h 385683"/>
              <a:gd name="connsiteX2" fmla="*/ 2087718 w 2087718"/>
              <a:gd name="connsiteY2" fmla="*/ 385683 h 385683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92045"/>
              <a:gd name="connsiteY0" fmla="*/ 146306 h 194459"/>
              <a:gd name="connsiteX1" fmla="*/ 1175754 w 2192045"/>
              <a:gd name="connsiteY1" fmla="*/ 1957 h 194459"/>
              <a:gd name="connsiteX2" fmla="*/ 2192045 w 2192045"/>
              <a:gd name="connsiteY2" fmla="*/ 194459 h 1944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92045" h="194459">
                <a:moveTo>
                  <a:pt x="0" y="146306"/>
                </a:moveTo>
                <a:cubicBezTo>
                  <a:pt x="329843" y="32363"/>
                  <a:pt x="793025" y="-954"/>
                  <a:pt x="1175754" y="1957"/>
                </a:cubicBezTo>
                <a:cubicBezTo>
                  <a:pt x="1527288" y="-13941"/>
                  <a:pt x="2073398" y="68559"/>
                  <a:pt x="2192045" y="194459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pic>
        <p:nvPicPr>
          <p:cNvPr id="20" name="Grafik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290004" y="2629997"/>
            <a:ext cx="829919" cy="825480"/>
          </a:xfrm>
          <a:prstGeom prst="rect">
            <a:avLst/>
          </a:prstGeom>
        </p:spPr>
      </p:pic>
      <p:sp>
        <p:nvSpPr>
          <p:cNvPr id="23" name="Pfeil nach rechts 22"/>
          <p:cNvSpPr/>
          <p:nvPr/>
        </p:nvSpPr>
        <p:spPr>
          <a:xfrm>
            <a:off x="1338715" y="2871388"/>
            <a:ext cx="1604969" cy="3535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network updates </a:t>
            </a:r>
            <a:endParaRPr lang="de-DE" sz="1400" dirty="0"/>
          </a:p>
        </p:txBody>
      </p:sp>
      <p:sp>
        <p:nvSpPr>
          <p:cNvPr id="52" name="Freihandform 51"/>
          <p:cNvSpPr/>
          <p:nvPr/>
        </p:nvSpPr>
        <p:spPr>
          <a:xfrm>
            <a:off x="3399489" y="2718115"/>
            <a:ext cx="2296373" cy="874428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  <a:gd name="connsiteX0" fmla="*/ 0 w 2296373"/>
              <a:gd name="connsiteY0" fmla="*/ 0 h 248413"/>
              <a:gd name="connsiteX1" fmla="*/ 1789445 w 2296373"/>
              <a:gd name="connsiteY1" fmla="*/ 248413 h 248413"/>
              <a:gd name="connsiteX2" fmla="*/ 2296373 w 2296373"/>
              <a:gd name="connsiteY2" fmla="*/ 17469 h 248413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087718"/>
              <a:gd name="connsiteY0" fmla="*/ 0 h 385714"/>
              <a:gd name="connsiteX1" fmla="*/ 1071427 w 2087718"/>
              <a:gd name="connsiteY1" fmla="*/ 193181 h 385714"/>
              <a:gd name="connsiteX2" fmla="*/ 2087718 w 2087718"/>
              <a:gd name="connsiteY2" fmla="*/ 385683 h 385714"/>
              <a:gd name="connsiteX0" fmla="*/ 0 w 2087718"/>
              <a:gd name="connsiteY0" fmla="*/ 0 h 385683"/>
              <a:gd name="connsiteX1" fmla="*/ 1071427 w 2087718"/>
              <a:gd name="connsiteY1" fmla="*/ 193181 h 385683"/>
              <a:gd name="connsiteX2" fmla="*/ 2087718 w 2087718"/>
              <a:gd name="connsiteY2" fmla="*/ 385683 h 385683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92045"/>
              <a:gd name="connsiteY0" fmla="*/ 146306 h 194459"/>
              <a:gd name="connsiteX1" fmla="*/ 1175754 w 2192045"/>
              <a:gd name="connsiteY1" fmla="*/ 1957 h 194459"/>
              <a:gd name="connsiteX2" fmla="*/ 2192045 w 2192045"/>
              <a:gd name="connsiteY2" fmla="*/ 194459 h 194459"/>
              <a:gd name="connsiteX0" fmla="*/ 0 w 2192045"/>
              <a:gd name="connsiteY0" fmla="*/ 887142 h 935295"/>
              <a:gd name="connsiteX1" fmla="*/ 1102111 w 2192045"/>
              <a:gd name="connsiteY1" fmla="*/ 226 h 935295"/>
              <a:gd name="connsiteX2" fmla="*/ 2192045 w 2192045"/>
              <a:gd name="connsiteY2" fmla="*/ 935295 h 935295"/>
              <a:gd name="connsiteX0" fmla="*/ 0 w 2192045"/>
              <a:gd name="connsiteY0" fmla="*/ 887606 h 935759"/>
              <a:gd name="connsiteX1" fmla="*/ 1102111 w 2192045"/>
              <a:gd name="connsiteY1" fmla="*/ 690 h 935759"/>
              <a:gd name="connsiteX2" fmla="*/ 2192045 w 2192045"/>
              <a:gd name="connsiteY2" fmla="*/ 935759 h 935759"/>
              <a:gd name="connsiteX0" fmla="*/ 0 w 2192045"/>
              <a:gd name="connsiteY0" fmla="*/ 887606 h 935759"/>
              <a:gd name="connsiteX1" fmla="*/ 1102111 w 2192045"/>
              <a:gd name="connsiteY1" fmla="*/ 690 h 935759"/>
              <a:gd name="connsiteX2" fmla="*/ 2192045 w 2192045"/>
              <a:gd name="connsiteY2" fmla="*/ 935759 h 935759"/>
              <a:gd name="connsiteX0" fmla="*/ 0 w 2241140"/>
              <a:gd name="connsiteY0" fmla="*/ 887606 h 887606"/>
              <a:gd name="connsiteX1" fmla="*/ 1102111 w 2241140"/>
              <a:gd name="connsiteY1" fmla="*/ 690 h 887606"/>
              <a:gd name="connsiteX2" fmla="*/ 2241140 w 2241140"/>
              <a:gd name="connsiteY2" fmla="*/ 874390 h 887606"/>
              <a:gd name="connsiteX0" fmla="*/ 0 w 2296373"/>
              <a:gd name="connsiteY0" fmla="*/ 844685 h 874428"/>
              <a:gd name="connsiteX1" fmla="*/ 1157344 w 2296373"/>
              <a:gd name="connsiteY1" fmla="*/ 728 h 874428"/>
              <a:gd name="connsiteX2" fmla="*/ 2296373 w 2296373"/>
              <a:gd name="connsiteY2" fmla="*/ 874428 h 874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96373" h="874428">
                <a:moveTo>
                  <a:pt x="0" y="844685"/>
                </a:moveTo>
                <a:cubicBezTo>
                  <a:pt x="329843" y="730742"/>
                  <a:pt x="369579" y="-26730"/>
                  <a:pt x="1157344" y="728"/>
                </a:cubicBezTo>
                <a:cubicBezTo>
                  <a:pt x="2061200" y="27788"/>
                  <a:pt x="2177726" y="748528"/>
                  <a:pt x="2296373" y="874428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ys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sp>
        <p:nvSpPr>
          <p:cNvPr id="53" name="Freihandform 52"/>
          <p:cNvSpPr/>
          <p:nvPr/>
        </p:nvSpPr>
        <p:spPr>
          <a:xfrm>
            <a:off x="3513475" y="3909025"/>
            <a:ext cx="2161360" cy="737371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  <a:gd name="connsiteX0" fmla="*/ 0 w 2296373"/>
              <a:gd name="connsiteY0" fmla="*/ 0 h 248413"/>
              <a:gd name="connsiteX1" fmla="*/ 1789445 w 2296373"/>
              <a:gd name="connsiteY1" fmla="*/ 248413 h 248413"/>
              <a:gd name="connsiteX2" fmla="*/ 2296373 w 2296373"/>
              <a:gd name="connsiteY2" fmla="*/ 17469 h 248413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087718"/>
              <a:gd name="connsiteY0" fmla="*/ 0 h 385714"/>
              <a:gd name="connsiteX1" fmla="*/ 1071427 w 2087718"/>
              <a:gd name="connsiteY1" fmla="*/ 193181 h 385714"/>
              <a:gd name="connsiteX2" fmla="*/ 2087718 w 2087718"/>
              <a:gd name="connsiteY2" fmla="*/ 385683 h 385714"/>
              <a:gd name="connsiteX0" fmla="*/ 0 w 2087718"/>
              <a:gd name="connsiteY0" fmla="*/ 0 h 385683"/>
              <a:gd name="connsiteX1" fmla="*/ 1071427 w 2087718"/>
              <a:gd name="connsiteY1" fmla="*/ 193181 h 385683"/>
              <a:gd name="connsiteX2" fmla="*/ 2087718 w 2087718"/>
              <a:gd name="connsiteY2" fmla="*/ 385683 h 385683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92045"/>
              <a:gd name="connsiteY0" fmla="*/ 146306 h 194459"/>
              <a:gd name="connsiteX1" fmla="*/ 1175754 w 2192045"/>
              <a:gd name="connsiteY1" fmla="*/ 1957 h 194459"/>
              <a:gd name="connsiteX2" fmla="*/ 2192045 w 2192045"/>
              <a:gd name="connsiteY2" fmla="*/ 194459 h 194459"/>
              <a:gd name="connsiteX0" fmla="*/ 0 w 2192045"/>
              <a:gd name="connsiteY0" fmla="*/ 672428 h 720581"/>
              <a:gd name="connsiteX1" fmla="*/ 1206439 w 2192045"/>
              <a:gd name="connsiteY1" fmla="*/ 305 h 720581"/>
              <a:gd name="connsiteX2" fmla="*/ 2192045 w 2192045"/>
              <a:gd name="connsiteY2" fmla="*/ 720581 h 720581"/>
              <a:gd name="connsiteX0" fmla="*/ 0 w 2161360"/>
              <a:gd name="connsiteY0" fmla="*/ 782594 h 782594"/>
              <a:gd name="connsiteX1" fmla="*/ 1206439 w 2161360"/>
              <a:gd name="connsiteY1" fmla="*/ 110471 h 782594"/>
              <a:gd name="connsiteX2" fmla="*/ 2161360 w 2161360"/>
              <a:gd name="connsiteY2" fmla="*/ 45223 h 782594"/>
              <a:gd name="connsiteX0" fmla="*/ 0 w 2161360"/>
              <a:gd name="connsiteY0" fmla="*/ 737371 h 737371"/>
              <a:gd name="connsiteX1" fmla="*/ 1206439 w 2161360"/>
              <a:gd name="connsiteY1" fmla="*/ 65248 h 737371"/>
              <a:gd name="connsiteX2" fmla="*/ 2161360 w 2161360"/>
              <a:gd name="connsiteY2" fmla="*/ 0 h 737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61360" h="737371">
                <a:moveTo>
                  <a:pt x="0" y="737371"/>
                </a:moveTo>
                <a:cubicBezTo>
                  <a:pt x="329843" y="623428"/>
                  <a:pt x="823710" y="62337"/>
                  <a:pt x="1206439" y="65248"/>
                </a:cubicBezTo>
                <a:cubicBezTo>
                  <a:pt x="1557973" y="49350"/>
                  <a:pt x="1877016" y="95029"/>
                  <a:pt x="2161360" y="0"/>
                </a:cubicBezTo>
              </a:path>
            </a:pathLst>
          </a:custGeom>
          <a:noFill/>
          <a:ln w="25400">
            <a:solidFill>
              <a:srgbClr val="00B050"/>
            </a:solidFill>
            <a:prstDash val="sys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sp>
        <p:nvSpPr>
          <p:cNvPr id="25" name="Rechteck 24"/>
          <p:cNvSpPr/>
          <p:nvPr/>
        </p:nvSpPr>
        <p:spPr>
          <a:xfrm>
            <a:off x="5732365" y="3616826"/>
            <a:ext cx="2359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endParaRPr lang="en-US" sz="1200" baseline="-25000" dirty="0"/>
          </a:p>
        </p:txBody>
      </p:sp>
    </p:spTree>
    <p:extLst>
      <p:ext uri="{BB962C8B-B14F-4D97-AF65-F5344CB8AC3E}">
        <p14:creationId xmlns:p14="http://schemas.microsoft.com/office/powerpoint/2010/main" val="41075860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Motivation</a:t>
            </a:r>
            <a:endParaRPr lang="de-DE" dirty="0"/>
          </a:p>
        </p:txBody>
      </p:sp>
      <p:sp>
        <p:nvSpPr>
          <p:cNvPr id="19" name="Oval 19"/>
          <p:cNvSpPr/>
          <p:nvPr/>
        </p:nvSpPr>
        <p:spPr>
          <a:xfrm>
            <a:off x="3084467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Oval 19"/>
          <p:cNvSpPr/>
          <p:nvPr/>
        </p:nvSpPr>
        <p:spPr>
          <a:xfrm>
            <a:off x="4362814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2" name="Oval 19"/>
          <p:cNvSpPr/>
          <p:nvPr/>
        </p:nvSpPr>
        <p:spPr>
          <a:xfrm>
            <a:off x="5641161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4" name="Gerade Verbindung mit Pfeil 23"/>
          <p:cNvCxnSpPr>
            <a:stCxn id="19" idx="6"/>
            <a:endCxn id="21" idx="2"/>
          </p:cNvCxnSpPr>
          <p:nvPr/>
        </p:nvCxnSpPr>
        <p:spPr>
          <a:xfrm>
            <a:off x="3502838" y="3755326"/>
            <a:ext cx="85997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/>
          <p:cNvCxnSpPr>
            <a:stCxn id="21" idx="6"/>
            <a:endCxn id="22" idx="2"/>
          </p:cNvCxnSpPr>
          <p:nvPr/>
        </p:nvCxnSpPr>
        <p:spPr>
          <a:xfrm>
            <a:off x="4781185" y="3755326"/>
            <a:ext cx="85997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feld 29"/>
          <p:cNvSpPr txBox="1"/>
          <p:nvPr/>
        </p:nvSpPr>
        <p:spPr>
          <a:xfrm>
            <a:off x="5790148" y="5805264"/>
            <a:ext cx="3330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each flow: 1</a:t>
            </a:r>
          </a:p>
          <a:p>
            <a:pPr algn="r"/>
            <a:r>
              <a:rPr lang="en-US" sz="2800" dirty="0" smtClean="0"/>
              <a:t>  capacity of links: 1</a:t>
            </a:r>
            <a:endParaRPr lang="de-DE" sz="2800" dirty="0"/>
          </a:p>
        </p:txBody>
      </p:sp>
      <p:sp>
        <p:nvSpPr>
          <p:cNvPr id="32" name="Oval 19"/>
          <p:cNvSpPr/>
          <p:nvPr/>
        </p:nvSpPr>
        <p:spPr>
          <a:xfrm>
            <a:off x="3084466" y="458112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33" name="Gerade Verbindung mit Pfeil 32"/>
          <p:cNvCxnSpPr>
            <a:stCxn id="32" idx="7"/>
            <a:endCxn id="21" idx="3"/>
          </p:cNvCxnSpPr>
          <p:nvPr/>
        </p:nvCxnSpPr>
        <p:spPr>
          <a:xfrm flipV="1">
            <a:off x="3441568" y="3884238"/>
            <a:ext cx="982515" cy="75028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val 19"/>
          <p:cNvSpPr/>
          <p:nvPr/>
        </p:nvSpPr>
        <p:spPr>
          <a:xfrm>
            <a:off x="3723639" y="24903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7" name="Oval 19"/>
          <p:cNvSpPr/>
          <p:nvPr/>
        </p:nvSpPr>
        <p:spPr>
          <a:xfrm>
            <a:off x="5001987" y="248557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38" name="Gerade Verbindung mit Pfeil 37"/>
          <p:cNvCxnSpPr>
            <a:stCxn id="19" idx="0"/>
            <a:endCxn id="36" idx="3"/>
          </p:cNvCxnSpPr>
          <p:nvPr/>
        </p:nvCxnSpPr>
        <p:spPr>
          <a:xfrm flipV="1">
            <a:off x="3293653" y="2801613"/>
            <a:ext cx="491255" cy="77140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Gerade Verbindung mit Pfeil 41"/>
          <p:cNvCxnSpPr>
            <a:stCxn id="36" idx="6"/>
            <a:endCxn id="37" idx="2"/>
          </p:cNvCxnSpPr>
          <p:nvPr/>
        </p:nvCxnSpPr>
        <p:spPr>
          <a:xfrm flipV="1">
            <a:off x="4142010" y="2667887"/>
            <a:ext cx="859977" cy="481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Gerade Verbindung mit Pfeil 45"/>
          <p:cNvCxnSpPr>
            <a:stCxn id="37" idx="5"/>
            <a:endCxn id="22" idx="0"/>
          </p:cNvCxnSpPr>
          <p:nvPr/>
        </p:nvCxnSpPr>
        <p:spPr>
          <a:xfrm>
            <a:off x="5359089" y="2796799"/>
            <a:ext cx="491258" cy="7762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Freihandform 48"/>
          <p:cNvSpPr/>
          <p:nvPr/>
        </p:nvSpPr>
        <p:spPr>
          <a:xfrm>
            <a:off x="3454722" y="3452696"/>
            <a:ext cx="2192045" cy="194459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  <a:gd name="connsiteX0" fmla="*/ 0 w 2296373"/>
              <a:gd name="connsiteY0" fmla="*/ 0 h 248413"/>
              <a:gd name="connsiteX1" fmla="*/ 1789445 w 2296373"/>
              <a:gd name="connsiteY1" fmla="*/ 248413 h 248413"/>
              <a:gd name="connsiteX2" fmla="*/ 2296373 w 2296373"/>
              <a:gd name="connsiteY2" fmla="*/ 17469 h 248413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087718"/>
              <a:gd name="connsiteY0" fmla="*/ 0 h 385714"/>
              <a:gd name="connsiteX1" fmla="*/ 1071427 w 2087718"/>
              <a:gd name="connsiteY1" fmla="*/ 193181 h 385714"/>
              <a:gd name="connsiteX2" fmla="*/ 2087718 w 2087718"/>
              <a:gd name="connsiteY2" fmla="*/ 385683 h 385714"/>
              <a:gd name="connsiteX0" fmla="*/ 0 w 2087718"/>
              <a:gd name="connsiteY0" fmla="*/ 0 h 385683"/>
              <a:gd name="connsiteX1" fmla="*/ 1071427 w 2087718"/>
              <a:gd name="connsiteY1" fmla="*/ 193181 h 385683"/>
              <a:gd name="connsiteX2" fmla="*/ 2087718 w 2087718"/>
              <a:gd name="connsiteY2" fmla="*/ 385683 h 385683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92045"/>
              <a:gd name="connsiteY0" fmla="*/ 146306 h 194459"/>
              <a:gd name="connsiteX1" fmla="*/ 1175754 w 2192045"/>
              <a:gd name="connsiteY1" fmla="*/ 1957 h 194459"/>
              <a:gd name="connsiteX2" fmla="*/ 2192045 w 2192045"/>
              <a:gd name="connsiteY2" fmla="*/ 194459 h 1944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92045" h="194459">
                <a:moveTo>
                  <a:pt x="0" y="146306"/>
                </a:moveTo>
                <a:cubicBezTo>
                  <a:pt x="329843" y="32363"/>
                  <a:pt x="793025" y="-954"/>
                  <a:pt x="1175754" y="1957"/>
                </a:cubicBezTo>
                <a:cubicBezTo>
                  <a:pt x="1527288" y="-13941"/>
                  <a:pt x="2073398" y="68559"/>
                  <a:pt x="2192045" y="194459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pic>
        <p:nvPicPr>
          <p:cNvPr id="20" name="Grafik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290004" y="2629997"/>
            <a:ext cx="829919" cy="825480"/>
          </a:xfrm>
          <a:prstGeom prst="rect">
            <a:avLst/>
          </a:prstGeom>
        </p:spPr>
      </p:pic>
      <p:sp>
        <p:nvSpPr>
          <p:cNvPr id="23" name="Pfeil nach rechts 22"/>
          <p:cNvSpPr/>
          <p:nvPr/>
        </p:nvSpPr>
        <p:spPr>
          <a:xfrm>
            <a:off x="1338715" y="2871388"/>
            <a:ext cx="1604969" cy="3535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network updates </a:t>
            </a:r>
            <a:endParaRPr lang="de-DE" sz="1400" dirty="0"/>
          </a:p>
        </p:txBody>
      </p:sp>
      <p:sp>
        <p:nvSpPr>
          <p:cNvPr id="52" name="Freihandform 51"/>
          <p:cNvSpPr/>
          <p:nvPr/>
        </p:nvSpPr>
        <p:spPr>
          <a:xfrm>
            <a:off x="3399489" y="2718115"/>
            <a:ext cx="2296373" cy="874428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  <a:gd name="connsiteX0" fmla="*/ 0 w 2296373"/>
              <a:gd name="connsiteY0" fmla="*/ 0 h 248413"/>
              <a:gd name="connsiteX1" fmla="*/ 1789445 w 2296373"/>
              <a:gd name="connsiteY1" fmla="*/ 248413 h 248413"/>
              <a:gd name="connsiteX2" fmla="*/ 2296373 w 2296373"/>
              <a:gd name="connsiteY2" fmla="*/ 17469 h 248413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087718"/>
              <a:gd name="connsiteY0" fmla="*/ 0 h 385714"/>
              <a:gd name="connsiteX1" fmla="*/ 1071427 w 2087718"/>
              <a:gd name="connsiteY1" fmla="*/ 193181 h 385714"/>
              <a:gd name="connsiteX2" fmla="*/ 2087718 w 2087718"/>
              <a:gd name="connsiteY2" fmla="*/ 385683 h 385714"/>
              <a:gd name="connsiteX0" fmla="*/ 0 w 2087718"/>
              <a:gd name="connsiteY0" fmla="*/ 0 h 385683"/>
              <a:gd name="connsiteX1" fmla="*/ 1071427 w 2087718"/>
              <a:gd name="connsiteY1" fmla="*/ 193181 h 385683"/>
              <a:gd name="connsiteX2" fmla="*/ 2087718 w 2087718"/>
              <a:gd name="connsiteY2" fmla="*/ 385683 h 385683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92045"/>
              <a:gd name="connsiteY0" fmla="*/ 146306 h 194459"/>
              <a:gd name="connsiteX1" fmla="*/ 1175754 w 2192045"/>
              <a:gd name="connsiteY1" fmla="*/ 1957 h 194459"/>
              <a:gd name="connsiteX2" fmla="*/ 2192045 w 2192045"/>
              <a:gd name="connsiteY2" fmla="*/ 194459 h 194459"/>
              <a:gd name="connsiteX0" fmla="*/ 0 w 2192045"/>
              <a:gd name="connsiteY0" fmla="*/ 887142 h 935295"/>
              <a:gd name="connsiteX1" fmla="*/ 1102111 w 2192045"/>
              <a:gd name="connsiteY1" fmla="*/ 226 h 935295"/>
              <a:gd name="connsiteX2" fmla="*/ 2192045 w 2192045"/>
              <a:gd name="connsiteY2" fmla="*/ 935295 h 935295"/>
              <a:gd name="connsiteX0" fmla="*/ 0 w 2192045"/>
              <a:gd name="connsiteY0" fmla="*/ 887606 h 935759"/>
              <a:gd name="connsiteX1" fmla="*/ 1102111 w 2192045"/>
              <a:gd name="connsiteY1" fmla="*/ 690 h 935759"/>
              <a:gd name="connsiteX2" fmla="*/ 2192045 w 2192045"/>
              <a:gd name="connsiteY2" fmla="*/ 935759 h 935759"/>
              <a:gd name="connsiteX0" fmla="*/ 0 w 2192045"/>
              <a:gd name="connsiteY0" fmla="*/ 887606 h 935759"/>
              <a:gd name="connsiteX1" fmla="*/ 1102111 w 2192045"/>
              <a:gd name="connsiteY1" fmla="*/ 690 h 935759"/>
              <a:gd name="connsiteX2" fmla="*/ 2192045 w 2192045"/>
              <a:gd name="connsiteY2" fmla="*/ 935759 h 935759"/>
              <a:gd name="connsiteX0" fmla="*/ 0 w 2241140"/>
              <a:gd name="connsiteY0" fmla="*/ 887606 h 887606"/>
              <a:gd name="connsiteX1" fmla="*/ 1102111 w 2241140"/>
              <a:gd name="connsiteY1" fmla="*/ 690 h 887606"/>
              <a:gd name="connsiteX2" fmla="*/ 2241140 w 2241140"/>
              <a:gd name="connsiteY2" fmla="*/ 874390 h 887606"/>
              <a:gd name="connsiteX0" fmla="*/ 0 w 2296373"/>
              <a:gd name="connsiteY0" fmla="*/ 844685 h 874428"/>
              <a:gd name="connsiteX1" fmla="*/ 1157344 w 2296373"/>
              <a:gd name="connsiteY1" fmla="*/ 728 h 874428"/>
              <a:gd name="connsiteX2" fmla="*/ 2296373 w 2296373"/>
              <a:gd name="connsiteY2" fmla="*/ 874428 h 874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96373" h="874428">
                <a:moveTo>
                  <a:pt x="0" y="844685"/>
                </a:moveTo>
                <a:cubicBezTo>
                  <a:pt x="329843" y="730742"/>
                  <a:pt x="369579" y="-26730"/>
                  <a:pt x="1157344" y="728"/>
                </a:cubicBezTo>
                <a:cubicBezTo>
                  <a:pt x="2061200" y="27788"/>
                  <a:pt x="2177726" y="748528"/>
                  <a:pt x="2296373" y="874428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ys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sp>
        <p:nvSpPr>
          <p:cNvPr id="53" name="Freihandform 52"/>
          <p:cNvSpPr/>
          <p:nvPr/>
        </p:nvSpPr>
        <p:spPr>
          <a:xfrm>
            <a:off x="3513475" y="3909025"/>
            <a:ext cx="2161360" cy="737371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  <a:gd name="connsiteX0" fmla="*/ 0 w 2296373"/>
              <a:gd name="connsiteY0" fmla="*/ 0 h 248413"/>
              <a:gd name="connsiteX1" fmla="*/ 1789445 w 2296373"/>
              <a:gd name="connsiteY1" fmla="*/ 248413 h 248413"/>
              <a:gd name="connsiteX2" fmla="*/ 2296373 w 2296373"/>
              <a:gd name="connsiteY2" fmla="*/ 17469 h 248413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087718"/>
              <a:gd name="connsiteY0" fmla="*/ 0 h 385714"/>
              <a:gd name="connsiteX1" fmla="*/ 1071427 w 2087718"/>
              <a:gd name="connsiteY1" fmla="*/ 193181 h 385714"/>
              <a:gd name="connsiteX2" fmla="*/ 2087718 w 2087718"/>
              <a:gd name="connsiteY2" fmla="*/ 385683 h 385714"/>
              <a:gd name="connsiteX0" fmla="*/ 0 w 2087718"/>
              <a:gd name="connsiteY0" fmla="*/ 0 h 385683"/>
              <a:gd name="connsiteX1" fmla="*/ 1071427 w 2087718"/>
              <a:gd name="connsiteY1" fmla="*/ 193181 h 385683"/>
              <a:gd name="connsiteX2" fmla="*/ 2087718 w 2087718"/>
              <a:gd name="connsiteY2" fmla="*/ 385683 h 385683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92045"/>
              <a:gd name="connsiteY0" fmla="*/ 146306 h 194459"/>
              <a:gd name="connsiteX1" fmla="*/ 1175754 w 2192045"/>
              <a:gd name="connsiteY1" fmla="*/ 1957 h 194459"/>
              <a:gd name="connsiteX2" fmla="*/ 2192045 w 2192045"/>
              <a:gd name="connsiteY2" fmla="*/ 194459 h 194459"/>
              <a:gd name="connsiteX0" fmla="*/ 0 w 2192045"/>
              <a:gd name="connsiteY0" fmla="*/ 672428 h 720581"/>
              <a:gd name="connsiteX1" fmla="*/ 1206439 w 2192045"/>
              <a:gd name="connsiteY1" fmla="*/ 305 h 720581"/>
              <a:gd name="connsiteX2" fmla="*/ 2192045 w 2192045"/>
              <a:gd name="connsiteY2" fmla="*/ 720581 h 720581"/>
              <a:gd name="connsiteX0" fmla="*/ 0 w 2161360"/>
              <a:gd name="connsiteY0" fmla="*/ 782594 h 782594"/>
              <a:gd name="connsiteX1" fmla="*/ 1206439 w 2161360"/>
              <a:gd name="connsiteY1" fmla="*/ 110471 h 782594"/>
              <a:gd name="connsiteX2" fmla="*/ 2161360 w 2161360"/>
              <a:gd name="connsiteY2" fmla="*/ 45223 h 782594"/>
              <a:gd name="connsiteX0" fmla="*/ 0 w 2161360"/>
              <a:gd name="connsiteY0" fmla="*/ 737371 h 737371"/>
              <a:gd name="connsiteX1" fmla="*/ 1206439 w 2161360"/>
              <a:gd name="connsiteY1" fmla="*/ 65248 h 737371"/>
              <a:gd name="connsiteX2" fmla="*/ 2161360 w 2161360"/>
              <a:gd name="connsiteY2" fmla="*/ 0 h 737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61360" h="737371">
                <a:moveTo>
                  <a:pt x="0" y="737371"/>
                </a:moveTo>
                <a:cubicBezTo>
                  <a:pt x="329843" y="623428"/>
                  <a:pt x="823710" y="62337"/>
                  <a:pt x="1206439" y="65248"/>
                </a:cubicBezTo>
                <a:cubicBezTo>
                  <a:pt x="1557973" y="49350"/>
                  <a:pt x="1877016" y="95029"/>
                  <a:pt x="2161360" y="0"/>
                </a:cubicBezTo>
              </a:path>
            </a:pathLst>
          </a:custGeom>
          <a:noFill/>
          <a:ln w="25400">
            <a:solidFill>
              <a:srgbClr val="00B050"/>
            </a:solidFill>
            <a:prstDash val="sys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pic>
        <p:nvPicPr>
          <p:cNvPr id="25" name="Grafik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49199" y="3451002"/>
            <a:ext cx="810557" cy="608644"/>
          </a:xfrm>
          <a:prstGeom prst="rect">
            <a:avLst/>
          </a:prstGeom>
        </p:spPr>
      </p:pic>
      <p:sp>
        <p:nvSpPr>
          <p:cNvPr id="26" name="Rechteck 25"/>
          <p:cNvSpPr/>
          <p:nvPr/>
        </p:nvSpPr>
        <p:spPr>
          <a:xfrm>
            <a:off x="5732365" y="3616826"/>
            <a:ext cx="2359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endParaRPr lang="en-US" sz="1200" baseline="-25000" dirty="0"/>
          </a:p>
        </p:txBody>
      </p:sp>
    </p:spTree>
    <p:extLst>
      <p:ext uri="{BB962C8B-B14F-4D97-AF65-F5344CB8AC3E}">
        <p14:creationId xmlns:p14="http://schemas.microsoft.com/office/powerpoint/2010/main" val="29906501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Motivation</a:t>
            </a:r>
            <a:endParaRPr lang="de-DE" dirty="0"/>
          </a:p>
        </p:txBody>
      </p:sp>
      <p:sp>
        <p:nvSpPr>
          <p:cNvPr id="19" name="Oval 19"/>
          <p:cNvSpPr/>
          <p:nvPr/>
        </p:nvSpPr>
        <p:spPr>
          <a:xfrm>
            <a:off x="3084467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Oval 19"/>
          <p:cNvSpPr/>
          <p:nvPr/>
        </p:nvSpPr>
        <p:spPr>
          <a:xfrm>
            <a:off x="4362814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2" name="Oval 19"/>
          <p:cNvSpPr/>
          <p:nvPr/>
        </p:nvSpPr>
        <p:spPr>
          <a:xfrm>
            <a:off x="5641161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4" name="Gerade Verbindung mit Pfeil 23"/>
          <p:cNvCxnSpPr>
            <a:stCxn id="19" idx="6"/>
            <a:endCxn id="21" idx="2"/>
          </p:cNvCxnSpPr>
          <p:nvPr/>
        </p:nvCxnSpPr>
        <p:spPr>
          <a:xfrm>
            <a:off x="3502838" y="3755326"/>
            <a:ext cx="85997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/>
          <p:cNvCxnSpPr>
            <a:stCxn id="21" idx="6"/>
            <a:endCxn id="22" idx="2"/>
          </p:cNvCxnSpPr>
          <p:nvPr/>
        </p:nvCxnSpPr>
        <p:spPr>
          <a:xfrm>
            <a:off x="4781185" y="3755326"/>
            <a:ext cx="85997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feld 29"/>
          <p:cNvSpPr txBox="1"/>
          <p:nvPr/>
        </p:nvSpPr>
        <p:spPr>
          <a:xfrm>
            <a:off x="5790148" y="5805264"/>
            <a:ext cx="3330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each flow: 1</a:t>
            </a:r>
          </a:p>
          <a:p>
            <a:pPr algn="r"/>
            <a:r>
              <a:rPr lang="en-US" sz="2800" dirty="0" smtClean="0"/>
              <a:t>  capacity of links: 1</a:t>
            </a:r>
            <a:endParaRPr lang="de-DE" sz="2800" dirty="0"/>
          </a:p>
        </p:txBody>
      </p:sp>
      <p:sp>
        <p:nvSpPr>
          <p:cNvPr id="32" name="Oval 19"/>
          <p:cNvSpPr/>
          <p:nvPr/>
        </p:nvSpPr>
        <p:spPr>
          <a:xfrm>
            <a:off x="3084466" y="458112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33" name="Gerade Verbindung mit Pfeil 32"/>
          <p:cNvCxnSpPr>
            <a:stCxn id="32" idx="7"/>
            <a:endCxn id="21" idx="3"/>
          </p:cNvCxnSpPr>
          <p:nvPr/>
        </p:nvCxnSpPr>
        <p:spPr>
          <a:xfrm flipV="1">
            <a:off x="3441568" y="3884238"/>
            <a:ext cx="982515" cy="75028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val 19"/>
          <p:cNvSpPr/>
          <p:nvPr/>
        </p:nvSpPr>
        <p:spPr>
          <a:xfrm>
            <a:off x="3723639" y="24903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7" name="Oval 19"/>
          <p:cNvSpPr/>
          <p:nvPr/>
        </p:nvSpPr>
        <p:spPr>
          <a:xfrm>
            <a:off x="5001987" y="248557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38" name="Gerade Verbindung mit Pfeil 37"/>
          <p:cNvCxnSpPr>
            <a:stCxn id="19" idx="0"/>
            <a:endCxn id="36" idx="3"/>
          </p:cNvCxnSpPr>
          <p:nvPr/>
        </p:nvCxnSpPr>
        <p:spPr>
          <a:xfrm flipV="1">
            <a:off x="3293653" y="2801613"/>
            <a:ext cx="491255" cy="77140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Gerade Verbindung mit Pfeil 41"/>
          <p:cNvCxnSpPr>
            <a:stCxn id="36" idx="6"/>
            <a:endCxn id="37" idx="2"/>
          </p:cNvCxnSpPr>
          <p:nvPr/>
        </p:nvCxnSpPr>
        <p:spPr>
          <a:xfrm flipV="1">
            <a:off x="4142010" y="2667887"/>
            <a:ext cx="859977" cy="481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Gerade Verbindung mit Pfeil 45"/>
          <p:cNvCxnSpPr>
            <a:stCxn id="37" idx="5"/>
            <a:endCxn id="22" idx="0"/>
          </p:cNvCxnSpPr>
          <p:nvPr/>
        </p:nvCxnSpPr>
        <p:spPr>
          <a:xfrm>
            <a:off x="5359089" y="2796799"/>
            <a:ext cx="491258" cy="7762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Freihandform 48"/>
          <p:cNvSpPr/>
          <p:nvPr/>
        </p:nvSpPr>
        <p:spPr>
          <a:xfrm>
            <a:off x="3454722" y="3452696"/>
            <a:ext cx="2192045" cy="194459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  <a:gd name="connsiteX0" fmla="*/ 0 w 2296373"/>
              <a:gd name="connsiteY0" fmla="*/ 0 h 248413"/>
              <a:gd name="connsiteX1" fmla="*/ 1789445 w 2296373"/>
              <a:gd name="connsiteY1" fmla="*/ 248413 h 248413"/>
              <a:gd name="connsiteX2" fmla="*/ 2296373 w 2296373"/>
              <a:gd name="connsiteY2" fmla="*/ 17469 h 248413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087718"/>
              <a:gd name="connsiteY0" fmla="*/ 0 h 385714"/>
              <a:gd name="connsiteX1" fmla="*/ 1071427 w 2087718"/>
              <a:gd name="connsiteY1" fmla="*/ 193181 h 385714"/>
              <a:gd name="connsiteX2" fmla="*/ 2087718 w 2087718"/>
              <a:gd name="connsiteY2" fmla="*/ 385683 h 385714"/>
              <a:gd name="connsiteX0" fmla="*/ 0 w 2087718"/>
              <a:gd name="connsiteY0" fmla="*/ 0 h 385683"/>
              <a:gd name="connsiteX1" fmla="*/ 1071427 w 2087718"/>
              <a:gd name="connsiteY1" fmla="*/ 193181 h 385683"/>
              <a:gd name="connsiteX2" fmla="*/ 2087718 w 2087718"/>
              <a:gd name="connsiteY2" fmla="*/ 385683 h 385683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92045"/>
              <a:gd name="connsiteY0" fmla="*/ 146306 h 194459"/>
              <a:gd name="connsiteX1" fmla="*/ 1175754 w 2192045"/>
              <a:gd name="connsiteY1" fmla="*/ 1957 h 194459"/>
              <a:gd name="connsiteX2" fmla="*/ 2192045 w 2192045"/>
              <a:gd name="connsiteY2" fmla="*/ 194459 h 1944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92045" h="194459">
                <a:moveTo>
                  <a:pt x="0" y="146306"/>
                </a:moveTo>
                <a:cubicBezTo>
                  <a:pt x="329843" y="32363"/>
                  <a:pt x="793025" y="-954"/>
                  <a:pt x="1175754" y="1957"/>
                </a:cubicBezTo>
                <a:cubicBezTo>
                  <a:pt x="1527288" y="-13941"/>
                  <a:pt x="2073398" y="68559"/>
                  <a:pt x="2192045" y="194459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pic>
        <p:nvPicPr>
          <p:cNvPr id="20" name="Grafik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290004" y="2629997"/>
            <a:ext cx="829919" cy="825480"/>
          </a:xfrm>
          <a:prstGeom prst="rect">
            <a:avLst/>
          </a:prstGeom>
        </p:spPr>
      </p:pic>
      <p:sp>
        <p:nvSpPr>
          <p:cNvPr id="23" name="Pfeil nach rechts 22"/>
          <p:cNvSpPr/>
          <p:nvPr/>
        </p:nvSpPr>
        <p:spPr>
          <a:xfrm>
            <a:off x="1338715" y="2871388"/>
            <a:ext cx="1604969" cy="3535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network updates </a:t>
            </a:r>
            <a:endParaRPr lang="de-DE" sz="1400" dirty="0"/>
          </a:p>
        </p:txBody>
      </p:sp>
      <p:sp>
        <p:nvSpPr>
          <p:cNvPr id="52" name="Freihandform 51"/>
          <p:cNvSpPr/>
          <p:nvPr/>
        </p:nvSpPr>
        <p:spPr>
          <a:xfrm>
            <a:off x="3399489" y="2718115"/>
            <a:ext cx="2296373" cy="874428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  <a:gd name="connsiteX0" fmla="*/ 0 w 2296373"/>
              <a:gd name="connsiteY0" fmla="*/ 0 h 248413"/>
              <a:gd name="connsiteX1" fmla="*/ 1789445 w 2296373"/>
              <a:gd name="connsiteY1" fmla="*/ 248413 h 248413"/>
              <a:gd name="connsiteX2" fmla="*/ 2296373 w 2296373"/>
              <a:gd name="connsiteY2" fmla="*/ 17469 h 248413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087718"/>
              <a:gd name="connsiteY0" fmla="*/ 0 h 385714"/>
              <a:gd name="connsiteX1" fmla="*/ 1071427 w 2087718"/>
              <a:gd name="connsiteY1" fmla="*/ 193181 h 385714"/>
              <a:gd name="connsiteX2" fmla="*/ 2087718 w 2087718"/>
              <a:gd name="connsiteY2" fmla="*/ 385683 h 385714"/>
              <a:gd name="connsiteX0" fmla="*/ 0 w 2087718"/>
              <a:gd name="connsiteY0" fmla="*/ 0 h 385683"/>
              <a:gd name="connsiteX1" fmla="*/ 1071427 w 2087718"/>
              <a:gd name="connsiteY1" fmla="*/ 193181 h 385683"/>
              <a:gd name="connsiteX2" fmla="*/ 2087718 w 2087718"/>
              <a:gd name="connsiteY2" fmla="*/ 385683 h 385683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92045"/>
              <a:gd name="connsiteY0" fmla="*/ 146306 h 194459"/>
              <a:gd name="connsiteX1" fmla="*/ 1175754 w 2192045"/>
              <a:gd name="connsiteY1" fmla="*/ 1957 h 194459"/>
              <a:gd name="connsiteX2" fmla="*/ 2192045 w 2192045"/>
              <a:gd name="connsiteY2" fmla="*/ 194459 h 194459"/>
              <a:gd name="connsiteX0" fmla="*/ 0 w 2192045"/>
              <a:gd name="connsiteY0" fmla="*/ 887142 h 935295"/>
              <a:gd name="connsiteX1" fmla="*/ 1102111 w 2192045"/>
              <a:gd name="connsiteY1" fmla="*/ 226 h 935295"/>
              <a:gd name="connsiteX2" fmla="*/ 2192045 w 2192045"/>
              <a:gd name="connsiteY2" fmla="*/ 935295 h 935295"/>
              <a:gd name="connsiteX0" fmla="*/ 0 w 2192045"/>
              <a:gd name="connsiteY0" fmla="*/ 887606 h 935759"/>
              <a:gd name="connsiteX1" fmla="*/ 1102111 w 2192045"/>
              <a:gd name="connsiteY1" fmla="*/ 690 h 935759"/>
              <a:gd name="connsiteX2" fmla="*/ 2192045 w 2192045"/>
              <a:gd name="connsiteY2" fmla="*/ 935759 h 935759"/>
              <a:gd name="connsiteX0" fmla="*/ 0 w 2192045"/>
              <a:gd name="connsiteY0" fmla="*/ 887606 h 935759"/>
              <a:gd name="connsiteX1" fmla="*/ 1102111 w 2192045"/>
              <a:gd name="connsiteY1" fmla="*/ 690 h 935759"/>
              <a:gd name="connsiteX2" fmla="*/ 2192045 w 2192045"/>
              <a:gd name="connsiteY2" fmla="*/ 935759 h 935759"/>
              <a:gd name="connsiteX0" fmla="*/ 0 w 2241140"/>
              <a:gd name="connsiteY0" fmla="*/ 887606 h 887606"/>
              <a:gd name="connsiteX1" fmla="*/ 1102111 w 2241140"/>
              <a:gd name="connsiteY1" fmla="*/ 690 h 887606"/>
              <a:gd name="connsiteX2" fmla="*/ 2241140 w 2241140"/>
              <a:gd name="connsiteY2" fmla="*/ 874390 h 887606"/>
              <a:gd name="connsiteX0" fmla="*/ 0 w 2296373"/>
              <a:gd name="connsiteY0" fmla="*/ 844685 h 874428"/>
              <a:gd name="connsiteX1" fmla="*/ 1157344 w 2296373"/>
              <a:gd name="connsiteY1" fmla="*/ 728 h 874428"/>
              <a:gd name="connsiteX2" fmla="*/ 2296373 w 2296373"/>
              <a:gd name="connsiteY2" fmla="*/ 874428 h 874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96373" h="874428">
                <a:moveTo>
                  <a:pt x="0" y="844685"/>
                </a:moveTo>
                <a:cubicBezTo>
                  <a:pt x="329843" y="730742"/>
                  <a:pt x="369579" y="-26730"/>
                  <a:pt x="1157344" y="728"/>
                </a:cubicBezTo>
                <a:cubicBezTo>
                  <a:pt x="2061200" y="27788"/>
                  <a:pt x="2177726" y="748528"/>
                  <a:pt x="2296373" y="874428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ys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sp>
        <p:nvSpPr>
          <p:cNvPr id="53" name="Freihandform 52"/>
          <p:cNvSpPr/>
          <p:nvPr/>
        </p:nvSpPr>
        <p:spPr>
          <a:xfrm>
            <a:off x="3513475" y="3909025"/>
            <a:ext cx="2161360" cy="737371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  <a:gd name="connsiteX0" fmla="*/ 0 w 2296373"/>
              <a:gd name="connsiteY0" fmla="*/ 0 h 248413"/>
              <a:gd name="connsiteX1" fmla="*/ 1789445 w 2296373"/>
              <a:gd name="connsiteY1" fmla="*/ 248413 h 248413"/>
              <a:gd name="connsiteX2" fmla="*/ 2296373 w 2296373"/>
              <a:gd name="connsiteY2" fmla="*/ 17469 h 248413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087718"/>
              <a:gd name="connsiteY0" fmla="*/ 0 h 385714"/>
              <a:gd name="connsiteX1" fmla="*/ 1071427 w 2087718"/>
              <a:gd name="connsiteY1" fmla="*/ 193181 h 385714"/>
              <a:gd name="connsiteX2" fmla="*/ 2087718 w 2087718"/>
              <a:gd name="connsiteY2" fmla="*/ 385683 h 385714"/>
              <a:gd name="connsiteX0" fmla="*/ 0 w 2087718"/>
              <a:gd name="connsiteY0" fmla="*/ 0 h 385683"/>
              <a:gd name="connsiteX1" fmla="*/ 1071427 w 2087718"/>
              <a:gd name="connsiteY1" fmla="*/ 193181 h 385683"/>
              <a:gd name="connsiteX2" fmla="*/ 2087718 w 2087718"/>
              <a:gd name="connsiteY2" fmla="*/ 385683 h 385683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92045"/>
              <a:gd name="connsiteY0" fmla="*/ 146306 h 194459"/>
              <a:gd name="connsiteX1" fmla="*/ 1175754 w 2192045"/>
              <a:gd name="connsiteY1" fmla="*/ 1957 h 194459"/>
              <a:gd name="connsiteX2" fmla="*/ 2192045 w 2192045"/>
              <a:gd name="connsiteY2" fmla="*/ 194459 h 194459"/>
              <a:gd name="connsiteX0" fmla="*/ 0 w 2192045"/>
              <a:gd name="connsiteY0" fmla="*/ 672428 h 720581"/>
              <a:gd name="connsiteX1" fmla="*/ 1206439 w 2192045"/>
              <a:gd name="connsiteY1" fmla="*/ 305 h 720581"/>
              <a:gd name="connsiteX2" fmla="*/ 2192045 w 2192045"/>
              <a:gd name="connsiteY2" fmla="*/ 720581 h 720581"/>
              <a:gd name="connsiteX0" fmla="*/ 0 w 2161360"/>
              <a:gd name="connsiteY0" fmla="*/ 782594 h 782594"/>
              <a:gd name="connsiteX1" fmla="*/ 1206439 w 2161360"/>
              <a:gd name="connsiteY1" fmla="*/ 110471 h 782594"/>
              <a:gd name="connsiteX2" fmla="*/ 2161360 w 2161360"/>
              <a:gd name="connsiteY2" fmla="*/ 45223 h 782594"/>
              <a:gd name="connsiteX0" fmla="*/ 0 w 2161360"/>
              <a:gd name="connsiteY0" fmla="*/ 737371 h 737371"/>
              <a:gd name="connsiteX1" fmla="*/ 1206439 w 2161360"/>
              <a:gd name="connsiteY1" fmla="*/ 65248 h 737371"/>
              <a:gd name="connsiteX2" fmla="*/ 2161360 w 2161360"/>
              <a:gd name="connsiteY2" fmla="*/ 0 h 737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61360" h="737371">
                <a:moveTo>
                  <a:pt x="0" y="737371"/>
                </a:moveTo>
                <a:cubicBezTo>
                  <a:pt x="329843" y="623428"/>
                  <a:pt x="823710" y="62337"/>
                  <a:pt x="1206439" y="65248"/>
                </a:cubicBezTo>
                <a:cubicBezTo>
                  <a:pt x="1557973" y="49350"/>
                  <a:pt x="1877016" y="95029"/>
                  <a:pt x="2161360" y="0"/>
                </a:cubicBezTo>
              </a:path>
            </a:pathLst>
          </a:custGeom>
          <a:noFill/>
          <a:ln w="2540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pic>
        <p:nvPicPr>
          <p:cNvPr id="26" name="Picture 5" descr="C:\Users\roger\AppData\Local\Microsoft\Windows\Temporary Internet Files\Content.IE5\HCP6I3B2\MC900441735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78765">
            <a:off x="4584374" y="3282688"/>
            <a:ext cx="1189865" cy="916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Grafik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49199" y="3451002"/>
            <a:ext cx="810557" cy="608644"/>
          </a:xfrm>
          <a:prstGeom prst="rect">
            <a:avLst/>
          </a:prstGeom>
        </p:spPr>
      </p:pic>
      <p:sp>
        <p:nvSpPr>
          <p:cNvPr id="25" name="Rechteck 24"/>
          <p:cNvSpPr/>
          <p:nvPr/>
        </p:nvSpPr>
        <p:spPr>
          <a:xfrm>
            <a:off x="5732365" y="3616826"/>
            <a:ext cx="2359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endParaRPr lang="en-US" sz="1200" baseline="-25000" dirty="0"/>
          </a:p>
        </p:txBody>
      </p:sp>
    </p:spTree>
    <p:extLst>
      <p:ext uri="{BB962C8B-B14F-4D97-AF65-F5344CB8AC3E}">
        <p14:creationId xmlns:p14="http://schemas.microsoft.com/office/powerpoint/2010/main" val="2832297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Motivation</a:t>
            </a:r>
            <a:endParaRPr lang="de-DE" dirty="0"/>
          </a:p>
        </p:txBody>
      </p:sp>
      <p:sp>
        <p:nvSpPr>
          <p:cNvPr id="19" name="Oval 19"/>
          <p:cNvSpPr/>
          <p:nvPr/>
        </p:nvSpPr>
        <p:spPr>
          <a:xfrm>
            <a:off x="3084467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Oval 19"/>
          <p:cNvSpPr/>
          <p:nvPr/>
        </p:nvSpPr>
        <p:spPr>
          <a:xfrm>
            <a:off x="4362814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2" name="Oval 19"/>
          <p:cNvSpPr/>
          <p:nvPr/>
        </p:nvSpPr>
        <p:spPr>
          <a:xfrm>
            <a:off x="5641161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4" name="Gerade Verbindung mit Pfeil 23"/>
          <p:cNvCxnSpPr>
            <a:stCxn id="19" idx="6"/>
            <a:endCxn id="21" idx="2"/>
          </p:cNvCxnSpPr>
          <p:nvPr/>
        </p:nvCxnSpPr>
        <p:spPr>
          <a:xfrm>
            <a:off x="3502838" y="3755326"/>
            <a:ext cx="85997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/>
          <p:cNvCxnSpPr>
            <a:stCxn id="21" idx="6"/>
            <a:endCxn id="22" idx="2"/>
          </p:cNvCxnSpPr>
          <p:nvPr/>
        </p:nvCxnSpPr>
        <p:spPr>
          <a:xfrm>
            <a:off x="4781185" y="3755326"/>
            <a:ext cx="85997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feld 29"/>
          <p:cNvSpPr txBox="1"/>
          <p:nvPr/>
        </p:nvSpPr>
        <p:spPr>
          <a:xfrm>
            <a:off x="5790148" y="5805264"/>
            <a:ext cx="3330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each flow: 1</a:t>
            </a:r>
          </a:p>
          <a:p>
            <a:pPr algn="r"/>
            <a:r>
              <a:rPr lang="en-US" sz="2800" dirty="0" smtClean="0"/>
              <a:t>  capacity of links: 1</a:t>
            </a:r>
            <a:endParaRPr lang="de-DE" sz="2800" dirty="0"/>
          </a:p>
        </p:txBody>
      </p:sp>
      <p:sp>
        <p:nvSpPr>
          <p:cNvPr id="32" name="Oval 19"/>
          <p:cNvSpPr/>
          <p:nvPr/>
        </p:nvSpPr>
        <p:spPr>
          <a:xfrm>
            <a:off x="3084466" y="458112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33" name="Gerade Verbindung mit Pfeil 32"/>
          <p:cNvCxnSpPr>
            <a:stCxn id="32" idx="7"/>
            <a:endCxn id="21" idx="3"/>
          </p:cNvCxnSpPr>
          <p:nvPr/>
        </p:nvCxnSpPr>
        <p:spPr>
          <a:xfrm flipV="1">
            <a:off x="3441568" y="3884238"/>
            <a:ext cx="982515" cy="75028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val 19"/>
          <p:cNvSpPr/>
          <p:nvPr/>
        </p:nvSpPr>
        <p:spPr>
          <a:xfrm>
            <a:off x="3723639" y="24903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7" name="Oval 19"/>
          <p:cNvSpPr/>
          <p:nvPr/>
        </p:nvSpPr>
        <p:spPr>
          <a:xfrm>
            <a:off x="5001987" y="248557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38" name="Gerade Verbindung mit Pfeil 37"/>
          <p:cNvCxnSpPr>
            <a:stCxn id="19" idx="0"/>
            <a:endCxn id="36" idx="3"/>
          </p:cNvCxnSpPr>
          <p:nvPr/>
        </p:nvCxnSpPr>
        <p:spPr>
          <a:xfrm flipV="1">
            <a:off x="3293653" y="2801613"/>
            <a:ext cx="491255" cy="77140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Gerade Verbindung mit Pfeil 41"/>
          <p:cNvCxnSpPr>
            <a:stCxn id="36" idx="6"/>
            <a:endCxn id="37" idx="2"/>
          </p:cNvCxnSpPr>
          <p:nvPr/>
        </p:nvCxnSpPr>
        <p:spPr>
          <a:xfrm flipV="1">
            <a:off x="4142010" y="2667887"/>
            <a:ext cx="859977" cy="481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Gerade Verbindung mit Pfeil 45"/>
          <p:cNvCxnSpPr>
            <a:stCxn id="37" idx="5"/>
            <a:endCxn id="22" idx="0"/>
          </p:cNvCxnSpPr>
          <p:nvPr/>
        </p:nvCxnSpPr>
        <p:spPr>
          <a:xfrm>
            <a:off x="5359089" y="2796799"/>
            <a:ext cx="491258" cy="7762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Freihandform 48"/>
          <p:cNvSpPr/>
          <p:nvPr/>
        </p:nvSpPr>
        <p:spPr>
          <a:xfrm>
            <a:off x="3454722" y="3452696"/>
            <a:ext cx="2192045" cy="194459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  <a:gd name="connsiteX0" fmla="*/ 0 w 2296373"/>
              <a:gd name="connsiteY0" fmla="*/ 0 h 248413"/>
              <a:gd name="connsiteX1" fmla="*/ 1789445 w 2296373"/>
              <a:gd name="connsiteY1" fmla="*/ 248413 h 248413"/>
              <a:gd name="connsiteX2" fmla="*/ 2296373 w 2296373"/>
              <a:gd name="connsiteY2" fmla="*/ 17469 h 248413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087718"/>
              <a:gd name="connsiteY0" fmla="*/ 0 h 385714"/>
              <a:gd name="connsiteX1" fmla="*/ 1071427 w 2087718"/>
              <a:gd name="connsiteY1" fmla="*/ 193181 h 385714"/>
              <a:gd name="connsiteX2" fmla="*/ 2087718 w 2087718"/>
              <a:gd name="connsiteY2" fmla="*/ 385683 h 385714"/>
              <a:gd name="connsiteX0" fmla="*/ 0 w 2087718"/>
              <a:gd name="connsiteY0" fmla="*/ 0 h 385683"/>
              <a:gd name="connsiteX1" fmla="*/ 1071427 w 2087718"/>
              <a:gd name="connsiteY1" fmla="*/ 193181 h 385683"/>
              <a:gd name="connsiteX2" fmla="*/ 2087718 w 2087718"/>
              <a:gd name="connsiteY2" fmla="*/ 385683 h 385683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92045"/>
              <a:gd name="connsiteY0" fmla="*/ 146306 h 194459"/>
              <a:gd name="connsiteX1" fmla="*/ 1175754 w 2192045"/>
              <a:gd name="connsiteY1" fmla="*/ 1957 h 194459"/>
              <a:gd name="connsiteX2" fmla="*/ 2192045 w 2192045"/>
              <a:gd name="connsiteY2" fmla="*/ 194459 h 1944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92045" h="194459">
                <a:moveTo>
                  <a:pt x="0" y="146306"/>
                </a:moveTo>
                <a:cubicBezTo>
                  <a:pt x="329843" y="32363"/>
                  <a:pt x="793025" y="-954"/>
                  <a:pt x="1175754" y="1957"/>
                </a:cubicBezTo>
                <a:cubicBezTo>
                  <a:pt x="1527288" y="-13941"/>
                  <a:pt x="2073398" y="68559"/>
                  <a:pt x="2192045" y="194459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pic>
        <p:nvPicPr>
          <p:cNvPr id="20" name="Grafik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290004" y="2629997"/>
            <a:ext cx="829919" cy="825480"/>
          </a:xfrm>
          <a:prstGeom prst="rect">
            <a:avLst/>
          </a:prstGeom>
        </p:spPr>
      </p:pic>
      <p:sp>
        <p:nvSpPr>
          <p:cNvPr id="23" name="Pfeil nach rechts 22"/>
          <p:cNvSpPr/>
          <p:nvPr/>
        </p:nvSpPr>
        <p:spPr>
          <a:xfrm>
            <a:off x="1338715" y="2871388"/>
            <a:ext cx="1604969" cy="3535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network updates </a:t>
            </a:r>
            <a:endParaRPr lang="de-DE" sz="1400" dirty="0"/>
          </a:p>
        </p:txBody>
      </p:sp>
      <p:sp>
        <p:nvSpPr>
          <p:cNvPr id="52" name="Freihandform 51"/>
          <p:cNvSpPr/>
          <p:nvPr/>
        </p:nvSpPr>
        <p:spPr>
          <a:xfrm>
            <a:off x="3399489" y="2718115"/>
            <a:ext cx="2296373" cy="874428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  <a:gd name="connsiteX0" fmla="*/ 0 w 2296373"/>
              <a:gd name="connsiteY0" fmla="*/ 0 h 248413"/>
              <a:gd name="connsiteX1" fmla="*/ 1789445 w 2296373"/>
              <a:gd name="connsiteY1" fmla="*/ 248413 h 248413"/>
              <a:gd name="connsiteX2" fmla="*/ 2296373 w 2296373"/>
              <a:gd name="connsiteY2" fmla="*/ 17469 h 248413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087718"/>
              <a:gd name="connsiteY0" fmla="*/ 0 h 385714"/>
              <a:gd name="connsiteX1" fmla="*/ 1071427 w 2087718"/>
              <a:gd name="connsiteY1" fmla="*/ 193181 h 385714"/>
              <a:gd name="connsiteX2" fmla="*/ 2087718 w 2087718"/>
              <a:gd name="connsiteY2" fmla="*/ 385683 h 385714"/>
              <a:gd name="connsiteX0" fmla="*/ 0 w 2087718"/>
              <a:gd name="connsiteY0" fmla="*/ 0 h 385683"/>
              <a:gd name="connsiteX1" fmla="*/ 1071427 w 2087718"/>
              <a:gd name="connsiteY1" fmla="*/ 193181 h 385683"/>
              <a:gd name="connsiteX2" fmla="*/ 2087718 w 2087718"/>
              <a:gd name="connsiteY2" fmla="*/ 385683 h 385683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92045"/>
              <a:gd name="connsiteY0" fmla="*/ 146306 h 194459"/>
              <a:gd name="connsiteX1" fmla="*/ 1175754 w 2192045"/>
              <a:gd name="connsiteY1" fmla="*/ 1957 h 194459"/>
              <a:gd name="connsiteX2" fmla="*/ 2192045 w 2192045"/>
              <a:gd name="connsiteY2" fmla="*/ 194459 h 194459"/>
              <a:gd name="connsiteX0" fmla="*/ 0 w 2192045"/>
              <a:gd name="connsiteY0" fmla="*/ 887142 h 935295"/>
              <a:gd name="connsiteX1" fmla="*/ 1102111 w 2192045"/>
              <a:gd name="connsiteY1" fmla="*/ 226 h 935295"/>
              <a:gd name="connsiteX2" fmla="*/ 2192045 w 2192045"/>
              <a:gd name="connsiteY2" fmla="*/ 935295 h 935295"/>
              <a:gd name="connsiteX0" fmla="*/ 0 w 2192045"/>
              <a:gd name="connsiteY0" fmla="*/ 887606 h 935759"/>
              <a:gd name="connsiteX1" fmla="*/ 1102111 w 2192045"/>
              <a:gd name="connsiteY1" fmla="*/ 690 h 935759"/>
              <a:gd name="connsiteX2" fmla="*/ 2192045 w 2192045"/>
              <a:gd name="connsiteY2" fmla="*/ 935759 h 935759"/>
              <a:gd name="connsiteX0" fmla="*/ 0 w 2192045"/>
              <a:gd name="connsiteY0" fmla="*/ 887606 h 935759"/>
              <a:gd name="connsiteX1" fmla="*/ 1102111 w 2192045"/>
              <a:gd name="connsiteY1" fmla="*/ 690 h 935759"/>
              <a:gd name="connsiteX2" fmla="*/ 2192045 w 2192045"/>
              <a:gd name="connsiteY2" fmla="*/ 935759 h 935759"/>
              <a:gd name="connsiteX0" fmla="*/ 0 w 2241140"/>
              <a:gd name="connsiteY0" fmla="*/ 887606 h 887606"/>
              <a:gd name="connsiteX1" fmla="*/ 1102111 w 2241140"/>
              <a:gd name="connsiteY1" fmla="*/ 690 h 887606"/>
              <a:gd name="connsiteX2" fmla="*/ 2241140 w 2241140"/>
              <a:gd name="connsiteY2" fmla="*/ 874390 h 887606"/>
              <a:gd name="connsiteX0" fmla="*/ 0 w 2296373"/>
              <a:gd name="connsiteY0" fmla="*/ 844685 h 874428"/>
              <a:gd name="connsiteX1" fmla="*/ 1157344 w 2296373"/>
              <a:gd name="connsiteY1" fmla="*/ 728 h 874428"/>
              <a:gd name="connsiteX2" fmla="*/ 2296373 w 2296373"/>
              <a:gd name="connsiteY2" fmla="*/ 874428 h 874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96373" h="874428">
                <a:moveTo>
                  <a:pt x="0" y="844685"/>
                </a:moveTo>
                <a:cubicBezTo>
                  <a:pt x="329843" y="730742"/>
                  <a:pt x="369579" y="-26730"/>
                  <a:pt x="1157344" y="728"/>
                </a:cubicBezTo>
                <a:cubicBezTo>
                  <a:pt x="2061200" y="27788"/>
                  <a:pt x="2177726" y="748528"/>
                  <a:pt x="2296373" y="874428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ys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sp>
        <p:nvSpPr>
          <p:cNvPr id="25" name="Rechteck 24"/>
          <p:cNvSpPr/>
          <p:nvPr/>
        </p:nvSpPr>
        <p:spPr>
          <a:xfrm>
            <a:off x="5732365" y="3616826"/>
            <a:ext cx="2359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endParaRPr lang="en-US" sz="1200" baseline="-25000" dirty="0"/>
          </a:p>
        </p:txBody>
      </p:sp>
    </p:spTree>
    <p:extLst>
      <p:ext uri="{BB962C8B-B14F-4D97-AF65-F5344CB8AC3E}">
        <p14:creationId xmlns:p14="http://schemas.microsoft.com/office/powerpoint/2010/main" val="5669467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Motivation</a:t>
            </a:r>
            <a:endParaRPr lang="de-DE" dirty="0"/>
          </a:p>
        </p:txBody>
      </p:sp>
      <p:sp>
        <p:nvSpPr>
          <p:cNvPr id="19" name="Oval 19"/>
          <p:cNvSpPr/>
          <p:nvPr/>
        </p:nvSpPr>
        <p:spPr>
          <a:xfrm>
            <a:off x="3084467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Oval 19"/>
          <p:cNvSpPr/>
          <p:nvPr/>
        </p:nvSpPr>
        <p:spPr>
          <a:xfrm>
            <a:off x="4362814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2" name="Oval 19"/>
          <p:cNvSpPr/>
          <p:nvPr/>
        </p:nvSpPr>
        <p:spPr>
          <a:xfrm>
            <a:off x="5641161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4" name="Gerade Verbindung mit Pfeil 23"/>
          <p:cNvCxnSpPr>
            <a:stCxn id="19" idx="6"/>
            <a:endCxn id="21" idx="2"/>
          </p:cNvCxnSpPr>
          <p:nvPr/>
        </p:nvCxnSpPr>
        <p:spPr>
          <a:xfrm>
            <a:off x="3502838" y="3755326"/>
            <a:ext cx="85997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/>
          <p:cNvCxnSpPr>
            <a:stCxn id="21" idx="6"/>
            <a:endCxn id="22" idx="2"/>
          </p:cNvCxnSpPr>
          <p:nvPr/>
        </p:nvCxnSpPr>
        <p:spPr>
          <a:xfrm>
            <a:off x="4781185" y="3755326"/>
            <a:ext cx="85997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feld 29"/>
          <p:cNvSpPr txBox="1"/>
          <p:nvPr/>
        </p:nvSpPr>
        <p:spPr>
          <a:xfrm>
            <a:off x="5790148" y="5805264"/>
            <a:ext cx="3330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each flow: 1</a:t>
            </a:r>
          </a:p>
          <a:p>
            <a:pPr algn="r"/>
            <a:r>
              <a:rPr lang="en-US" sz="2800" dirty="0" smtClean="0"/>
              <a:t>  capacity of links: 1</a:t>
            </a:r>
            <a:endParaRPr lang="de-DE" sz="2800" dirty="0"/>
          </a:p>
        </p:txBody>
      </p:sp>
      <p:sp>
        <p:nvSpPr>
          <p:cNvPr id="32" name="Oval 19"/>
          <p:cNvSpPr/>
          <p:nvPr/>
        </p:nvSpPr>
        <p:spPr>
          <a:xfrm>
            <a:off x="3084466" y="458112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33" name="Gerade Verbindung mit Pfeil 32"/>
          <p:cNvCxnSpPr>
            <a:stCxn id="32" idx="7"/>
            <a:endCxn id="21" idx="3"/>
          </p:cNvCxnSpPr>
          <p:nvPr/>
        </p:nvCxnSpPr>
        <p:spPr>
          <a:xfrm flipV="1">
            <a:off x="3441568" y="3884238"/>
            <a:ext cx="982515" cy="75028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val 19"/>
          <p:cNvSpPr/>
          <p:nvPr/>
        </p:nvSpPr>
        <p:spPr>
          <a:xfrm>
            <a:off x="3723639" y="24903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7" name="Oval 19"/>
          <p:cNvSpPr/>
          <p:nvPr/>
        </p:nvSpPr>
        <p:spPr>
          <a:xfrm>
            <a:off x="5001987" y="248557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38" name="Gerade Verbindung mit Pfeil 37"/>
          <p:cNvCxnSpPr>
            <a:stCxn id="19" idx="0"/>
            <a:endCxn id="36" idx="3"/>
          </p:cNvCxnSpPr>
          <p:nvPr/>
        </p:nvCxnSpPr>
        <p:spPr>
          <a:xfrm flipV="1">
            <a:off x="3293653" y="2801613"/>
            <a:ext cx="491255" cy="77140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Gerade Verbindung mit Pfeil 41"/>
          <p:cNvCxnSpPr>
            <a:stCxn id="36" idx="6"/>
            <a:endCxn id="37" idx="2"/>
          </p:cNvCxnSpPr>
          <p:nvPr/>
        </p:nvCxnSpPr>
        <p:spPr>
          <a:xfrm flipV="1">
            <a:off x="4142010" y="2667887"/>
            <a:ext cx="859977" cy="481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Gerade Verbindung mit Pfeil 45"/>
          <p:cNvCxnSpPr>
            <a:stCxn id="37" idx="5"/>
            <a:endCxn id="22" idx="0"/>
          </p:cNvCxnSpPr>
          <p:nvPr/>
        </p:nvCxnSpPr>
        <p:spPr>
          <a:xfrm>
            <a:off x="5359089" y="2796799"/>
            <a:ext cx="491258" cy="7762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Grafik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290004" y="2629997"/>
            <a:ext cx="829919" cy="825480"/>
          </a:xfrm>
          <a:prstGeom prst="rect">
            <a:avLst/>
          </a:prstGeom>
        </p:spPr>
      </p:pic>
      <p:sp>
        <p:nvSpPr>
          <p:cNvPr id="23" name="Pfeil nach rechts 22"/>
          <p:cNvSpPr/>
          <p:nvPr/>
        </p:nvSpPr>
        <p:spPr>
          <a:xfrm>
            <a:off x="1338715" y="2871388"/>
            <a:ext cx="1604969" cy="3535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network updates </a:t>
            </a:r>
            <a:endParaRPr lang="de-DE" sz="1400" dirty="0"/>
          </a:p>
        </p:txBody>
      </p:sp>
      <p:sp>
        <p:nvSpPr>
          <p:cNvPr id="52" name="Freihandform 51"/>
          <p:cNvSpPr/>
          <p:nvPr/>
        </p:nvSpPr>
        <p:spPr>
          <a:xfrm>
            <a:off x="3399489" y="2718115"/>
            <a:ext cx="2296373" cy="874428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  <a:gd name="connsiteX0" fmla="*/ 0 w 2296373"/>
              <a:gd name="connsiteY0" fmla="*/ 0 h 248413"/>
              <a:gd name="connsiteX1" fmla="*/ 1789445 w 2296373"/>
              <a:gd name="connsiteY1" fmla="*/ 248413 h 248413"/>
              <a:gd name="connsiteX2" fmla="*/ 2296373 w 2296373"/>
              <a:gd name="connsiteY2" fmla="*/ 17469 h 248413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087718"/>
              <a:gd name="connsiteY0" fmla="*/ 0 h 385714"/>
              <a:gd name="connsiteX1" fmla="*/ 1071427 w 2087718"/>
              <a:gd name="connsiteY1" fmla="*/ 193181 h 385714"/>
              <a:gd name="connsiteX2" fmla="*/ 2087718 w 2087718"/>
              <a:gd name="connsiteY2" fmla="*/ 385683 h 385714"/>
              <a:gd name="connsiteX0" fmla="*/ 0 w 2087718"/>
              <a:gd name="connsiteY0" fmla="*/ 0 h 385683"/>
              <a:gd name="connsiteX1" fmla="*/ 1071427 w 2087718"/>
              <a:gd name="connsiteY1" fmla="*/ 193181 h 385683"/>
              <a:gd name="connsiteX2" fmla="*/ 2087718 w 2087718"/>
              <a:gd name="connsiteY2" fmla="*/ 385683 h 385683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92045"/>
              <a:gd name="connsiteY0" fmla="*/ 146306 h 194459"/>
              <a:gd name="connsiteX1" fmla="*/ 1175754 w 2192045"/>
              <a:gd name="connsiteY1" fmla="*/ 1957 h 194459"/>
              <a:gd name="connsiteX2" fmla="*/ 2192045 w 2192045"/>
              <a:gd name="connsiteY2" fmla="*/ 194459 h 194459"/>
              <a:gd name="connsiteX0" fmla="*/ 0 w 2192045"/>
              <a:gd name="connsiteY0" fmla="*/ 887142 h 935295"/>
              <a:gd name="connsiteX1" fmla="*/ 1102111 w 2192045"/>
              <a:gd name="connsiteY1" fmla="*/ 226 h 935295"/>
              <a:gd name="connsiteX2" fmla="*/ 2192045 w 2192045"/>
              <a:gd name="connsiteY2" fmla="*/ 935295 h 935295"/>
              <a:gd name="connsiteX0" fmla="*/ 0 w 2192045"/>
              <a:gd name="connsiteY0" fmla="*/ 887606 h 935759"/>
              <a:gd name="connsiteX1" fmla="*/ 1102111 w 2192045"/>
              <a:gd name="connsiteY1" fmla="*/ 690 h 935759"/>
              <a:gd name="connsiteX2" fmla="*/ 2192045 w 2192045"/>
              <a:gd name="connsiteY2" fmla="*/ 935759 h 935759"/>
              <a:gd name="connsiteX0" fmla="*/ 0 w 2192045"/>
              <a:gd name="connsiteY0" fmla="*/ 887606 h 935759"/>
              <a:gd name="connsiteX1" fmla="*/ 1102111 w 2192045"/>
              <a:gd name="connsiteY1" fmla="*/ 690 h 935759"/>
              <a:gd name="connsiteX2" fmla="*/ 2192045 w 2192045"/>
              <a:gd name="connsiteY2" fmla="*/ 935759 h 935759"/>
              <a:gd name="connsiteX0" fmla="*/ 0 w 2241140"/>
              <a:gd name="connsiteY0" fmla="*/ 887606 h 887606"/>
              <a:gd name="connsiteX1" fmla="*/ 1102111 w 2241140"/>
              <a:gd name="connsiteY1" fmla="*/ 690 h 887606"/>
              <a:gd name="connsiteX2" fmla="*/ 2241140 w 2241140"/>
              <a:gd name="connsiteY2" fmla="*/ 874390 h 887606"/>
              <a:gd name="connsiteX0" fmla="*/ 0 w 2296373"/>
              <a:gd name="connsiteY0" fmla="*/ 844685 h 874428"/>
              <a:gd name="connsiteX1" fmla="*/ 1157344 w 2296373"/>
              <a:gd name="connsiteY1" fmla="*/ 728 h 874428"/>
              <a:gd name="connsiteX2" fmla="*/ 2296373 w 2296373"/>
              <a:gd name="connsiteY2" fmla="*/ 874428 h 874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96373" h="874428">
                <a:moveTo>
                  <a:pt x="0" y="844685"/>
                </a:moveTo>
                <a:cubicBezTo>
                  <a:pt x="329843" y="730742"/>
                  <a:pt x="369579" y="-26730"/>
                  <a:pt x="1157344" y="728"/>
                </a:cubicBezTo>
                <a:cubicBezTo>
                  <a:pt x="2061200" y="27788"/>
                  <a:pt x="2177726" y="748528"/>
                  <a:pt x="2296373" y="874428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sp>
        <p:nvSpPr>
          <p:cNvPr id="25" name="Rechteck 24"/>
          <p:cNvSpPr/>
          <p:nvPr/>
        </p:nvSpPr>
        <p:spPr>
          <a:xfrm>
            <a:off x="5732365" y="3616826"/>
            <a:ext cx="2359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endParaRPr lang="en-US" sz="1200" baseline="-25000" dirty="0"/>
          </a:p>
        </p:txBody>
      </p:sp>
    </p:spTree>
    <p:extLst>
      <p:ext uri="{BB962C8B-B14F-4D97-AF65-F5344CB8AC3E}">
        <p14:creationId xmlns:p14="http://schemas.microsoft.com/office/powerpoint/2010/main" val="42523165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Motivation</a:t>
            </a:r>
            <a:endParaRPr lang="de-DE" dirty="0"/>
          </a:p>
        </p:txBody>
      </p:sp>
      <p:sp>
        <p:nvSpPr>
          <p:cNvPr id="19" name="Oval 19"/>
          <p:cNvSpPr/>
          <p:nvPr/>
        </p:nvSpPr>
        <p:spPr>
          <a:xfrm>
            <a:off x="3084467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Oval 19"/>
          <p:cNvSpPr/>
          <p:nvPr/>
        </p:nvSpPr>
        <p:spPr>
          <a:xfrm>
            <a:off x="4362814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2" name="Oval 19"/>
          <p:cNvSpPr/>
          <p:nvPr/>
        </p:nvSpPr>
        <p:spPr>
          <a:xfrm>
            <a:off x="5641161" y="3573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4" name="Gerade Verbindung mit Pfeil 23"/>
          <p:cNvCxnSpPr>
            <a:stCxn id="19" idx="6"/>
            <a:endCxn id="21" idx="2"/>
          </p:cNvCxnSpPr>
          <p:nvPr/>
        </p:nvCxnSpPr>
        <p:spPr>
          <a:xfrm>
            <a:off x="3502838" y="3755326"/>
            <a:ext cx="85997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/>
          <p:cNvCxnSpPr>
            <a:stCxn id="21" idx="6"/>
            <a:endCxn id="22" idx="2"/>
          </p:cNvCxnSpPr>
          <p:nvPr/>
        </p:nvCxnSpPr>
        <p:spPr>
          <a:xfrm>
            <a:off x="4781185" y="3755326"/>
            <a:ext cx="85997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feld 29"/>
          <p:cNvSpPr txBox="1"/>
          <p:nvPr/>
        </p:nvSpPr>
        <p:spPr>
          <a:xfrm>
            <a:off x="5790148" y="5805264"/>
            <a:ext cx="3330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each flow: 1</a:t>
            </a:r>
          </a:p>
          <a:p>
            <a:pPr algn="r"/>
            <a:r>
              <a:rPr lang="en-US" sz="2800" dirty="0" smtClean="0"/>
              <a:t>  capacity of links: 1</a:t>
            </a:r>
            <a:endParaRPr lang="de-DE" sz="2800" dirty="0"/>
          </a:p>
        </p:txBody>
      </p:sp>
      <p:sp>
        <p:nvSpPr>
          <p:cNvPr id="32" name="Oval 19"/>
          <p:cNvSpPr/>
          <p:nvPr/>
        </p:nvSpPr>
        <p:spPr>
          <a:xfrm>
            <a:off x="3084466" y="458112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33" name="Gerade Verbindung mit Pfeil 32"/>
          <p:cNvCxnSpPr>
            <a:stCxn id="32" idx="7"/>
            <a:endCxn id="21" idx="3"/>
          </p:cNvCxnSpPr>
          <p:nvPr/>
        </p:nvCxnSpPr>
        <p:spPr>
          <a:xfrm flipV="1">
            <a:off x="3441568" y="3884238"/>
            <a:ext cx="982515" cy="75028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val 19"/>
          <p:cNvSpPr/>
          <p:nvPr/>
        </p:nvSpPr>
        <p:spPr>
          <a:xfrm>
            <a:off x="3723639" y="24903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7" name="Oval 19"/>
          <p:cNvSpPr/>
          <p:nvPr/>
        </p:nvSpPr>
        <p:spPr>
          <a:xfrm>
            <a:off x="5001987" y="248557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38" name="Gerade Verbindung mit Pfeil 37"/>
          <p:cNvCxnSpPr>
            <a:stCxn id="19" idx="0"/>
            <a:endCxn id="36" idx="3"/>
          </p:cNvCxnSpPr>
          <p:nvPr/>
        </p:nvCxnSpPr>
        <p:spPr>
          <a:xfrm flipV="1">
            <a:off x="3293653" y="2801613"/>
            <a:ext cx="491255" cy="77140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Gerade Verbindung mit Pfeil 41"/>
          <p:cNvCxnSpPr>
            <a:stCxn id="36" idx="6"/>
            <a:endCxn id="37" idx="2"/>
          </p:cNvCxnSpPr>
          <p:nvPr/>
        </p:nvCxnSpPr>
        <p:spPr>
          <a:xfrm flipV="1">
            <a:off x="4142010" y="2667887"/>
            <a:ext cx="859977" cy="481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Gerade Verbindung mit Pfeil 45"/>
          <p:cNvCxnSpPr>
            <a:stCxn id="37" idx="5"/>
            <a:endCxn id="22" idx="0"/>
          </p:cNvCxnSpPr>
          <p:nvPr/>
        </p:nvCxnSpPr>
        <p:spPr>
          <a:xfrm>
            <a:off x="5359089" y="2796799"/>
            <a:ext cx="491258" cy="7762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Freihandform 51"/>
          <p:cNvSpPr/>
          <p:nvPr/>
        </p:nvSpPr>
        <p:spPr>
          <a:xfrm>
            <a:off x="3399489" y="2718115"/>
            <a:ext cx="2296373" cy="874428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  <a:gd name="connsiteX0" fmla="*/ 0 w 2296373"/>
              <a:gd name="connsiteY0" fmla="*/ 0 h 248413"/>
              <a:gd name="connsiteX1" fmla="*/ 1789445 w 2296373"/>
              <a:gd name="connsiteY1" fmla="*/ 248413 h 248413"/>
              <a:gd name="connsiteX2" fmla="*/ 2296373 w 2296373"/>
              <a:gd name="connsiteY2" fmla="*/ 17469 h 248413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087718"/>
              <a:gd name="connsiteY0" fmla="*/ 0 h 385714"/>
              <a:gd name="connsiteX1" fmla="*/ 1071427 w 2087718"/>
              <a:gd name="connsiteY1" fmla="*/ 193181 h 385714"/>
              <a:gd name="connsiteX2" fmla="*/ 2087718 w 2087718"/>
              <a:gd name="connsiteY2" fmla="*/ 385683 h 385714"/>
              <a:gd name="connsiteX0" fmla="*/ 0 w 2087718"/>
              <a:gd name="connsiteY0" fmla="*/ 0 h 385683"/>
              <a:gd name="connsiteX1" fmla="*/ 1071427 w 2087718"/>
              <a:gd name="connsiteY1" fmla="*/ 193181 h 385683"/>
              <a:gd name="connsiteX2" fmla="*/ 2087718 w 2087718"/>
              <a:gd name="connsiteY2" fmla="*/ 385683 h 385683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92045"/>
              <a:gd name="connsiteY0" fmla="*/ 146306 h 194459"/>
              <a:gd name="connsiteX1" fmla="*/ 1175754 w 2192045"/>
              <a:gd name="connsiteY1" fmla="*/ 1957 h 194459"/>
              <a:gd name="connsiteX2" fmla="*/ 2192045 w 2192045"/>
              <a:gd name="connsiteY2" fmla="*/ 194459 h 194459"/>
              <a:gd name="connsiteX0" fmla="*/ 0 w 2192045"/>
              <a:gd name="connsiteY0" fmla="*/ 887142 h 935295"/>
              <a:gd name="connsiteX1" fmla="*/ 1102111 w 2192045"/>
              <a:gd name="connsiteY1" fmla="*/ 226 h 935295"/>
              <a:gd name="connsiteX2" fmla="*/ 2192045 w 2192045"/>
              <a:gd name="connsiteY2" fmla="*/ 935295 h 935295"/>
              <a:gd name="connsiteX0" fmla="*/ 0 w 2192045"/>
              <a:gd name="connsiteY0" fmla="*/ 887606 h 935759"/>
              <a:gd name="connsiteX1" fmla="*/ 1102111 w 2192045"/>
              <a:gd name="connsiteY1" fmla="*/ 690 h 935759"/>
              <a:gd name="connsiteX2" fmla="*/ 2192045 w 2192045"/>
              <a:gd name="connsiteY2" fmla="*/ 935759 h 935759"/>
              <a:gd name="connsiteX0" fmla="*/ 0 w 2192045"/>
              <a:gd name="connsiteY0" fmla="*/ 887606 h 935759"/>
              <a:gd name="connsiteX1" fmla="*/ 1102111 w 2192045"/>
              <a:gd name="connsiteY1" fmla="*/ 690 h 935759"/>
              <a:gd name="connsiteX2" fmla="*/ 2192045 w 2192045"/>
              <a:gd name="connsiteY2" fmla="*/ 935759 h 935759"/>
              <a:gd name="connsiteX0" fmla="*/ 0 w 2241140"/>
              <a:gd name="connsiteY0" fmla="*/ 887606 h 887606"/>
              <a:gd name="connsiteX1" fmla="*/ 1102111 w 2241140"/>
              <a:gd name="connsiteY1" fmla="*/ 690 h 887606"/>
              <a:gd name="connsiteX2" fmla="*/ 2241140 w 2241140"/>
              <a:gd name="connsiteY2" fmla="*/ 874390 h 887606"/>
              <a:gd name="connsiteX0" fmla="*/ 0 w 2296373"/>
              <a:gd name="connsiteY0" fmla="*/ 844685 h 874428"/>
              <a:gd name="connsiteX1" fmla="*/ 1157344 w 2296373"/>
              <a:gd name="connsiteY1" fmla="*/ 728 h 874428"/>
              <a:gd name="connsiteX2" fmla="*/ 2296373 w 2296373"/>
              <a:gd name="connsiteY2" fmla="*/ 874428 h 874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96373" h="874428">
                <a:moveTo>
                  <a:pt x="0" y="844685"/>
                </a:moveTo>
                <a:cubicBezTo>
                  <a:pt x="329843" y="730742"/>
                  <a:pt x="369579" y="-26730"/>
                  <a:pt x="1157344" y="728"/>
                </a:cubicBezTo>
                <a:cubicBezTo>
                  <a:pt x="2061200" y="27788"/>
                  <a:pt x="2177726" y="748528"/>
                  <a:pt x="2296373" y="874428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sp>
        <p:nvSpPr>
          <p:cNvPr id="25" name="Freihandform 24"/>
          <p:cNvSpPr/>
          <p:nvPr/>
        </p:nvSpPr>
        <p:spPr>
          <a:xfrm>
            <a:off x="3513475" y="3909025"/>
            <a:ext cx="2161360" cy="737371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  <a:gd name="connsiteX0" fmla="*/ 0 w 2296373"/>
              <a:gd name="connsiteY0" fmla="*/ 0 h 248413"/>
              <a:gd name="connsiteX1" fmla="*/ 1789445 w 2296373"/>
              <a:gd name="connsiteY1" fmla="*/ 248413 h 248413"/>
              <a:gd name="connsiteX2" fmla="*/ 2296373 w 2296373"/>
              <a:gd name="connsiteY2" fmla="*/ 17469 h 248413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296373"/>
              <a:gd name="connsiteY0" fmla="*/ 0 h 193181"/>
              <a:gd name="connsiteX1" fmla="*/ 1071427 w 2296373"/>
              <a:gd name="connsiteY1" fmla="*/ 193181 h 193181"/>
              <a:gd name="connsiteX2" fmla="*/ 2296373 w 2296373"/>
              <a:gd name="connsiteY2" fmla="*/ 17469 h 193181"/>
              <a:gd name="connsiteX0" fmla="*/ 0 w 2087718"/>
              <a:gd name="connsiteY0" fmla="*/ 0 h 385714"/>
              <a:gd name="connsiteX1" fmla="*/ 1071427 w 2087718"/>
              <a:gd name="connsiteY1" fmla="*/ 193181 h 385714"/>
              <a:gd name="connsiteX2" fmla="*/ 2087718 w 2087718"/>
              <a:gd name="connsiteY2" fmla="*/ 385683 h 385714"/>
              <a:gd name="connsiteX0" fmla="*/ 0 w 2087718"/>
              <a:gd name="connsiteY0" fmla="*/ 0 h 385683"/>
              <a:gd name="connsiteX1" fmla="*/ 1071427 w 2087718"/>
              <a:gd name="connsiteY1" fmla="*/ 193181 h 385683"/>
              <a:gd name="connsiteX2" fmla="*/ 2087718 w 2087718"/>
              <a:gd name="connsiteY2" fmla="*/ 385683 h 385683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55224"/>
              <a:gd name="connsiteY0" fmla="*/ 134032 h 194459"/>
              <a:gd name="connsiteX1" fmla="*/ 1138933 w 2155224"/>
              <a:gd name="connsiteY1" fmla="*/ 1957 h 194459"/>
              <a:gd name="connsiteX2" fmla="*/ 2155224 w 2155224"/>
              <a:gd name="connsiteY2" fmla="*/ 194459 h 194459"/>
              <a:gd name="connsiteX0" fmla="*/ 0 w 2192045"/>
              <a:gd name="connsiteY0" fmla="*/ 146306 h 194459"/>
              <a:gd name="connsiteX1" fmla="*/ 1175754 w 2192045"/>
              <a:gd name="connsiteY1" fmla="*/ 1957 h 194459"/>
              <a:gd name="connsiteX2" fmla="*/ 2192045 w 2192045"/>
              <a:gd name="connsiteY2" fmla="*/ 194459 h 194459"/>
              <a:gd name="connsiteX0" fmla="*/ 0 w 2192045"/>
              <a:gd name="connsiteY0" fmla="*/ 672428 h 720581"/>
              <a:gd name="connsiteX1" fmla="*/ 1206439 w 2192045"/>
              <a:gd name="connsiteY1" fmla="*/ 305 h 720581"/>
              <a:gd name="connsiteX2" fmla="*/ 2192045 w 2192045"/>
              <a:gd name="connsiteY2" fmla="*/ 720581 h 720581"/>
              <a:gd name="connsiteX0" fmla="*/ 0 w 2161360"/>
              <a:gd name="connsiteY0" fmla="*/ 782594 h 782594"/>
              <a:gd name="connsiteX1" fmla="*/ 1206439 w 2161360"/>
              <a:gd name="connsiteY1" fmla="*/ 110471 h 782594"/>
              <a:gd name="connsiteX2" fmla="*/ 2161360 w 2161360"/>
              <a:gd name="connsiteY2" fmla="*/ 45223 h 782594"/>
              <a:gd name="connsiteX0" fmla="*/ 0 w 2161360"/>
              <a:gd name="connsiteY0" fmla="*/ 737371 h 737371"/>
              <a:gd name="connsiteX1" fmla="*/ 1206439 w 2161360"/>
              <a:gd name="connsiteY1" fmla="*/ 65248 h 737371"/>
              <a:gd name="connsiteX2" fmla="*/ 2161360 w 2161360"/>
              <a:gd name="connsiteY2" fmla="*/ 0 h 737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61360" h="737371">
                <a:moveTo>
                  <a:pt x="0" y="737371"/>
                </a:moveTo>
                <a:cubicBezTo>
                  <a:pt x="329843" y="623428"/>
                  <a:pt x="823710" y="62337"/>
                  <a:pt x="1206439" y="65248"/>
                </a:cubicBezTo>
                <a:cubicBezTo>
                  <a:pt x="1557973" y="49350"/>
                  <a:pt x="1877016" y="95029"/>
                  <a:pt x="2161360" y="0"/>
                </a:cubicBezTo>
              </a:path>
            </a:pathLst>
          </a:custGeom>
          <a:noFill/>
          <a:ln w="2540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sp>
        <p:nvSpPr>
          <p:cNvPr id="18" name="Rechteck 17"/>
          <p:cNvSpPr/>
          <p:nvPr/>
        </p:nvSpPr>
        <p:spPr>
          <a:xfrm>
            <a:off x="5732365" y="3616826"/>
            <a:ext cx="2359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endParaRPr lang="en-US" sz="1200" baseline="-25000" dirty="0"/>
          </a:p>
        </p:txBody>
      </p:sp>
      <p:pic>
        <p:nvPicPr>
          <p:cNvPr id="20" name="Grafik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290004" y="2629997"/>
            <a:ext cx="829919" cy="825480"/>
          </a:xfrm>
          <a:prstGeom prst="rect">
            <a:avLst/>
          </a:prstGeom>
        </p:spPr>
      </p:pic>
      <p:sp>
        <p:nvSpPr>
          <p:cNvPr id="23" name="Pfeil nach rechts 22"/>
          <p:cNvSpPr/>
          <p:nvPr/>
        </p:nvSpPr>
        <p:spPr>
          <a:xfrm>
            <a:off x="1338715" y="2871388"/>
            <a:ext cx="1604969" cy="3535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dirty="0" smtClean="0"/>
              <a:t>network updates </a:t>
            </a:r>
            <a:endParaRPr lang="de-DE" sz="1400" dirty="0"/>
          </a:p>
        </p:txBody>
      </p:sp>
    </p:spTree>
    <p:extLst>
      <p:ext uri="{BB962C8B-B14F-4D97-AF65-F5344CB8AC3E}">
        <p14:creationId xmlns:p14="http://schemas.microsoft.com/office/powerpoint/2010/main" val="2018032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of the Talk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Motivation &amp; Software Defined Networking</a:t>
            </a:r>
          </a:p>
          <a:p>
            <a:r>
              <a:rPr lang="en-US" b="1" dirty="0" smtClean="0"/>
              <a:t>Related Work &amp; </a:t>
            </a:r>
            <a:r>
              <a:rPr lang="en-US" b="1" dirty="0" err="1" smtClean="0"/>
              <a:t>Splittable</a:t>
            </a:r>
            <a:r>
              <a:rPr lang="en-US" b="1" dirty="0" smtClean="0"/>
              <a:t> Flows</a:t>
            </a:r>
          </a:p>
          <a:p>
            <a:r>
              <a:rPr lang="en-US" dirty="0" smtClean="0"/>
              <a:t>Our Approach</a:t>
            </a:r>
          </a:p>
          <a:p>
            <a:r>
              <a:rPr lang="en-US" dirty="0" smtClean="0"/>
              <a:t>Extension beyond </a:t>
            </a:r>
            <a:r>
              <a:rPr lang="en-US" dirty="0" err="1" smtClean="0"/>
              <a:t>Anycast</a:t>
            </a:r>
            <a:r>
              <a:rPr lang="en-US" dirty="0" smtClean="0"/>
              <a:t> Flows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0451637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Network Updates of Flows without Congestion</a:t>
            </a:r>
            <a:endParaRPr lang="de-DE" sz="3200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7934" y="1510176"/>
            <a:ext cx="1296144" cy="1289212"/>
          </a:xfrm>
          <a:prstGeom prst="rect">
            <a:avLst/>
          </a:prstGeom>
        </p:spPr>
      </p:pic>
      <p:sp>
        <p:nvSpPr>
          <p:cNvPr id="6" name="Textfeld 5"/>
          <p:cNvSpPr txBox="1"/>
          <p:nvPr/>
        </p:nvSpPr>
        <p:spPr>
          <a:xfrm>
            <a:off x="1153532" y="2921780"/>
            <a:ext cx="131625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i="1" dirty="0" smtClean="0"/>
              <a:t>old</a:t>
            </a:r>
            <a:r>
              <a:rPr lang="en-US" dirty="0" smtClean="0"/>
              <a:t> network</a:t>
            </a:r>
          </a:p>
          <a:p>
            <a:pPr algn="ctr"/>
            <a:r>
              <a:rPr lang="en-US" dirty="0" smtClean="0"/>
              <a:t>rules</a:t>
            </a:r>
            <a:endParaRPr lang="de-DE" dirty="0"/>
          </a:p>
        </p:txBody>
      </p:sp>
      <p:sp>
        <p:nvSpPr>
          <p:cNvPr id="7" name="Textfeld 6"/>
          <p:cNvSpPr txBox="1"/>
          <p:nvPr/>
        </p:nvSpPr>
        <p:spPr>
          <a:xfrm>
            <a:off x="6505914" y="2904640"/>
            <a:ext cx="141269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i="1" dirty="0" smtClean="0"/>
              <a:t>new</a:t>
            </a:r>
            <a:r>
              <a:rPr lang="en-US" dirty="0" smtClean="0"/>
              <a:t> network</a:t>
            </a:r>
          </a:p>
          <a:p>
            <a:pPr algn="ctr"/>
            <a:r>
              <a:rPr lang="en-US" dirty="0" smtClean="0"/>
              <a:t>rules</a:t>
            </a:r>
            <a:endParaRPr lang="de-DE" dirty="0"/>
          </a:p>
        </p:txBody>
      </p:sp>
      <p:sp>
        <p:nvSpPr>
          <p:cNvPr id="9" name="Pfeil nach rechts 8"/>
          <p:cNvSpPr/>
          <p:nvPr/>
        </p:nvSpPr>
        <p:spPr>
          <a:xfrm>
            <a:off x="3491880" y="2977980"/>
            <a:ext cx="2268252" cy="49964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network updates </a:t>
            </a:r>
            <a:endParaRPr lang="de-DE" dirty="0"/>
          </a:p>
        </p:txBody>
      </p:sp>
      <p:pic>
        <p:nvPicPr>
          <p:cNvPr id="1028" name="Picture 4" descr="http://www.ning.com/blog/speedy_network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454110"/>
            <a:ext cx="2112169" cy="1401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Grafik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2896" y="1439799"/>
            <a:ext cx="1877527" cy="1415655"/>
          </a:xfrm>
          <a:prstGeom prst="rect">
            <a:avLst/>
          </a:prstGeom>
        </p:spPr>
      </p:pic>
      <p:sp>
        <p:nvSpPr>
          <p:cNvPr id="8" name="Textfeld 7"/>
          <p:cNvSpPr txBox="1"/>
          <p:nvPr/>
        </p:nvSpPr>
        <p:spPr>
          <a:xfrm>
            <a:off x="809582" y="3789040"/>
            <a:ext cx="787721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State of the art: (Partial) moves of flows using linear programming (LPs), e.g.,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i="1" dirty="0" smtClean="0"/>
              <a:t>SWAN</a:t>
            </a:r>
            <a:r>
              <a:rPr lang="en-US" dirty="0" smtClean="0"/>
              <a:t> [Hong et al., SIGCOMM 2013], </a:t>
            </a:r>
            <a:r>
              <a:rPr lang="en-US" i="1" dirty="0" err="1" smtClean="0"/>
              <a:t>zUPDATE</a:t>
            </a:r>
            <a:r>
              <a:rPr lang="en-US" dirty="0" smtClean="0"/>
              <a:t> [Liu et al., SIGCOMM </a:t>
            </a:r>
            <a:r>
              <a:rPr lang="en-US" dirty="0"/>
              <a:t>2013</a:t>
            </a:r>
            <a:r>
              <a:rPr lang="en-US" dirty="0" smtClean="0"/>
              <a:t>]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i="1" dirty="0" smtClean="0"/>
              <a:t>Dionysus</a:t>
            </a:r>
            <a:r>
              <a:rPr lang="en-US" dirty="0" smtClean="0"/>
              <a:t> [</a:t>
            </a:r>
            <a:r>
              <a:rPr lang="en-US" dirty="0" err="1" smtClean="0"/>
              <a:t>Jin</a:t>
            </a:r>
            <a:r>
              <a:rPr lang="en-US" dirty="0" smtClean="0"/>
              <a:t> et al., SIGCOMM 2014]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Open problems: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When are network updates without congestion </a:t>
            </a:r>
            <a:r>
              <a:rPr lang="en-US" i="1" dirty="0" smtClean="0"/>
              <a:t>possible</a:t>
            </a:r>
            <a:r>
              <a:rPr lang="en-US" dirty="0" smtClean="0"/>
              <a:t>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dirty="0" smtClean="0"/>
              <a:t>How can we do them </a:t>
            </a:r>
            <a:r>
              <a:rPr lang="en-US" i="1" dirty="0" smtClean="0"/>
              <a:t>fast</a:t>
            </a:r>
            <a:r>
              <a:rPr lang="en-US" dirty="0" smtClean="0"/>
              <a:t>?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i="1" dirty="0" smtClean="0"/>
              <a:t>This paper</a:t>
            </a:r>
            <a:r>
              <a:rPr lang="en-US" dirty="0" smtClean="0"/>
              <a:t>: Addresses the case of one (logical) destination for </a:t>
            </a:r>
            <a:r>
              <a:rPr lang="en-US" dirty="0" err="1" smtClean="0"/>
              <a:t>splittable</a:t>
            </a:r>
            <a:r>
              <a:rPr lang="en-US" dirty="0" smtClean="0"/>
              <a:t> flows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261612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Swapping of Flows</a:t>
            </a:r>
            <a:endParaRPr lang="de-DE" dirty="0"/>
          </a:p>
        </p:txBody>
      </p:sp>
      <p:sp>
        <p:nvSpPr>
          <p:cNvPr id="4" name="Freihandform 3"/>
          <p:cNvSpPr/>
          <p:nvPr/>
        </p:nvSpPr>
        <p:spPr>
          <a:xfrm>
            <a:off x="638447" y="3268550"/>
            <a:ext cx="2308565" cy="270295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308565"/>
              <a:gd name="connsiteY0" fmla="*/ 234447 h 270295"/>
              <a:gd name="connsiteX1" fmla="*/ 489914 w 2308565"/>
              <a:gd name="connsiteY1" fmla="*/ 0 h 270295"/>
              <a:gd name="connsiteX2" fmla="*/ 1813829 w 2308565"/>
              <a:gd name="connsiteY2" fmla="*/ 1276 h 270295"/>
              <a:gd name="connsiteX3" fmla="*/ 2308565 w 2308565"/>
              <a:gd name="connsiteY3" fmla="*/ 270204 h 270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08565" h="270295">
                <a:moveTo>
                  <a:pt x="0" y="234447"/>
                </a:moveTo>
                <a:cubicBezTo>
                  <a:pt x="263077" y="219435"/>
                  <a:pt x="403476" y="179905"/>
                  <a:pt x="489914" y="0"/>
                </a:cubicBezTo>
                <a:lnTo>
                  <a:pt x="1813829" y="1276"/>
                </a:lnTo>
                <a:cubicBezTo>
                  <a:pt x="2024010" y="203689"/>
                  <a:pt x="2128549" y="273179"/>
                  <a:pt x="2308565" y="270204"/>
                </a:cubicBezTo>
              </a:path>
            </a:pathLst>
          </a:custGeom>
          <a:noFill/>
          <a:ln w="2540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/>
          </a:p>
        </p:txBody>
      </p:sp>
      <p:cxnSp>
        <p:nvCxnSpPr>
          <p:cNvPr id="5" name="Gerade Verbindung mit Pfeil 4"/>
          <p:cNvCxnSpPr>
            <a:endCxn id="7" idx="2"/>
          </p:cNvCxnSpPr>
          <p:nvPr/>
        </p:nvCxnSpPr>
        <p:spPr>
          <a:xfrm flipV="1">
            <a:off x="1023748" y="3212978"/>
            <a:ext cx="1594480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Oval 19"/>
          <p:cNvSpPr/>
          <p:nvPr/>
        </p:nvSpPr>
        <p:spPr>
          <a:xfrm>
            <a:off x="605377" y="303066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7" name="Oval 19"/>
          <p:cNvSpPr/>
          <p:nvPr/>
        </p:nvSpPr>
        <p:spPr>
          <a:xfrm>
            <a:off x="2618228" y="303066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9" name="Gerade Verbindung mit Pfeil 8"/>
          <p:cNvCxnSpPr>
            <a:endCxn id="11" idx="2"/>
          </p:cNvCxnSpPr>
          <p:nvPr/>
        </p:nvCxnSpPr>
        <p:spPr>
          <a:xfrm flipV="1">
            <a:off x="1023748" y="4122458"/>
            <a:ext cx="1594480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19"/>
          <p:cNvSpPr/>
          <p:nvPr/>
        </p:nvSpPr>
        <p:spPr>
          <a:xfrm>
            <a:off x="605377" y="394014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1" name="Oval 19"/>
          <p:cNvSpPr/>
          <p:nvPr/>
        </p:nvSpPr>
        <p:spPr>
          <a:xfrm>
            <a:off x="2618228" y="394014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2" name="Freihandform 11"/>
          <p:cNvSpPr/>
          <p:nvPr/>
        </p:nvSpPr>
        <p:spPr>
          <a:xfrm>
            <a:off x="677144" y="3804032"/>
            <a:ext cx="2296373" cy="249694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96373" h="249694">
                <a:moveTo>
                  <a:pt x="0" y="1281"/>
                </a:moveTo>
                <a:cubicBezTo>
                  <a:pt x="263077" y="-13731"/>
                  <a:pt x="372996" y="105235"/>
                  <a:pt x="465530" y="248418"/>
                </a:cubicBezTo>
                <a:lnTo>
                  <a:pt x="1789445" y="249694"/>
                </a:lnTo>
                <a:cubicBezTo>
                  <a:pt x="1969146" y="61963"/>
                  <a:pt x="2116357" y="21725"/>
                  <a:pt x="2296373" y="18750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sp>
        <p:nvSpPr>
          <p:cNvPr id="18" name="Freihandform 17"/>
          <p:cNvSpPr/>
          <p:nvPr/>
        </p:nvSpPr>
        <p:spPr>
          <a:xfrm>
            <a:off x="6002327" y="3268549"/>
            <a:ext cx="2308565" cy="270295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308565"/>
              <a:gd name="connsiteY0" fmla="*/ 234447 h 270295"/>
              <a:gd name="connsiteX1" fmla="*/ 489914 w 2308565"/>
              <a:gd name="connsiteY1" fmla="*/ 0 h 270295"/>
              <a:gd name="connsiteX2" fmla="*/ 1813829 w 2308565"/>
              <a:gd name="connsiteY2" fmla="*/ 1276 h 270295"/>
              <a:gd name="connsiteX3" fmla="*/ 2308565 w 2308565"/>
              <a:gd name="connsiteY3" fmla="*/ 270204 h 270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08565" h="270295">
                <a:moveTo>
                  <a:pt x="0" y="234447"/>
                </a:moveTo>
                <a:cubicBezTo>
                  <a:pt x="263077" y="219435"/>
                  <a:pt x="403476" y="179905"/>
                  <a:pt x="489914" y="0"/>
                </a:cubicBezTo>
                <a:lnTo>
                  <a:pt x="1813829" y="1276"/>
                </a:lnTo>
                <a:cubicBezTo>
                  <a:pt x="2024010" y="203689"/>
                  <a:pt x="2128549" y="273179"/>
                  <a:pt x="2308565" y="270204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/>
          </a:p>
        </p:txBody>
      </p:sp>
      <p:cxnSp>
        <p:nvCxnSpPr>
          <p:cNvPr id="19" name="Gerade Verbindung mit Pfeil 18"/>
          <p:cNvCxnSpPr>
            <a:endCxn id="21" idx="2"/>
          </p:cNvCxnSpPr>
          <p:nvPr/>
        </p:nvCxnSpPr>
        <p:spPr>
          <a:xfrm flipV="1">
            <a:off x="6387628" y="3212977"/>
            <a:ext cx="1594480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Oval 19"/>
          <p:cNvSpPr/>
          <p:nvPr/>
        </p:nvSpPr>
        <p:spPr>
          <a:xfrm>
            <a:off x="5969257" y="303066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Oval 19"/>
          <p:cNvSpPr/>
          <p:nvPr/>
        </p:nvSpPr>
        <p:spPr>
          <a:xfrm>
            <a:off x="7982108" y="303066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3" name="Gerade Verbindung mit Pfeil 22"/>
          <p:cNvCxnSpPr>
            <a:endCxn id="25" idx="2"/>
          </p:cNvCxnSpPr>
          <p:nvPr/>
        </p:nvCxnSpPr>
        <p:spPr>
          <a:xfrm flipV="1">
            <a:off x="6387628" y="4122457"/>
            <a:ext cx="1594480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Oval 19"/>
          <p:cNvSpPr/>
          <p:nvPr/>
        </p:nvSpPr>
        <p:spPr>
          <a:xfrm>
            <a:off x="5969257" y="394014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5" name="Oval 19"/>
          <p:cNvSpPr/>
          <p:nvPr/>
        </p:nvSpPr>
        <p:spPr>
          <a:xfrm>
            <a:off x="7982108" y="394014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6" name="Freihandform 25"/>
          <p:cNvSpPr/>
          <p:nvPr/>
        </p:nvSpPr>
        <p:spPr>
          <a:xfrm>
            <a:off x="6041024" y="3804031"/>
            <a:ext cx="2296373" cy="249694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96373" h="249694">
                <a:moveTo>
                  <a:pt x="0" y="1281"/>
                </a:moveTo>
                <a:cubicBezTo>
                  <a:pt x="263077" y="-13731"/>
                  <a:pt x="372996" y="105235"/>
                  <a:pt x="465530" y="248418"/>
                </a:cubicBezTo>
                <a:lnTo>
                  <a:pt x="1789445" y="249694"/>
                </a:lnTo>
                <a:cubicBezTo>
                  <a:pt x="1969146" y="61963"/>
                  <a:pt x="2116357" y="21725"/>
                  <a:pt x="2296373" y="18750"/>
                </a:cubicBezTo>
              </a:path>
            </a:pathLst>
          </a:custGeom>
          <a:noFill/>
          <a:ln w="2540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sp>
        <p:nvSpPr>
          <p:cNvPr id="34" name="Textfeld 33"/>
          <p:cNvSpPr txBox="1"/>
          <p:nvPr/>
        </p:nvSpPr>
        <p:spPr>
          <a:xfrm>
            <a:off x="5790148" y="5805264"/>
            <a:ext cx="3330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each flow: 2</a:t>
            </a:r>
          </a:p>
          <a:p>
            <a:pPr algn="r"/>
            <a:r>
              <a:rPr lang="en-US" sz="2800" dirty="0" smtClean="0"/>
              <a:t>  capacity of links: 3</a:t>
            </a:r>
            <a:endParaRPr lang="de-DE" sz="2800" dirty="0"/>
          </a:p>
        </p:txBody>
      </p:sp>
      <p:pic>
        <p:nvPicPr>
          <p:cNvPr id="35" name="Grafik 3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7934" y="1510176"/>
            <a:ext cx="1296144" cy="1289212"/>
          </a:xfrm>
          <a:prstGeom prst="rect">
            <a:avLst/>
          </a:prstGeom>
        </p:spPr>
      </p:pic>
      <p:sp>
        <p:nvSpPr>
          <p:cNvPr id="36" name="Pfeil nach rechts 35"/>
          <p:cNvSpPr/>
          <p:nvPr/>
        </p:nvSpPr>
        <p:spPr>
          <a:xfrm>
            <a:off x="3491880" y="2977980"/>
            <a:ext cx="2268252" cy="49964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network updates </a:t>
            </a:r>
            <a:endParaRPr lang="de-DE" dirty="0"/>
          </a:p>
        </p:txBody>
      </p:sp>
      <p:sp>
        <p:nvSpPr>
          <p:cNvPr id="37" name="Oval 19"/>
          <p:cNvSpPr/>
          <p:nvPr/>
        </p:nvSpPr>
        <p:spPr>
          <a:xfrm>
            <a:off x="3149188" y="347391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38" name="Gerade Verbindung mit Pfeil 37"/>
          <p:cNvCxnSpPr>
            <a:stCxn id="11" idx="7"/>
            <a:endCxn id="37" idx="3"/>
          </p:cNvCxnSpPr>
          <p:nvPr/>
        </p:nvCxnSpPr>
        <p:spPr>
          <a:xfrm flipV="1">
            <a:off x="2975330" y="3785133"/>
            <a:ext cx="235127" cy="20841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Gerade Verbindung mit Pfeil 38"/>
          <p:cNvCxnSpPr>
            <a:stCxn id="7" idx="5"/>
            <a:endCxn id="37" idx="1"/>
          </p:cNvCxnSpPr>
          <p:nvPr/>
        </p:nvCxnSpPr>
        <p:spPr>
          <a:xfrm>
            <a:off x="2975330" y="3341890"/>
            <a:ext cx="235127" cy="18541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Oval 19"/>
          <p:cNvSpPr/>
          <p:nvPr/>
        </p:nvSpPr>
        <p:spPr>
          <a:xfrm>
            <a:off x="8518932" y="346756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42" name="Gerade Verbindung mit Pfeil 41"/>
          <p:cNvCxnSpPr>
            <a:endCxn id="41" idx="3"/>
          </p:cNvCxnSpPr>
          <p:nvPr/>
        </p:nvCxnSpPr>
        <p:spPr>
          <a:xfrm flipV="1">
            <a:off x="8345074" y="3778783"/>
            <a:ext cx="235127" cy="20841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Gerade Verbindung mit Pfeil 42"/>
          <p:cNvCxnSpPr>
            <a:endCxn id="41" idx="1"/>
          </p:cNvCxnSpPr>
          <p:nvPr/>
        </p:nvCxnSpPr>
        <p:spPr>
          <a:xfrm>
            <a:off x="8345074" y="3335540"/>
            <a:ext cx="235127" cy="18541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Rechteck 43"/>
          <p:cNvSpPr/>
          <p:nvPr/>
        </p:nvSpPr>
        <p:spPr>
          <a:xfrm>
            <a:off x="3250279" y="3511370"/>
            <a:ext cx="2359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endParaRPr lang="en-US" sz="1200" baseline="-25000" dirty="0"/>
          </a:p>
        </p:txBody>
      </p:sp>
      <p:sp>
        <p:nvSpPr>
          <p:cNvPr id="45" name="Rechteck 44"/>
          <p:cNvSpPr/>
          <p:nvPr/>
        </p:nvSpPr>
        <p:spPr>
          <a:xfrm>
            <a:off x="8614383" y="3508134"/>
            <a:ext cx="2359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endParaRPr lang="en-US" sz="1200" baseline="-25000" dirty="0"/>
          </a:p>
        </p:txBody>
      </p:sp>
    </p:spTree>
    <p:extLst>
      <p:ext uri="{BB962C8B-B14F-4D97-AF65-F5344CB8AC3E}">
        <p14:creationId xmlns:p14="http://schemas.microsoft.com/office/powerpoint/2010/main" val="13804546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Just Switch? Congestion!</a:t>
            </a:r>
            <a:endParaRPr lang="de-DE" dirty="0"/>
          </a:p>
        </p:txBody>
      </p:sp>
      <p:sp>
        <p:nvSpPr>
          <p:cNvPr id="7" name="Freihandform 6"/>
          <p:cNvSpPr/>
          <p:nvPr/>
        </p:nvSpPr>
        <p:spPr>
          <a:xfrm>
            <a:off x="3436032" y="4036484"/>
            <a:ext cx="2296373" cy="249694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96373" h="249694">
                <a:moveTo>
                  <a:pt x="0" y="1281"/>
                </a:moveTo>
                <a:cubicBezTo>
                  <a:pt x="263077" y="-13731"/>
                  <a:pt x="372996" y="105235"/>
                  <a:pt x="465530" y="248418"/>
                </a:cubicBezTo>
                <a:lnTo>
                  <a:pt x="1789445" y="249694"/>
                </a:lnTo>
                <a:cubicBezTo>
                  <a:pt x="1969146" y="61963"/>
                  <a:pt x="2116357" y="21725"/>
                  <a:pt x="2296373" y="18750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sp>
        <p:nvSpPr>
          <p:cNvPr id="10" name="Freihandform 9"/>
          <p:cNvSpPr/>
          <p:nvPr/>
        </p:nvSpPr>
        <p:spPr>
          <a:xfrm>
            <a:off x="3440776" y="3956322"/>
            <a:ext cx="2288999" cy="260441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37825 w 2296373"/>
              <a:gd name="connsiteY2" fmla="*/ 249694 h 249694"/>
              <a:gd name="connsiteX3" fmla="*/ 2296373 w 2296373"/>
              <a:gd name="connsiteY3" fmla="*/ 18750 h 249694"/>
              <a:gd name="connsiteX0" fmla="*/ 0 w 2296373"/>
              <a:gd name="connsiteY0" fmla="*/ 1281 h 248418"/>
              <a:gd name="connsiteX1" fmla="*/ 465530 w 2296373"/>
              <a:gd name="connsiteY1" fmla="*/ 248418 h 248418"/>
              <a:gd name="connsiteX2" fmla="*/ 1708329 w 2296373"/>
              <a:gd name="connsiteY2" fmla="*/ 212823 h 248418"/>
              <a:gd name="connsiteX3" fmla="*/ 2296373 w 2296373"/>
              <a:gd name="connsiteY3" fmla="*/ 18750 h 248418"/>
              <a:gd name="connsiteX0" fmla="*/ 0 w 2296373"/>
              <a:gd name="connsiteY0" fmla="*/ 1896 h 213438"/>
              <a:gd name="connsiteX1" fmla="*/ 465530 w 2296373"/>
              <a:gd name="connsiteY1" fmla="*/ 204787 h 213438"/>
              <a:gd name="connsiteX2" fmla="*/ 1708329 w 2296373"/>
              <a:gd name="connsiteY2" fmla="*/ 213438 h 213438"/>
              <a:gd name="connsiteX3" fmla="*/ 2296373 w 2296373"/>
              <a:gd name="connsiteY3" fmla="*/ 19365 h 213438"/>
              <a:gd name="connsiteX0" fmla="*/ 0 w 2252128"/>
              <a:gd name="connsiteY0" fmla="*/ 48899 h 260441"/>
              <a:gd name="connsiteX1" fmla="*/ 465530 w 2252128"/>
              <a:gd name="connsiteY1" fmla="*/ 251790 h 260441"/>
              <a:gd name="connsiteX2" fmla="*/ 1708329 w 2252128"/>
              <a:gd name="connsiteY2" fmla="*/ 260441 h 260441"/>
              <a:gd name="connsiteX3" fmla="*/ 2252128 w 2252128"/>
              <a:gd name="connsiteY3" fmla="*/ 0 h 260441"/>
              <a:gd name="connsiteX0" fmla="*/ 0 w 2288999"/>
              <a:gd name="connsiteY0" fmla="*/ 4654 h 260441"/>
              <a:gd name="connsiteX1" fmla="*/ 502401 w 2288999"/>
              <a:gd name="connsiteY1" fmla="*/ 251790 h 260441"/>
              <a:gd name="connsiteX2" fmla="*/ 1745200 w 2288999"/>
              <a:gd name="connsiteY2" fmla="*/ 260441 h 260441"/>
              <a:gd name="connsiteX3" fmla="*/ 2288999 w 2288999"/>
              <a:gd name="connsiteY3" fmla="*/ 0 h 260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8999" h="260441">
                <a:moveTo>
                  <a:pt x="0" y="4654"/>
                </a:moveTo>
                <a:cubicBezTo>
                  <a:pt x="263077" y="-10358"/>
                  <a:pt x="409867" y="108607"/>
                  <a:pt x="502401" y="251790"/>
                </a:cubicBezTo>
                <a:lnTo>
                  <a:pt x="1745200" y="260441"/>
                </a:lnTo>
                <a:cubicBezTo>
                  <a:pt x="1924901" y="72710"/>
                  <a:pt x="2108983" y="2975"/>
                  <a:pt x="2288999" y="0"/>
                </a:cubicBezTo>
              </a:path>
            </a:pathLst>
          </a:custGeom>
          <a:noFill/>
          <a:ln w="2540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cxnSp>
        <p:nvCxnSpPr>
          <p:cNvPr id="22" name="Gerade Verbindung mit Pfeil 21"/>
          <p:cNvCxnSpPr>
            <a:endCxn id="24" idx="2"/>
          </p:cNvCxnSpPr>
          <p:nvPr/>
        </p:nvCxnSpPr>
        <p:spPr>
          <a:xfrm flipV="1">
            <a:off x="3756930" y="3429000"/>
            <a:ext cx="1594480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19"/>
          <p:cNvSpPr/>
          <p:nvPr/>
        </p:nvSpPr>
        <p:spPr>
          <a:xfrm>
            <a:off x="3338559" y="324669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4" name="Oval 19"/>
          <p:cNvSpPr/>
          <p:nvPr/>
        </p:nvSpPr>
        <p:spPr>
          <a:xfrm>
            <a:off x="5351410" y="324669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6" name="Gerade Verbindung mit Pfeil 25"/>
          <p:cNvCxnSpPr>
            <a:endCxn id="28" idx="2"/>
          </p:cNvCxnSpPr>
          <p:nvPr/>
        </p:nvCxnSpPr>
        <p:spPr>
          <a:xfrm flipV="1">
            <a:off x="3756930" y="4338480"/>
            <a:ext cx="1594480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19"/>
          <p:cNvSpPr/>
          <p:nvPr/>
        </p:nvSpPr>
        <p:spPr>
          <a:xfrm>
            <a:off x="3338559" y="41561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8" name="Oval 19"/>
          <p:cNvSpPr/>
          <p:nvPr/>
        </p:nvSpPr>
        <p:spPr>
          <a:xfrm>
            <a:off x="5351410" y="41561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pic>
        <p:nvPicPr>
          <p:cNvPr id="36" name="Grafik 3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59609" y="4390783"/>
            <a:ext cx="824782" cy="751734"/>
          </a:xfrm>
          <a:prstGeom prst="rect">
            <a:avLst/>
          </a:prstGeom>
        </p:spPr>
      </p:pic>
      <p:sp>
        <p:nvSpPr>
          <p:cNvPr id="20" name="Textfeld 19"/>
          <p:cNvSpPr txBox="1"/>
          <p:nvPr/>
        </p:nvSpPr>
        <p:spPr>
          <a:xfrm>
            <a:off x="5790148" y="5805264"/>
            <a:ext cx="3330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each flow: 2</a:t>
            </a:r>
          </a:p>
          <a:p>
            <a:pPr algn="r"/>
            <a:r>
              <a:rPr lang="en-US" sz="2800" dirty="0" smtClean="0"/>
              <a:t>  capacity of links: 3</a:t>
            </a:r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103592586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Migrate only parts of the flow</a:t>
            </a:r>
            <a:endParaRPr lang="de-DE" dirty="0"/>
          </a:p>
        </p:txBody>
      </p:sp>
      <p:sp>
        <p:nvSpPr>
          <p:cNvPr id="7" name="Freihandform 6"/>
          <p:cNvSpPr/>
          <p:nvPr/>
        </p:nvSpPr>
        <p:spPr>
          <a:xfrm>
            <a:off x="3436032" y="4036484"/>
            <a:ext cx="2296373" cy="249694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96373" h="249694">
                <a:moveTo>
                  <a:pt x="0" y="1281"/>
                </a:moveTo>
                <a:cubicBezTo>
                  <a:pt x="263077" y="-13731"/>
                  <a:pt x="372996" y="105235"/>
                  <a:pt x="465530" y="248418"/>
                </a:cubicBezTo>
                <a:lnTo>
                  <a:pt x="1789445" y="249694"/>
                </a:lnTo>
                <a:cubicBezTo>
                  <a:pt x="1969146" y="61963"/>
                  <a:pt x="2116357" y="21725"/>
                  <a:pt x="2296373" y="18750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sp>
        <p:nvSpPr>
          <p:cNvPr id="10" name="Freihandform 9"/>
          <p:cNvSpPr/>
          <p:nvPr/>
        </p:nvSpPr>
        <p:spPr>
          <a:xfrm>
            <a:off x="3440776" y="3956322"/>
            <a:ext cx="2288999" cy="260441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37825 w 2296373"/>
              <a:gd name="connsiteY2" fmla="*/ 249694 h 249694"/>
              <a:gd name="connsiteX3" fmla="*/ 2296373 w 2296373"/>
              <a:gd name="connsiteY3" fmla="*/ 18750 h 249694"/>
              <a:gd name="connsiteX0" fmla="*/ 0 w 2296373"/>
              <a:gd name="connsiteY0" fmla="*/ 1281 h 248418"/>
              <a:gd name="connsiteX1" fmla="*/ 465530 w 2296373"/>
              <a:gd name="connsiteY1" fmla="*/ 248418 h 248418"/>
              <a:gd name="connsiteX2" fmla="*/ 1708329 w 2296373"/>
              <a:gd name="connsiteY2" fmla="*/ 212823 h 248418"/>
              <a:gd name="connsiteX3" fmla="*/ 2296373 w 2296373"/>
              <a:gd name="connsiteY3" fmla="*/ 18750 h 248418"/>
              <a:gd name="connsiteX0" fmla="*/ 0 w 2296373"/>
              <a:gd name="connsiteY0" fmla="*/ 1896 h 213438"/>
              <a:gd name="connsiteX1" fmla="*/ 465530 w 2296373"/>
              <a:gd name="connsiteY1" fmla="*/ 204787 h 213438"/>
              <a:gd name="connsiteX2" fmla="*/ 1708329 w 2296373"/>
              <a:gd name="connsiteY2" fmla="*/ 213438 h 213438"/>
              <a:gd name="connsiteX3" fmla="*/ 2296373 w 2296373"/>
              <a:gd name="connsiteY3" fmla="*/ 19365 h 213438"/>
              <a:gd name="connsiteX0" fmla="*/ 0 w 2252128"/>
              <a:gd name="connsiteY0" fmla="*/ 48899 h 260441"/>
              <a:gd name="connsiteX1" fmla="*/ 465530 w 2252128"/>
              <a:gd name="connsiteY1" fmla="*/ 251790 h 260441"/>
              <a:gd name="connsiteX2" fmla="*/ 1708329 w 2252128"/>
              <a:gd name="connsiteY2" fmla="*/ 260441 h 260441"/>
              <a:gd name="connsiteX3" fmla="*/ 2252128 w 2252128"/>
              <a:gd name="connsiteY3" fmla="*/ 0 h 260441"/>
              <a:gd name="connsiteX0" fmla="*/ 0 w 2288999"/>
              <a:gd name="connsiteY0" fmla="*/ 4654 h 260441"/>
              <a:gd name="connsiteX1" fmla="*/ 502401 w 2288999"/>
              <a:gd name="connsiteY1" fmla="*/ 251790 h 260441"/>
              <a:gd name="connsiteX2" fmla="*/ 1745200 w 2288999"/>
              <a:gd name="connsiteY2" fmla="*/ 260441 h 260441"/>
              <a:gd name="connsiteX3" fmla="*/ 2288999 w 2288999"/>
              <a:gd name="connsiteY3" fmla="*/ 0 h 260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88999" h="260441">
                <a:moveTo>
                  <a:pt x="0" y="4654"/>
                </a:moveTo>
                <a:cubicBezTo>
                  <a:pt x="263077" y="-10358"/>
                  <a:pt x="409867" y="108607"/>
                  <a:pt x="502401" y="251790"/>
                </a:cubicBezTo>
                <a:lnTo>
                  <a:pt x="1745200" y="260441"/>
                </a:lnTo>
                <a:cubicBezTo>
                  <a:pt x="1924901" y="72710"/>
                  <a:pt x="2108983" y="2975"/>
                  <a:pt x="2288999" y="0"/>
                </a:cubicBezTo>
              </a:path>
            </a:pathLst>
          </a:custGeom>
          <a:noFill/>
          <a:ln w="2540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sp>
        <p:nvSpPr>
          <p:cNvPr id="11" name="Rechteck 10"/>
          <p:cNvSpPr/>
          <p:nvPr/>
        </p:nvSpPr>
        <p:spPr>
          <a:xfrm>
            <a:off x="4190816" y="3948828"/>
            <a:ext cx="45236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srgbClr val="00B050"/>
                </a:solidFill>
              </a:rPr>
              <a:t>50%</a:t>
            </a:r>
            <a:endParaRPr lang="en-US" sz="1200" baseline="-25000" dirty="0">
              <a:solidFill>
                <a:srgbClr val="00B050"/>
              </a:solidFill>
            </a:endParaRPr>
          </a:p>
          <a:p>
            <a:endParaRPr lang="en-US" sz="1200" baseline="-25000" dirty="0">
              <a:solidFill>
                <a:srgbClr val="00B050"/>
              </a:solidFill>
            </a:endParaRPr>
          </a:p>
        </p:txBody>
      </p:sp>
      <p:cxnSp>
        <p:nvCxnSpPr>
          <p:cNvPr id="22" name="Gerade Verbindung mit Pfeil 21"/>
          <p:cNvCxnSpPr>
            <a:endCxn id="24" idx="2"/>
          </p:cNvCxnSpPr>
          <p:nvPr/>
        </p:nvCxnSpPr>
        <p:spPr>
          <a:xfrm flipV="1">
            <a:off x="3756930" y="3429000"/>
            <a:ext cx="1594480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19"/>
          <p:cNvSpPr/>
          <p:nvPr/>
        </p:nvSpPr>
        <p:spPr>
          <a:xfrm>
            <a:off x="3338559" y="324669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4" name="Oval 19"/>
          <p:cNvSpPr/>
          <p:nvPr/>
        </p:nvSpPr>
        <p:spPr>
          <a:xfrm>
            <a:off x="5351410" y="324669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6" name="Gerade Verbindung mit Pfeil 25"/>
          <p:cNvCxnSpPr>
            <a:endCxn id="28" idx="2"/>
          </p:cNvCxnSpPr>
          <p:nvPr/>
        </p:nvCxnSpPr>
        <p:spPr>
          <a:xfrm flipV="1">
            <a:off x="3756930" y="4338480"/>
            <a:ext cx="1594480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19"/>
          <p:cNvSpPr/>
          <p:nvPr/>
        </p:nvSpPr>
        <p:spPr>
          <a:xfrm>
            <a:off x="3338559" y="41561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8" name="Oval 19"/>
          <p:cNvSpPr/>
          <p:nvPr/>
        </p:nvSpPr>
        <p:spPr>
          <a:xfrm>
            <a:off x="5351410" y="41561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0" name="Freihandform 19"/>
          <p:cNvSpPr/>
          <p:nvPr/>
        </p:nvSpPr>
        <p:spPr>
          <a:xfrm>
            <a:off x="3421210" y="3496992"/>
            <a:ext cx="2308565" cy="270295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308565"/>
              <a:gd name="connsiteY0" fmla="*/ 234447 h 270295"/>
              <a:gd name="connsiteX1" fmla="*/ 489914 w 2308565"/>
              <a:gd name="connsiteY1" fmla="*/ 0 h 270295"/>
              <a:gd name="connsiteX2" fmla="*/ 1813829 w 2308565"/>
              <a:gd name="connsiteY2" fmla="*/ 1276 h 270295"/>
              <a:gd name="connsiteX3" fmla="*/ 2308565 w 2308565"/>
              <a:gd name="connsiteY3" fmla="*/ 270204 h 270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08565" h="270295">
                <a:moveTo>
                  <a:pt x="0" y="234447"/>
                </a:moveTo>
                <a:cubicBezTo>
                  <a:pt x="263077" y="219435"/>
                  <a:pt x="403476" y="179905"/>
                  <a:pt x="489914" y="0"/>
                </a:cubicBezTo>
                <a:lnTo>
                  <a:pt x="1813829" y="1276"/>
                </a:lnTo>
                <a:cubicBezTo>
                  <a:pt x="2024010" y="203689"/>
                  <a:pt x="2128549" y="273179"/>
                  <a:pt x="2308565" y="270204"/>
                </a:cubicBezTo>
              </a:path>
            </a:pathLst>
          </a:custGeom>
          <a:noFill/>
          <a:ln w="2540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/>
          </a:p>
        </p:txBody>
      </p:sp>
      <p:sp>
        <p:nvSpPr>
          <p:cNvPr id="21" name="Rechteck 20"/>
          <p:cNvSpPr/>
          <p:nvPr/>
        </p:nvSpPr>
        <p:spPr>
          <a:xfrm>
            <a:off x="3957841" y="3469238"/>
            <a:ext cx="45236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srgbClr val="00B050"/>
                </a:solidFill>
              </a:rPr>
              <a:t>50%</a:t>
            </a:r>
            <a:endParaRPr lang="en-US" sz="1200" baseline="-25000" dirty="0">
              <a:solidFill>
                <a:srgbClr val="00B050"/>
              </a:solidFill>
            </a:endParaRPr>
          </a:p>
        </p:txBody>
      </p:sp>
      <p:sp>
        <p:nvSpPr>
          <p:cNvPr id="25" name="Textfeld 24"/>
          <p:cNvSpPr txBox="1"/>
          <p:nvPr/>
        </p:nvSpPr>
        <p:spPr>
          <a:xfrm>
            <a:off x="5790148" y="5805264"/>
            <a:ext cx="3330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each flow: 2</a:t>
            </a:r>
          </a:p>
          <a:p>
            <a:pPr algn="r"/>
            <a:r>
              <a:rPr lang="en-US" sz="2800" dirty="0" smtClean="0"/>
              <a:t>  capacity of links: 3</a:t>
            </a:r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11482084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Can even do both flows at once</a:t>
            </a:r>
            <a:endParaRPr lang="de-DE" dirty="0"/>
          </a:p>
        </p:txBody>
      </p:sp>
      <p:cxnSp>
        <p:nvCxnSpPr>
          <p:cNvPr id="22" name="Gerade Verbindung mit Pfeil 21"/>
          <p:cNvCxnSpPr>
            <a:endCxn id="24" idx="2"/>
          </p:cNvCxnSpPr>
          <p:nvPr/>
        </p:nvCxnSpPr>
        <p:spPr>
          <a:xfrm flipV="1">
            <a:off x="3756930" y="3429000"/>
            <a:ext cx="1594480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19"/>
          <p:cNvSpPr/>
          <p:nvPr/>
        </p:nvSpPr>
        <p:spPr>
          <a:xfrm>
            <a:off x="3338559" y="324669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4" name="Oval 19"/>
          <p:cNvSpPr/>
          <p:nvPr/>
        </p:nvSpPr>
        <p:spPr>
          <a:xfrm>
            <a:off x="5351410" y="324669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7" name="Oval 19"/>
          <p:cNvSpPr/>
          <p:nvPr/>
        </p:nvSpPr>
        <p:spPr>
          <a:xfrm>
            <a:off x="3338559" y="41561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8" name="Oval 19"/>
          <p:cNvSpPr/>
          <p:nvPr/>
        </p:nvSpPr>
        <p:spPr>
          <a:xfrm>
            <a:off x="5351410" y="41561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1" name="Rechteck 30"/>
          <p:cNvSpPr/>
          <p:nvPr/>
        </p:nvSpPr>
        <p:spPr>
          <a:xfrm>
            <a:off x="3390102" y="3283921"/>
            <a:ext cx="32252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V</a:t>
            </a:r>
            <a:r>
              <a:rPr lang="en-US" sz="1200" baseline="-25000" dirty="0"/>
              <a:t>1</a:t>
            </a:r>
          </a:p>
        </p:txBody>
      </p:sp>
      <p:sp>
        <p:nvSpPr>
          <p:cNvPr id="32" name="Rechteck 31"/>
          <p:cNvSpPr/>
          <p:nvPr/>
        </p:nvSpPr>
        <p:spPr>
          <a:xfrm>
            <a:off x="5400082" y="3290499"/>
            <a:ext cx="32252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V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33" name="Rechteck 32"/>
          <p:cNvSpPr/>
          <p:nvPr/>
        </p:nvSpPr>
        <p:spPr>
          <a:xfrm>
            <a:off x="3379372" y="4199979"/>
            <a:ext cx="32252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V</a:t>
            </a:r>
            <a:r>
              <a:rPr lang="en-US" sz="1200" baseline="-25000" dirty="0" smtClean="0"/>
              <a:t>3</a:t>
            </a:r>
            <a:endParaRPr lang="en-US" sz="1200" baseline="-25000" dirty="0"/>
          </a:p>
        </p:txBody>
      </p:sp>
      <p:sp>
        <p:nvSpPr>
          <p:cNvPr id="34" name="Rechteck 33"/>
          <p:cNvSpPr/>
          <p:nvPr/>
        </p:nvSpPr>
        <p:spPr>
          <a:xfrm>
            <a:off x="5399333" y="4199979"/>
            <a:ext cx="32252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V</a:t>
            </a:r>
            <a:r>
              <a:rPr lang="en-US" sz="1200" baseline="-25000" dirty="0" smtClean="0"/>
              <a:t>4</a:t>
            </a:r>
            <a:endParaRPr lang="en-US" sz="1200" baseline="-25000" dirty="0"/>
          </a:p>
        </p:txBody>
      </p:sp>
      <p:sp>
        <p:nvSpPr>
          <p:cNvPr id="25" name="Freihandform 24"/>
          <p:cNvSpPr/>
          <p:nvPr/>
        </p:nvSpPr>
        <p:spPr>
          <a:xfrm>
            <a:off x="3379372" y="4405864"/>
            <a:ext cx="2308565" cy="270295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308565"/>
              <a:gd name="connsiteY0" fmla="*/ 234447 h 270295"/>
              <a:gd name="connsiteX1" fmla="*/ 489914 w 2308565"/>
              <a:gd name="connsiteY1" fmla="*/ 0 h 270295"/>
              <a:gd name="connsiteX2" fmla="*/ 1813829 w 2308565"/>
              <a:gd name="connsiteY2" fmla="*/ 1276 h 270295"/>
              <a:gd name="connsiteX3" fmla="*/ 2308565 w 2308565"/>
              <a:gd name="connsiteY3" fmla="*/ 270204 h 270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08565" h="270295">
                <a:moveTo>
                  <a:pt x="0" y="234447"/>
                </a:moveTo>
                <a:cubicBezTo>
                  <a:pt x="263077" y="219435"/>
                  <a:pt x="403476" y="179905"/>
                  <a:pt x="489914" y="0"/>
                </a:cubicBezTo>
                <a:lnTo>
                  <a:pt x="1813829" y="1276"/>
                </a:lnTo>
                <a:cubicBezTo>
                  <a:pt x="2024010" y="203689"/>
                  <a:pt x="2128549" y="273179"/>
                  <a:pt x="2308565" y="270204"/>
                </a:cubicBezTo>
              </a:path>
            </a:pathLst>
          </a:custGeom>
          <a:noFill/>
          <a:ln w="2540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/>
          </a:p>
        </p:txBody>
      </p:sp>
      <p:cxnSp>
        <p:nvCxnSpPr>
          <p:cNvPr id="29" name="Gerade Verbindung mit Pfeil 28"/>
          <p:cNvCxnSpPr>
            <a:endCxn id="35" idx="2"/>
          </p:cNvCxnSpPr>
          <p:nvPr/>
        </p:nvCxnSpPr>
        <p:spPr>
          <a:xfrm flipV="1">
            <a:off x="3756930" y="3429000"/>
            <a:ext cx="1594480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19"/>
          <p:cNvSpPr/>
          <p:nvPr/>
        </p:nvSpPr>
        <p:spPr>
          <a:xfrm>
            <a:off x="3338559" y="324669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5" name="Oval 19"/>
          <p:cNvSpPr/>
          <p:nvPr/>
        </p:nvSpPr>
        <p:spPr>
          <a:xfrm>
            <a:off x="5351410" y="324669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6" name="Rechteck 35"/>
          <p:cNvSpPr/>
          <p:nvPr/>
        </p:nvSpPr>
        <p:spPr>
          <a:xfrm>
            <a:off x="3908260" y="3456818"/>
            <a:ext cx="4491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rgbClr val="00B050"/>
                </a:solidFill>
              </a:rPr>
              <a:t>50%</a:t>
            </a:r>
            <a:endParaRPr lang="en-US" sz="1200" baseline="-25000" dirty="0">
              <a:solidFill>
                <a:srgbClr val="00B050"/>
              </a:solidFill>
            </a:endParaRPr>
          </a:p>
        </p:txBody>
      </p:sp>
      <p:cxnSp>
        <p:nvCxnSpPr>
          <p:cNvPr id="37" name="Gerade Verbindung mit Pfeil 36"/>
          <p:cNvCxnSpPr>
            <a:endCxn id="40" idx="2"/>
          </p:cNvCxnSpPr>
          <p:nvPr/>
        </p:nvCxnSpPr>
        <p:spPr>
          <a:xfrm flipV="1">
            <a:off x="3756930" y="4338480"/>
            <a:ext cx="1594480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19"/>
          <p:cNvSpPr/>
          <p:nvPr/>
        </p:nvSpPr>
        <p:spPr>
          <a:xfrm>
            <a:off x="3338559" y="41561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40" name="Oval 19"/>
          <p:cNvSpPr/>
          <p:nvPr/>
        </p:nvSpPr>
        <p:spPr>
          <a:xfrm>
            <a:off x="5351410" y="41561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41" name="Freihandform 40"/>
          <p:cNvSpPr/>
          <p:nvPr/>
        </p:nvSpPr>
        <p:spPr>
          <a:xfrm>
            <a:off x="3410326" y="4020054"/>
            <a:ext cx="2296373" cy="249694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96373" h="249694">
                <a:moveTo>
                  <a:pt x="0" y="1281"/>
                </a:moveTo>
                <a:cubicBezTo>
                  <a:pt x="263077" y="-13731"/>
                  <a:pt x="372996" y="105235"/>
                  <a:pt x="465530" y="248418"/>
                </a:cubicBezTo>
                <a:lnTo>
                  <a:pt x="1789445" y="249694"/>
                </a:lnTo>
                <a:cubicBezTo>
                  <a:pt x="1969146" y="61963"/>
                  <a:pt x="2116357" y="21725"/>
                  <a:pt x="2296373" y="18750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sp>
        <p:nvSpPr>
          <p:cNvPr id="42" name="Rechteck 41"/>
          <p:cNvSpPr/>
          <p:nvPr/>
        </p:nvSpPr>
        <p:spPr>
          <a:xfrm>
            <a:off x="3920510" y="3992749"/>
            <a:ext cx="45236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srgbClr val="C00000"/>
                </a:solidFill>
              </a:rPr>
              <a:t>50%</a:t>
            </a:r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47" name="Freihandform 46"/>
          <p:cNvSpPr/>
          <p:nvPr/>
        </p:nvSpPr>
        <p:spPr>
          <a:xfrm>
            <a:off x="3379372" y="3117856"/>
            <a:ext cx="2296373" cy="249694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96373" h="249694">
                <a:moveTo>
                  <a:pt x="0" y="1281"/>
                </a:moveTo>
                <a:cubicBezTo>
                  <a:pt x="263077" y="-13731"/>
                  <a:pt x="372996" y="105235"/>
                  <a:pt x="465530" y="248418"/>
                </a:cubicBezTo>
                <a:lnTo>
                  <a:pt x="1789445" y="249694"/>
                </a:lnTo>
                <a:cubicBezTo>
                  <a:pt x="1969146" y="61963"/>
                  <a:pt x="2116357" y="21725"/>
                  <a:pt x="2296373" y="18750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sp>
        <p:nvSpPr>
          <p:cNvPr id="48" name="Freihandform 47"/>
          <p:cNvSpPr/>
          <p:nvPr/>
        </p:nvSpPr>
        <p:spPr>
          <a:xfrm>
            <a:off x="3338559" y="3496510"/>
            <a:ext cx="2308565" cy="270295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308565"/>
              <a:gd name="connsiteY0" fmla="*/ 234447 h 270295"/>
              <a:gd name="connsiteX1" fmla="*/ 489914 w 2308565"/>
              <a:gd name="connsiteY1" fmla="*/ 0 h 270295"/>
              <a:gd name="connsiteX2" fmla="*/ 1813829 w 2308565"/>
              <a:gd name="connsiteY2" fmla="*/ 1276 h 270295"/>
              <a:gd name="connsiteX3" fmla="*/ 2308565 w 2308565"/>
              <a:gd name="connsiteY3" fmla="*/ 270204 h 270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08565" h="270295">
                <a:moveTo>
                  <a:pt x="0" y="234447"/>
                </a:moveTo>
                <a:cubicBezTo>
                  <a:pt x="263077" y="219435"/>
                  <a:pt x="403476" y="179905"/>
                  <a:pt x="489914" y="0"/>
                </a:cubicBezTo>
                <a:lnTo>
                  <a:pt x="1813829" y="1276"/>
                </a:lnTo>
                <a:cubicBezTo>
                  <a:pt x="2024010" y="203689"/>
                  <a:pt x="2128549" y="273179"/>
                  <a:pt x="2308565" y="270204"/>
                </a:cubicBezTo>
              </a:path>
            </a:pathLst>
          </a:custGeom>
          <a:noFill/>
          <a:ln w="2540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/>
          </a:p>
        </p:txBody>
      </p:sp>
      <p:sp>
        <p:nvSpPr>
          <p:cNvPr id="49" name="Rechteck 48"/>
          <p:cNvSpPr/>
          <p:nvPr/>
        </p:nvSpPr>
        <p:spPr>
          <a:xfrm>
            <a:off x="3920510" y="4460610"/>
            <a:ext cx="45236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srgbClr val="00B050"/>
                </a:solidFill>
              </a:rPr>
              <a:t>50%</a:t>
            </a:r>
            <a:endParaRPr lang="en-US" sz="1200" baseline="-25000" dirty="0">
              <a:solidFill>
                <a:srgbClr val="00B050"/>
              </a:solidFill>
            </a:endParaRPr>
          </a:p>
        </p:txBody>
      </p:sp>
      <p:sp>
        <p:nvSpPr>
          <p:cNvPr id="50" name="Rechteck 49"/>
          <p:cNvSpPr/>
          <p:nvPr/>
        </p:nvSpPr>
        <p:spPr>
          <a:xfrm>
            <a:off x="3908260" y="3080609"/>
            <a:ext cx="45236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>
                <a:solidFill>
                  <a:srgbClr val="C00000"/>
                </a:solidFill>
              </a:rPr>
              <a:t>50%</a:t>
            </a:r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51" name="Textfeld 50"/>
          <p:cNvSpPr txBox="1"/>
          <p:nvPr/>
        </p:nvSpPr>
        <p:spPr>
          <a:xfrm>
            <a:off x="5790148" y="5805264"/>
            <a:ext cx="3330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each flow: 2</a:t>
            </a:r>
          </a:p>
          <a:p>
            <a:pPr algn="r"/>
            <a:r>
              <a:rPr lang="en-US" sz="2800" dirty="0" smtClean="0"/>
              <a:t>  capacity of links: 3</a:t>
            </a:r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1288533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Done in two steps</a:t>
            </a:r>
            <a:endParaRPr lang="de-DE" dirty="0"/>
          </a:p>
        </p:txBody>
      </p:sp>
      <p:cxnSp>
        <p:nvCxnSpPr>
          <p:cNvPr id="22" name="Gerade Verbindung mit Pfeil 21"/>
          <p:cNvCxnSpPr>
            <a:endCxn id="24" idx="2"/>
          </p:cNvCxnSpPr>
          <p:nvPr/>
        </p:nvCxnSpPr>
        <p:spPr>
          <a:xfrm flipV="1">
            <a:off x="3756930" y="3429000"/>
            <a:ext cx="1594480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19"/>
          <p:cNvSpPr/>
          <p:nvPr/>
        </p:nvSpPr>
        <p:spPr>
          <a:xfrm>
            <a:off x="3338559" y="324669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4" name="Oval 19"/>
          <p:cNvSpPr/>
          <p:nvPr/>
        </p:nvSpPr>
        <p:spPr>
          <a:xfrm>
            <a:off x="5351410" y="324669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7" name="Oval 19"/>
          <p:cNvSpPr/>
          <p:nvPr/>
        </p:nvSpPr>
        <p:spPr>
          <a:xfrm>
            <a:off x="3338559" y="41561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8" name="Oval 19"/>
          <p:cNvSpPr/>
          <p:nvPr/>
        </p:nvSpPr>
        <p:spPr>
          <a:xfrm>
            <a:off x="5351410" y="41561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1" name="Rechteck 30"/>
          <p:cNvSpPr/>
          <p:nvPr/>
        </p:nvSpPr>
        <p:spPr>
          <a:xfrm>
            <a:off x="3390102" y="3283921"/>
            <a:ext cx="32252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V</a:t>
            </a:r>
            <a:r>
              <a:rPr lang="en-US" sz="1200" baseline="-25000" dirty="0"/>
              <a:t>1</a:t>
            </a:r>
          </a:p>
        </p:txBody>
      </p:sp>
      <p:sp>
        <p:nvSpPr>
          <p:cNvPr id="32" name="Rechteck 31"/>
          <p:cNvSpPr/>
          <p:nvPr/>
        </p:nvSpPr>
        <p:spPr>
          <a:xfrm>
            <a:off x="5400082" y="3290499"/>
            <a:ext cx="32252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V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33" name="Rechteck 32"/>
          <p:cNvSpPr/>
          <p:nvPr/>
        </p:nvSpPr>
        <p:spPr>
          <a:xfrm>
            <a:off x="3379372" y="4199979"/>
            <a:ext cx="32252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V</a:t>
            </a:r>
            <a:r>
              <a:rPr lang="en-US" sz="1200" baseline="-25000" dirty="0" smtClean="0"/>
              <a:t>3</a:t>
            </a:r>
            <a:endParaRPr lang="en-US" sz="1200" baseline="-25000" dirty="0"/>
          </a:p>
        </p:txBody>
      </p:sp>
      <p:sp>
        <p:nvSpPr>
          <p:cNvPr id="34" name="Rechteck 33"/>
          <p:cNvSpPr/>
          <p:nvPr/>
        </p:nvSpPr>
        <p:spPr>
          <a:xfrm>
            <a:off x="5399333" y="4199979"/>
            <a:ext cx="32252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V</a:t>
            </a:r>
            <a:r>
              <a:rPr lang="en-US" sz="1200" baseline="-25000" dirty="0" smtClean="0"/>
              <a:t>4</a:t>
            </a:r>
            <a:endParaRPr lang="en-US" sz="1200" baseline="-25000" dirty="0"/>
          </a:p>
        </p:txBody>
      </p:sp>
      <p:cxnSp>
        <p:nvCxnSpPr>
          <p:cNvPr id="29" name="Gerade Verbindung mit Pfeil 28"/>
          <p:cNvCxnSpPr>
            <a:endCxn id="35" idx="2"/>
          </p:cNvCxnSpPr>
          <p:nvPr/>
        </p:nvCxnSpPr>
        <p:spPr>
          <a:xfrm flipV="1">
            <a:off x="3756930" y="3429000"/>
            <a:ext cx="1594480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19"/>
          <p:cNvSpPr/>
          <p:nvPr/>
        </p:nvSpPr>
        <p:spPr>
          <a:xfrm>
            <a:off x="3338559" y="324669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5" name="Oval 19"/>
          <p:cNvSpPr/>
          <p:nvPr/>
        </p:nvSpPr>
        <p:spPr>
          <a:xfrm>
            <a:off x="5351410" y="324669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37" name="Gerade Verbindung mit Pfeil 36"/>
          <p:cNvCxnSpPr>
            <a:endCxn id="40" idx="2"/>
          </p:cNvCxnSpPr>
          <p:nvPr/>
        </p:nvCxnSpPr>
        <p:spPr>
          <a:xfrm flipV="1">
            <a:off x="3756930" y="4338480"/>
            <a:ext cx="1594480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19"/>
          <p:cNvSpPr/>
          <p:nvPr/>
        </p:nvSpPr>
        <p:spPr>
          <a:xfrm>
            <a:off x="3338559" y="41561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40" name="Oval 19"/>
          <p:cNvSpPr/>
          <p:nvPr/>
        </p:nvSpPr>
        <p:spPr>
          <a:xfrm>
            <a:off x="5351410" y="41561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41" name="Freihandform 40"/>
          <p:cNvSpPr/>
          <p:nvPr/>
        </p:nvSpPr>
        <p:spPr>
          <a:xfrm>
            <a:off x="3410326" y="4020054"/>
            <a:ext cx="2296373" cy="249694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96373" h="249694">
                <a:moveTo>
                  <a:pt x="0" y="1281"/>
                </a:moveTo>
                <a:cubicBezTo>
                  <a:pt x="263077" y="-13731"/>
                  <a:pt x="372996" y="105235"/>
                  <a:pt x="465530" y="248418"/>
                </a:cubicBezTo>
                <a:lnTo>
                  <a:pt x="1789445" y="249694"/>
                </a:lnTo>
                <a:cubicBezTo>
                  <a:pt x="1969146" y="61963"/>
                  <a:pt x="2116357" y="21725"/>
                  <a:pt x="2296373" y="18750"/>
                </a:cubicBezTo>
              </a:path>
            </a:pathLst>
          </a:custGeom>
          <a:noFill/>
          <a:ln w="2540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sp>
        <p:nvSpPr>
          <p:cNvPr id="48" name="Freihandform 47"/>
          <p:cNvSpPr/>
          <p:nvPr/>
        </p:nvSpPr>
        <p:spPr>
          <a:xfrm>
            <a:off x="3338559" y="3496510"/>
            <a:ext cx="2308565" cy="270295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308565"/>
              <a:gd name="connsiteY0" fmla="*/ 234447 h 270295"/>
              <a:gd name="connsiteX1" fmla="*/ 489914 w 2308565"/>
              <a:gd name="connsiteY1" fmla="*/ 0 h 270295"/>
              <a:gd name="connsiteX2" fmla="*/ 1813829 w 2308565"/>
              <a:gd name="connsiteY2" fmla="*/ 1276 h 270295"/>
              <a:gd name="connsiteX3" fmla="*/ 2308565 w 2308565"/>
              <a:gd name="connsiteY3" fmla="*/ 270204 h 270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08565" h="270295">
                <a:moveTo>
                  <a:pt x="0" y="234447"/>
                </a:moveTo>
                <a:cubicBezTo>
                  <a:pt x="263077" y="219435"/>
                  <a:pt x="403476" y="179905"/>
                  <a:pt x="489914" y="0"/>
                </a:cubicBezTo>
                <a:lnTo>
                  <a:pt x="1813829" y="1276"/>
                </a:lnTo>
                <a:cubicBezTo>
                  <a:pt x="2024010" y="203689"/>
                  <a:pt x="2128549" y="273179"/>
                  <a:pt x="2308565" y="270204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/>
          </a:p>
        </p:txBody>
      </p:sp>
      <p:sp>
        <p:nvSpPr>
          <p:cNvPr id="38" name="Textfeld 37"/>
          <p:cNvSpPr txBox="1"/>
          <p:nvPr/>
        </p:nvSpPr>
        <p:spPr>
          <a:xfrm>
            <a:off x="5790148" y="5805264"/>
            <a:ext cx="3330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each flow: 2</a:t>
            </a:r>
          </a:p>
          <a:p>
            <a:pPr algn="r"/>
            <a:r>
              <a:rPr lang="en-US" sz="2800" dirty="0" smtClean="0"/>
              <a:t>  capacity of links: 3</a:t>
            </a:r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20750944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But not always possible!</a:t>
            </a:r>
            <a:endParaRPr lang="de-DE" dirty="0"/>
          </a:p>
        </p:txBody>
      </p:sp>
      <p:cxnSp>
        <p:nvCxnSpPr>
          <p:cNvPr id="22" name="Gerade Verbindung mit Pfeil 21"/>
          <p:cNvCxnSpPr>
            <a:endCxn id="24" idx="2"/>
          </p:cNvCxnSpPr>
          <p:nvPr/>
        </p:nvCxnSpPr>
        <p:spPr>
          <a:xfrm flipV="1">
            <a:off x="3756930" y="3429000"/>
            <a:ext cx="1594480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19"/>
          <p:cNvSpPr/>
          <p:nvPr/>
        </p:nvSpPr>
        <p:spPr>
          <a:xfrm>
            <a:off x="3338559" y="324669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4" name="Oval 19"/>
          <p:cNvSpPr/>
          <p:nvPr/>
        </p:nvSpPr>
        <p:spPr>
          <a:xfrm>
            <a:off x="5351410" y="324669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7" name="Oval 19"/>
          <p:cNvSpPr/>
          <p:nvPr/>
        </p:nvSpPr>
        <p:spPr>
          <a:xfrm>
            <a:off x="3338559" y="41561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8" name="Oval 19"/>
          <p:cNvSpPr/>
          <p:nvPr/>
        </p:nvSpPr>
        <p:spPr>
          <a:xfrm>
            <a:off x="5351410" y="41561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1" name="Rechteck 30"/>
          <p:cNvSpPr/>
          <p:nvPr/>
        </p:nvSpPr>
        <p:spPr>
          <a:xfrm>
            <a:off x="3390102" y="3283921"/>
            <a:ext cx="32252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V</a:t>
            </a:r>
            <a:r>
              <a:rPr lang="en-US" sz="1200" baseline="-25000" dirty="0"/>
              <a:t>1</a:t>
            </a:r>
          </a:p>
        </p:txBody>
      </p:sp>
      <p:sp>
        <p:nvSpPr>
          <p:cNvPr id="32" name="Rechteck 31"/>
          <p:cNvSpPr/>
          <p:nvPr/>
        </p:nvSpPr>
        <p:spPr>
          <a:xfrm>
            <a:off x="5400082" y="3290499"/>
            <a:ext cx="32252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V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33" name="Rechteck 32"/>
          <p:cNvSpPr/>
          <p:nvPr/>
        </p:nvSpPr>
        <p:spPr>
          <a:xfrm>
            <a:off x="3379372" y="4199979"/>
            <a:ext cx="32252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V</a:t>
            </a:r>
            <a:r>
              <a:rPr lang="en-US" sz="1200" baseline="-25000" dirty="0" smtClean="0"/>
              <a:t>3</a:t>
            </a:r>
            <a:endParaRPr lang="en-US" sz="1200" baseline="-25000" dirty="0"/>
          </a:p>
        </p:txBody>
      </p:sp>
      <p:sp>
        <p:nvSpPr>
          <p:cNvPr id="34" name="Rechteck 33"/>
          <p:cNvSpPr/>
          <p:nvPr/>
        </p:nvSpPr>
        <p:spPr>
          <a:xfrm>
            <a:off x="5399333" y="4199979"/>
            <a:ext cx="32252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V</a:t>
            </a:r>
            <a:r>
              <a:rPr lang="en-US" sz="1200" baseline="-25000" dirty="0" smtClean="0"/>
              <a:t>4</a:t>
            </a:r>
            <a:endParaRPr lang="en-US" sz="1200" baseline="-25000" dirty="0"/>
          </a:p>
        </p:txBody>
      </p:sp>
      <p:cxnSp>
        <p:nvCxnSpPr>
          <p:cNvPr id="29" name="Gerade Verbindung mit Pfeil 28"/>
          <p:cNvCxnSpPr>
            <a:endCxn id="35" idx="2"/>
          </p:cNvCxnSpPr>
          <p:nvPr/>
        </p:nvCxnSpPr>
        <p:spPr>
          <a:xfrm flipV="1">
            <a:off x="3756930" y="3429000"/>
            <a:ext cx="1594480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19"/>
          <p:cNvSpPr/>
          <p:nvPr/>
        </p:nvSpPr>
        <p:spPr>
          <a:xfrm>
            <a:off x="3338559" y="324669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5" name="Oval 19"/>
          <p:cNvSpPr/>
          <p:nvPr/>
        </p:nvSpPr>
        <p:spPr>
          <a:xfrm>
            <a:off x="5351410" y="324669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37" name="Gerade Verbindung mit Pfeil 36"/>
          <p:cNvCxnSpPr>
            <a:endCxn id="40" idx="2"/>
          </p:cNvCxnSpPr>
          <p:nvPr/>
        </p:nvCxnSpPr>
        <p:spPr>
          <a:xfrm flipV="1">
            <a:off x="3756930" y="4338480"/>
            <a:ext cx="1594480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19"/>
          <p:cNvSpPr/>
          <p:nvPr/>
        </p:nvSpPr>
        <p:spPr>
          <a:xfrm>
            <a:off x="3338559" y="41561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40" name="Oval 19"/>
          <p:cNvSpPr/>
          <p:nvPr/>
        </p:nvSpPr>
        <p:spPr>
          <a:xfrm>
            <a:off x="5351410" y="41561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41" name="Freihandform 40"/>
          <p:cNvSpPr/>
          <p:nvPr/>
        </p:nvSpPr>
        <p:spPr>
          <a:xfrm>
            <a:off x="3410326" y="4020054"/>
            <a:ext cx="2296373" cy="249694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96373" h="249694">
                <a:moveTo>
                  <a:pt x="0" y="1281"/>
                </a:moveTo>
                <a:cubicBezTo>
                  <a:pt x="263077" y="-13731"/>
                  <a:pt x="372996" y="105235"/>
                  <a:pt x="465530" y="248418"/>
                </a:cubicBezTo>
                <a:lnTo>
                  <a:pt x="1789445" y="249694"/>
                </a:lnTo>
                <a:cubicBezTo>
                  <a:pt x="1969146" y="61963"/>
                  <a:pt x="2116357" y="21725"/>
                  <a:pt x="2296373" y="18750"/>
                </a:cubicBezTo>
              </a:path>
            </a:pathLst>
          </a:custGeom>
          <a:noFill/>
          <a:ln w="2540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sp>
        <p:nvSpPr>
          <p:cNvPr id="48" name="Freihandform 47"/>
          <p:cNvSpPr/>
          <p:nvPr/>
        </p:nvSpPr>
        <p:spPr>
          <a:xfrm>
            <a:off x="3338559" y="3496510"/>
            <a:ext cx="2308565" cy="270295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308565"/>
              <a:gd name="connsiteY0" fmla="*/ 234447 h 270295"/>
              <a:gd name="connsiteX1" fmla="*/ 489914 w 2308565"/>
              <a:gd name="connsiteY1" fmla="*/ 0 h 270295"/>
              <a:gd name="connsiteX2" fmla="*/ 1813829 w 2308565"/>
              <a:gd name="connsiteY2" fmla="*/ 1276 h 270295"/>
              <a:gd name="connsiteX3" fmla="*/ 2308565 w 2308565"/>
              <a:gd name="connsiteY3" fmla="*/ 270204 h 270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08565" h="270295">
                <a:moveTo>
                  <a:pt x="0" y="234447"/>
                </a:moveTo>
                <a:cubicBezTo>
                  <a:pt x="263077" y="219435"/>
                  <a:pt x="403476" y="179905"/>
                  <a:pt x="489914" y="0"/>
                </a:cubicBezTo>
                <a:lnTo>
                  <a:pt x="1813829" y="1276"/>
                </a:lnTo>
                <a:cubicBezTo>
                  <a:pt x="2024010" y="203689"/>
                  <a:pt x="2128549" y="273179"/>
                  <a:pt x="2308565" y="270204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/>
          </a:p>
        </p:txBody>
      </p:sp>
      <p:sp>
        <p:nvSpPr>
          <p:cNvPr id="38" name="Textfeld 37"/>
          <p:cNvSpPr txBox="1"/>
          <p:nvPr/>
        </p:nvSpPr>
        <p:spPr>
          <a:xfrm>
            <a:off x="5790148" y="5805264"/>
            <a:ext cx="3330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each flow: 2</a:t>
            </a:r>
          </a:p>
          <a:p>
            <a:pPr algn="r"/>
            <a:r>
              <a:rPr lang="en-US" sz="2800" dirty="0" smtClean="0"/>
              <a:t>  capacity of links: </a:t>
            </a:r>
            <a:r>
              <a:rPr lang="en-US" sz="2800" b="1" dirty="0" smtClean="0">
                <a:solidFill>
                  <a:srgbClr val="FF0000"/>
                </a:solidFill>
              </a:rPr>
              <a:t>2</a:t>
            </a:r>
            <a:endParaRPr lang="de-DE" sz="2800" b="1" dirty="0">
              <a:solidFill>
                <a:srgbClr val="FF0000"/>
              </a:solidFill>
            </a:endParaRPr>
          </a:p>
        </p:txBody>
      </p:sp>
      <p:pic>
        <p:nvPicPr>
          <p:cNvPr id="49" name="Picture 5" descr="C:\Users\roger\AppData\Local\Microsoft\Windows\Temporary Internet Files\Content.IE5\HCP6I3B2\MC900441735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78765">
            <a:off x="3990022" y="3308471"/>
            <a:ext cx="1189865" cy="916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26120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about other paths?</a:t>
            </a:r>
            <a:endParaRPr lang="de-DE" dirty="0"/>
          </a:p>
        </p:txBody>
      </p:sp>
      <p:cxnSp>
        <p:nvCxnSpPr>
          <p:cNvPr id="22" name="Gerade Verbindung mit Pfeil 21"/>
          <p:cNvCxnSpPr>
            <a:endCxn id="24" idx="2"/>
          </p:cNvCxnSpPr>
          <p:nvPr/>
        </p:nvCxnSpPr>
        <p:spPr>
          <a:xfrm flipV="1">
            <a:off x="3753889" y="3030465"/>
            <a:ext cx="1594480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19"/>
          <p:cNvSpPr/>
          <p:nvPr/>
        </p:nvSpPr>
        <p:spPr>
          <a:xfrm>
            <a:off x="3335518" y="284815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4" name="Oval 19"/>
          <p:cNvSpPr/>
          <p:nvPr/>
        </p:nvSpPr>
        <p:spPr>
          <a:xfrm>
            <a:off x="5348369" y="284815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7" name="Oval 19"/>
          <p:cNvSpPr/>
          <p:nvPr/>
        </p:nvSpPr>
        <p:spPr>
          <a:xfrm>
            <a:off x="3335518" y="4429212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8" name="Oval 19"/>
          <p:cNvSpPr/>
          <p:nvPr/>
        </p:nvSpPr>
        <p:spPr>
          <a:xfrm>
            <a:off x="5348369" y="4429212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1" name="Rechteck 30"/>
          <p:cNvSpPr/>
          <p:nvPr/>
        </p:nvSpPr>
        <p:spPr>
          <a:xfrm>
            <a:off x="3387061" y="2885386"/>
            <a:ext cx="32252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V</a:t>
            </a:r>
            <a:r>
              <a:rPr lang="en-US" sz="1200" baseline="-25000" dirty="0"/>
              <a:t>1</a:t>
            </a:r>
          </a:p>
        </p:txBody>
      </p:sp>
      <p:sp>
        <p:nvSpPr>
          <p:cNvPr id="32" name="Rechteck 31"/>
          <p:cNvSpPr/>
          <p:nvPr/>
        </p:nvSpPr>
        <p:spPr>
          <a:xfrm>
            <a:off x="5397041" y="2891964"/>
            <a:ext cx="32252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V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33" name="Rechteck 32"/>
          <p:cNvSpPr/>
          <p:nvPr/>
        </p:nvSpPr>
        <p:spPr>
          <a:xfrm>
            <a:off x="3376331" y="4473021"/>
            <a:ext cx="32252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V</a:t>
            </a:r>
            <a:r>
              <a:rPr lang="en-US" sz="1200" baseline="-25000" dirty="0" smtClean="0"/>
              <a:t>3</a:t>
            </a:r>
            <a:endParaRPr lang="en-US" sz="1200" baseline="-25000" dirty="0"/>
          </a:p>
        </p:txBody>
      </p:sp>
      <p:sp>
        <p:nvSpPr>
          <p:cNvPr id="34" name="Rechteck 33"/>
          <p:cNvSpPr/>
          <p:nvPr/>
        </p:nvSpPr>
        <p:spPr>
          <a:xfrm>
            <a:off x="5396292" y="4473021"/>
            <a:ext cx="32252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V</a:t>
            </a:r>
            <a:r>
              <a:rPr lang="en-US" sz="1200" baseline="-25000" dirty="0" smtClean="0"/>
              <a:t>4</a:t>
            </a:r>
            <a:endParaRPr lang="en-US" sz="1200" baseline="-25000" dirty="0"/>
          </a:p>
        </p:txBody>
      </p:sp>
      <p:cxnSp>
        <p:nvCxnSpPr>
          <p:cNvPr id="29" name="Gerade Verbindung mit Pfeil 28"/>
          <p:cNvCxnSpPr>
            <a:endCxn id="35" idx="2"/>
          </p:cNvCxnSpPr>
          <p:nvPr/>
        </p:nvCxnSpPr>
        <p:spPr>
          <a:xfrm flipV="1">
            <a:off x="3753889" y="3030465"/>
            <a:ext cx="1594480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19"/>
          <p:cNvSpPr/>
          <p:nvPr/>
        </p:nvSpPr>
        <p:spPr>
          <a:xfrm>
            <a:off x="3335518" y="284815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5" name="Oval 19"/>
          <p:cNvSpPr/>
          <p:nvPr/>
        </p:nvSpPr>
        <p:spPr>
          <a:xfrm>
            <a:off x="5348369" y="284815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37" name="Gerade Verbindung mit Pfeil 36"/>
          <p:cNvCxnSpPr>
            <a:endCxn id="40" idx="2"/>
          </p:cNvCxnSpPr>
          <p:nvPr/>
        </p:nvCxnSpPr>
        <p:spPr>
          <a:xfrm flipV="1">
            <a:off x="3753889" y="4611522"/>
            <a:ext cx="1594480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19"/>
          <p:cNvSpPr/>
          <p:nvPr/>
        </p:nvSpPr>
        <p:spPr>
          <a:xfrm>
            <a:off x="3335518" y="4429212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40" name="Oval 19"/>
          <p:cNvSpPr/>
          <p:nvPr/>
        </p:nvSpPr>
        <p:spPr>
          <a:xfrm>
            <a:off x="5348369" y="4429212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41" name="Freihandform 40"/>
          <p:cNvSpPr/>
          <p:nvPr/>
        </p:nvSpPr>
        <p:spPr>
          <a:xfrm>
            <a:off x="3407285" y="4293096"/>
            <a:ext cx="2296373" cy="249694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96373" h="249694">
                <a:moveTo>
                  <a:pt x="0" y="1281"/>
                </a:moveTo>
                <a:cubicBezTo>
                  <a:pt x="263077" y="-13731"/>
                  <a:pt x="372996" y="105235"/>
                  <a:pt x="465530" y="248418"/>
                </a:cubicBezTo>
                <a:lnTo>
                  <a:pt x="1789445" y="249694"/>
                </a:lnTo>
                <a:cubicBezTo>
                  <a:pt x="1969146" y="61963"/>
                  <a:pt x="2116357" y="21725"/>
                  <a:pt x="2296373" y="18750"/>
                </a:cubicBezTo>
              </a:path>
            </a:pathLst>
          </a:custGeom>
          <a:noFill/>
          <a:ln w="2540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sp>
        <p:nvSpPr>
          <p:cNvPr id="48" name="Freihandform 47"/>
          <p:cNvSpPr/>
          <p:nvPr/>
        </p:nvSpPr>
        <p:spPr>
          <a:xfrm>
            <a:off x="3335518" y="3097975"/>
            <a:ext cx="2308565" cy="270295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308565"/>
              <a:gd name="connsiteY0" fmla="*/ 234447 h 270295"/>
              <a:gd name="connsiteX1" fmla="*/ 489914 w 2308565"/>
              <a:gd name="connsiteY1" fmla="*/ 0 h 270295"/>
              <a:gd name="connsiteX2" fmla="*/ 1813829 w 2308565"/>
              <a:gd name="connsiteY2" fmla="*/ 1276 h 270295"/>
              <a:gd name="connsiteX3" fmla="*/ 2308565 w 2308565"/>
              <a:gd name="connsiteY3" fmla="*/ 270204 h 270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08565" h="270295">
                <a:moveTo>
                  <a:pt x="0" y="234447"/>
                </a:moveTo>
                <a:cubicBezTo>
                  <a:pt x="263077" y="219435"/>
                  <a:pt x="403476" y="179905"/>
                  <a:pt x="489914" y="0"/>
                </a:cubicBezTo>
                <a:lnTo>
                  <a:pt x="1813829" y="1276"/>
                </a:lnTo>
                <a:cubicBezTo>
                  <a:pt x="2024010" y="203689"/>
                  <a:pt x="2128549" y="273179"/>
                  <a:pt x="2308565" y="270204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/>
          </a:p>
        </p:txBody>
      </p:sp>
      <p:sp>
        <p:nvSpPr>
          <p:cNvPr id="38" name="Textfeld 37"/>
          <p:cNvSpPr txBox="1"/>
          <p:nvPr/>
        </p:nvSpPr>
        <p:spPr>
          <a:xfrm>
            <a:off x="5790148" y="5805264"/>
            <a:ext cx="3330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each flow: 2</a:t>
            </a:r>
          </a:p>
          <a:p>
            <a:pPr algn="r"/>
            <a:r>
              <a:rPr lang="en-US" sz="2800" dirty="0" smtClean="0"/>
              <a:t>  capacity of links: </a:t>
            </a:r>
            <a:r>
              <a:rPr lang="en-US" sz="2800" b="1" dirty="0" smtClean="0">
                <a:solidFill>
                  <a:srgbClr val="FF0000"/>
                </a:solidFill>
              </a:rPr>
              <a:t>2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47" name="Gerade Verbindung mit Pfeil 46"/>
          <p:cNvCxnSpPr>
            <a:stCxn id="49" idx="6"/>
            <a:endCxn id="51" idx="2"/>
          </p:cNvCxnSpPr>
          <p:nvPr/>
        </p:nvCxnSpPr>
        <p:spPr>
          <a:xfrm>
            <a:off x="3753889" y="3817031"/>
            <a:ext cx="159706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feld 49"/>
              <p:cNvSpPr txBox="1"/>
              <p:nvPr/>
            </p:nvSpPr>
            <p:spPr>
              <a:xfrm>
                <a:off x="4142042" y="3541293"/>
                <a:ext cx="80861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1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en-US" sz="1200" dirty="0" smtClean="0"/>
                  <a:t> capacity</a:t>
                </a:r>
                <a:endParaRPr lang="de-DE" sz="1200" dirty="0"/>
              </a:p>
            </p:txBody>
          </p:sp>
        </mc:Choice>
        <mc:Fallback xmlns="">
          <p:sp>
            <p:nvSpPr>
              <p:cNvPr id="50" name="Textfeld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2042" y="3541293"/>
                <a:ext cx="808619" cy="276999"/>
              </a:xfrm>
              <a:prstGeom prst="rect">
                <a:avLst/>
              </a:prstGeom>
              <a:blipFill rotWithShape="0">
                <a:blip r:embed="rId3"/>
                <a:stretch>
                  <a:fillRect t="-2222" b="-17778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Oval 19"/>
          <p:cNvSpPr/>
          <p:nvPr/>
        </p:nvSpPr>
        <p:spPr>
          <a:xfrm>
            <a:off x="3335518" y="363472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1" name="Oval 19"/>
          <p:cNvSpPr/>
          <p:nvPr/>
        </p:nvSpPr>
        <p:spPr>
          <a:xfrm>
            <a:off x="5350949" y="363472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2" name="Textfeld 51"/>
          <p:cNvSpPr txBox="1"/>
          <p:nvPr/>
        </p:nvSpPr>
        <p:spPr>
          <a:xfrm>
            <a:off x="428032" y="3560920"/>
            <a:ext cx="26664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Number of steps can be </a:t>
            </a:r>
            <a:r>
              <a:rPr lang="en-US" b="1" dirty="0" smtClean="0"/>
              <a:t>unbounded</a:t>
            </a:r>
            <a:endParaRPr lang="de-DE" b="1" dirty="0"/>
          </a:p>
        </p:txBody>
      </p:sp>
    </p:spTree>
    <p:extLst>
      <p:ext uri="{BB962C8B-B14F-4D97-AF65-F5344CB8AC3E}">
        <p14:creationId xmlns:p14="http://schemas.microsoft.com/office/powerpoint/2010/main" val="1353149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about other paths?</a:t>
            </a:r>
            <a:endParaRPr lang="de-DE" dirty="0"/>
          </a:p>
        </p:txBody>
      </p:sp>
      <p:cxnSp>
        <p:nvCxnSpPr>
          <p:cNvPr id="22" name="Gerade Verbindung mit Pfeil 21"/>
          <p:cNvCxnSpPr>
            <a:endCxn id="24" idx="2"/>
          </p:cNvCxnSpPr>
          <p:nvPr/>
        </p:nvCxnSpPr>
        <p:spPr>
          <a:xfrm flipV="1">
            <a:off x="3753889" y="3030465"/>
            <a:ext cx="1594480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Oval 19"/>
          <p:cNvSpPr/>
          <p:nvPr/>
        </p:nvSpPr>
        <p:spPr>
          <a:xfrm>
            <a:off x="3335518" y="284815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4" name="Oval 19"/>
          <p:cNvSpPr/>
          <p:nvPr/>
        </p:nvSpPr>
        <p:spPr>
          <a:xfrm>
            <a:off x="5348369" y="284815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7" name="Oval 19"/>
          <p:cNvSpPr/>
          <p:nvPr/>
        </p:nvSpPr>
        <p:spPr>
          <a:xfrm>
            <a:off x="3335518" y="4429212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8" name="Oval 19"/>
          <p:cNvSpPr/>
          <p:nvPr/>
        </p:nvSpPr>
        <p:spPr>
          <a:xfrm>
            <a:off x="5348369" y="4429212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1" name="Rechteck 30"/>
          <p:cNvSpPr/>
          <p:nvPr/>
        </p:nvSpPr>
        <p:spPr>
          <a:xfrm>
            <a:off x="3387061" y="2885386"/>
            <a:ext cx="32252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V</a:t>
            </a:r>
            <a:r>
              <a:rPr lang="en-US" sz="1200" baseline="-25000" dirty="0"/>
              <a:t>1</a:t>
            </a:r>
          </a:p>
        </p:txBody>
      </p:sp>
      <p:sp>
        <p:nvSpPr>
          <p:cNvPr id="32" name="Rechteck 31"/>
          <p:cNvSpPr/>
          <p:nvPr/>
        </p:nvSpPr>
        <p:spPr>
          <a:xfrm>
            <a:off x="5397041" y="2891964"/>
            <a:ext cx="32252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V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33" name="Rechteck 32"/>
          <p:cNvSpPr/>
          <p:nvPr/>
        </p:nvSpPr>
        <p:spPr>
          <a:xfrm>
            <a:off x="3376331" y="4473021"/>
            <a:ext cx="32252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V</a:t>
            </a:r>
            <a:r>
              <a:rPr lang="en-US" sz="1200" baseline="-25000" dirty="0" smtClean="0"/>
              <a:t>3</a:t>
            </a:r>
            <a:endParaRPr lang="en-US" sz="1200" baseline="-25000" dirty="0"/>
          </a:p>
        </p:txBody>
      </p:sp>
      <p:sp>
        <p:nvSpPr>
          <p:cNvPr id="34" name="Rechteck 33"/>
          <p:cNvSpPr/>
          <p:nvPr/>
        </p:nvSpPr>
        <p:spPr>
          <a:xfrm>
            <a:off x="5396292" y="4473021"/>
            <a:ext cx="32252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V</a:t>
            </a:r>
            <a:r>
              <a:rPr lang="en-US" sz="1200" baseline="-25000" dirty="0" smtClean="0"/>
              <a:t>4</a:t>
            </a:r>
            <a:endParaRPr lang="en-US" sz="1200" baseline="-25000" dirty="0"/>
          </a:p>
        </p:txBody>
      </p:sp>
      <p:cxnSp>
        <p:nvCxnSpPr>
          <p:cNvPr id="29" name="Gerade Verbindung mit Pfeil 28"/>
          <p:cNvCxnSpPr>
            <a:endCxn id="35" idx="2"/>
          </p:cNvCxnSpPr>
          <p:nvPr/>
        </p:nvCxnSpPr>
        <p:spPr>
          <a:xfrm flipV="1">
            <a:off x="3753889" y="3030465"/>
            <a:ext cx="1594480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19"/>
          <p:cNvSpPr/>
          <p:nvPr/>
        </p:nvSpPr>
        <p:spPr>
          <a:xfrm>
            <a:off x="3335518" y="284815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5" name="Oval 19"/>
          <p:cNvSpPr/>
          <p:nvPr/>
        </p:nvSpPr>
        <p:spPr>
          <a:xfrm>
            <a:off x="5348369" y="284815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37" name="Gerade Verbindung mit Pfeil 36"/>
          <p:cNvCxnSpPr>
            <a:endCxn id="40" idx="2"/>
          </p:cNvCxnSpPr>
          <p:nvPr/>
        </p:nvCxnSpPr>
        <p:spPr>
          <a:xfrm flipV="1">
            <a:off x="3753889" y="4611522"/>
            <a:ext cx="1594480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Oval 19"/>
          <p:cNvSpPr/>
          <p:nvPr/>
        </p:nvSpPr>
        <p:spPr>
          <a:xfrm>
            <a:off x="3335518" y="4429212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40" name="Oval 19"/>
          <p:cNvSpPr/>
          <p:nvPr/>
        </p:nvSpPr>
        <p:spPr>
          <a:xfrm>
            <a:off x="5348369" y="4429212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41" name="Freihandform 40"/>
          <p:cNvSpPr/>
          <p:nvPr/>
        </p:nvSpPr>
        <p:spPr>
          <a:xfrm>
            <a:off x="3407285" y="4293096"/>
            <a:ext cx="2296373" cy="249694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271989"/>
              <a:gd name="connsiteY0" fmla="*/ 464115 h 464115"/>
              <a:gd name="connsiteX1" fmla="*/ 489914 w 2271989"/>
              <a:gd name="connsiteY1" fmla="*/ 229668 h 464115"/>
              <a:gd name="connsiteX2" fmla="*/ 1813829 w 2271989"/>
              <a:gd name="connsiteY2" fmla="*/ 230944 h 464115"/>
              <a:gd name="connsiteX3" fmla="*/ 2271989 w 2271989"/>
              <a:gd name="connsiteY3" fmla="*/ 0 h 464115"/>
              <a:gd name="connsiteX0" fmla="*/ 0 w 2320757"/>
              <a:gd name="connsiteY0" fmla="*/ 464115 h 464115"/>
              <a:gd name="connsiteX1" fmla="*/ 489914 w 2320757"/>
              <a:gd name="connsiteY1" fmla="*/ 229668 h 464115"/>
              <a:gd name="connsiteX2" fmla="*/ 1813829 w 2320757"/>
              <a:gd name="connsiteY2" fmla="*/ 230944 h 464115"/>
              <a:gd name="connsiteX3" fmla="*/ 2320757 w 2320757"/>
              <a:gd name="connsiteY3" fmla="*/ 0 h 464115"/>
              <a:gd name="connsiteX0" fmla="*/ 0 w 2332949"/>
              <a:gd name="connsiteY0" fmla="*/ 350 h 318883"/>
              <a:gd name="connsiteX1" fmla="*/ 502106 w 2332949"/>
              <a:gd name="connsiteY1" fmla="*/ 277967 h 318883"/>
              <a:gd name="connsiteX2" fmla="*/ 1826021 w 2332949"/>
              <a:gd name="connsiteY2" fmla="*/ 279243 h 318883"/>
              <a:gd name="connsiteX3" fmla="*/ 2332949 w 2332949"/>
              <a:gd name="connsiteY3" fmla="*/ 48299 h 318883"/>
              <a:gd name="connsiteX0" fmla="*/ 0 w 2332949"/>
              <a:gd name="connsiteY0" fmla="*/ 1044 h 279937"/>
              <a:gd name="connsiteX1" fmla="*/ 502106 w 2332949"/>
              <a:gd name="connsiteY1" fmla="*/ 278661 h 279937"/>
              <a:gd name="connsiteX2" fmla="*/ 1826021 w 2332949"/>
              <a:gd name="connsiteY2" fmla="*/ 279937 h 279937"/>
              <a:gd name="connsiteX3" fmla="*/ 2332949 w 2332949"/>
              <a:gd name="connsiteY3" fmla="*/ 48993 h 279937"/>
              <a:gd name="connsiteX0" fmla="*/ 0 w 2339045"/>
              <a:gd name="connsiteY0" fmla="*/ 1343 h 243660"/>
              <a:gd name="connsiteX1" fmla="*/ 508202 w 2339045"/>
              <a:gd name="connsiteY1" fmla="*/ 242384 h 243660"/>
              <a:gd name="connsiteX2" fmla="*/ 1832117 w 2339045"/>
              <a:gd name="connsiteY2" fmla="*/ 243660 h 243660"/>
              <a:gd name="connsiteX3" fmla="*/ 2339045 w 2339045"/>
              <a:gd name="connsiteY3" fmla="*/ 12716 h 243660"/>
              <a:gd name="connsiteX0" fmla="*/ 0 w 2296373"/>
              <a:gd name="connsiteY0" fmla="*/ 1281 h 249694"/>
              <a:gd name="connsiteX1" fmla="*/ 465530 w 2296373"/>
              <a:gd name="connsiteY1" fmla="*/ 248418 h 249694"/>
              <a:gd name="connsiteX2" fmla="*/ 1789445 w 2296373"/>
              <a:gd name="connsiteY2" fmla="*/ 249694 h 249694"/>
              <a:gd name="connsiteX3" fmla="*/ 2296373 w 2296373"/>
              <a:gd name="connsiteY3" fmla="*/ 18750 h 2496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96373" h="249694">
                <a:moveTo>
                  <a:pt x="0" y="1281"/>
                </a:moveTo>
                <a:cubicBezTo>
                  <a:pt x="263077" y="-13731"/>
                  <a:pt x="372996" y="105235"/>
                  <a:pt x="465530" y="248418"/>
                </a:cubicBezTo>
                <a:lnTo>
                  <a:pt x="1789445" y="249694"/>
                </a:lnTo>
                <a:cubicBezTo>
                  <a:pt x="1969146" y="61963"/>
                  <a:pt x="2116357" y="21725"/>
                  <a:pt x="2296373" y="18750"/>
                </a:cubicBezTo>
              </a:path>
            </a:pathLst>
          </a:custGeom>
          <a:noFill/>
          <a:ln w="2540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 dirty="0"/>
          </a:p>
        </p:txBody>
      </p:sp>
      <p:sp>
        <p:nvSpPr>
          <p:cNvPr id="48" name="Freihandform 47"/>
          <p:cNvSpPr/>
          <p:nvPr/>
        </p:nvSpPr>
        <p:spPr>
          <a:xfrm>
            <a:off x="3335518" y="3097975"/>
            <a:ext cx="2308565" cy="270295"/>
          </a:xfrm>
          <a:custGeom>
            <a:avLst/>
            <a:gdLst>
              <a:gd name="connsiteX0" fmla="*/ 69168 w 1052737"/>
              <a:gd name="connsiteY0" fmla="*/ 0 h 766506"/>
              <a:gd name="connsiteX1" fmla="*/ 91291 w 1052737"/>
              <a:gd name="connsiteY1" fmla="*/ 678426 h 766506"/>
              <a:gd name="connsiteX2" fmla="*/ 961446 w 1052737"/>
              <a:gd name="connsiteY2" fmla="*/ 685800 h 766506"/>
              <a:gd name="connsiteX3" fmla="*/ 983568 w 1052737"/>
              <a:gd name="connsiteY3" fmla="*/ 14749 h 766506"/>
              <a:gd name="connsiteX0" fmla="*/ 23420 w 998142"/>
              <a:gd name="connsiteY0" fmla="*/ 0 h 766506"/>
              <a:gd name="connsiteX1" fmla="*/ 178278 w 998142"/>
              <a:gd name="connsiteY1" fmla="*/ 678426 h 766506"/>
              <a:gd name="connsiteX2" fmla="*/ 915698 w 998142"/>
              <a:gd name="connsiteY2" fmla="*/ 685800 h 766506"/>
              <a:gd name="connsiteX3" fmla="*/ 937820 w 998142"/>
              <a:gd name="connsiteY3" fmla="*/ 14749 h 766506"/>
              <a:gd name="connsiteX0" fmla="*/ 21157 w 960606"/>
              <a:gd name="connsiteY0" fmla="*/ 0 h 766506"/>
              <a:gd name="connsiteX1" fmla="*/ 176015 w 960606"/>
              <a:gd name="connsiteY1" fmla="*/ 678426 h 766506"/>
              <a:gd name="connsiteX2" fmla="*/ 810196 w 960606"/>
              <a:gd name="connsiteY2" fmla="*/ 685800 h 766506"/>
              <a:gd name="connsiteX3" fmla="*/ 935557 w 960606"/>
              <a:gd name="connsiteY3" fmla="*/ 14749 h 766506"/>
              <a:gd name="connsiteX0" fmla="*/ 21157 w 966895"/>
              <a:gd name="connsiteY0" fmla="*/ 0 h 766506"/>
              <a:gd name="connsiteX1" fmla="*/ 176015 w 966895"/>
              <a:gd name="connsiteY1" fmla="*/ 678426 h 766506"/>
              <a:gd name="connsiteX2" fmla="*/ 810196 w 966895"/>
              <a:gd name="connsiteY2" fmla="*/ 685800 h 766506"/>
              <a:gd name="connsiteX3" fmla="*/ 942931 w 966895"/>
              <a:gd name="connsiteY3" fmla="*/ 14749 h 766506"/>
              <a:gd name="connsiteX0" fmla="*/ 21157 w 942931"/>
              <a:gd name="connsiteY0" fmla="*/ 0 h 766506"/>
              <a:gd name="connsiteX1" fmla="*/ 176015 w 942931"/>
              <a:gd name="connsiteY1" fmla="*/ 678426 h 766506"/>
              <a:gd name="connsiteX2" fmla="*/ 810196 w 942931"/>
              <a:gd name="connsiteY2" fmla="*/ 685800 h 766506"/>
              <a:gd name="connsiteX3" fmla="*/ 942931 w 942931"/>
              <a:gd name="connsiteY3" fmla="*/ 14749 h 766506"/>
              <a:gd name="connsiteX0" fmla="*/ 0 w 921774"/>
              <a:gd name="connsiteY0" fmla="*/ 0 h 766506"/>
              <a:gd name="connsiteX1" fmla="*/ 154858 w 921774"/>
              <a:gd name="connsiteY1" fmla="*/ 678426 h 766506"/>
              <a:gd name="connsiteX2" fmla="*/ 789039 w 921774"/>
              <a:gd name="connsiteY2" fmla="*/ 685800 h 766506"/>
              <a:gd name="connsiteX3" fmla="*/ 921774 w 921774"/>
              <a:gd name="connsiteY3" fmla="*/ 14749 h 766506"/>
              <a:gd name="connsiteX0" fmla="*/ 0 w 921774"/>
              <a:gd name="connsiteY0" fmla="*/ 0 h 762310"/>
              <a:gd name="connsiteX1" fmla="*/ 154858 w 921774"/>
              <a:gd name="connsiteY1" fmla="*/ 678426 h 762310"/>
              <a:gd name="connsiteX2" fmla="*/ 737420 w 921774"/>
              <a:gd name="connsiteY2" fmla="*/ 678426 h 762310"/>
              <a:gd name="connsiteX3" fmla="*/ 921774 w 921774"/>
              <a:gd name="connsiteY3" fmla="*/ 14749 h 762310"/>
              <a:gd name="connsiteX0" fmla="*/ 0 w 1718186"/>
              <a:gd name="connsiteY0" fmla="*/ 1319980 h 1378181"/>
              <a:gd name="connsiteX1" fmla="*/ 951270 w 1718186"/>
              <a:gd name="connsiteY1" fmla="*/ 663677 h 1378181"/>
              <a:gd name="connsiteX2" fmla="*/ 1533832 w 1718186"/>
              <a:gd name="connsiteY2" fmla="*/ 663677 h 1378181"/>
              <a:gd name="connsiteX3" fmla="*/ 1718186 w 1718186"/>
              <a:gd name="connsiteY3" fmla="*/ 0 h 1378181"/>
              <a:gd name="connsiteX0" fmla="*/ 0 w 1718186"/>
              <a:gd name="connsiteY0" fmla="*/ 1319980 h 1439644"/>
              <a:gd name="connsiteX1" fmla="*/ 1526457 w 1718186"/>
              <a:gd name="connsiteY1" fmla="*/ 1201993 h 1439644"/>
              <a:gd name="connsiteX2" fmla="*/ 1533832 w 1718186"/>
              <a:gd name="connsiteY2" fmla="*/ 663677 h 1439644"/>
              <a:gd name="connsiteX3" fmla="*/ 1718186 w 1718186"/>
              <a:gd name="connsiteY3" fmla="*/ 0 h 1439644"/>
              <a:gd name="connsiteX0" fmla="*/ 0 w 2381156"/>
              <a:gd name="connsiteY0" fmla="*/ 1319980 h 1422177"/>
              <a:gd name="connsiteX1" fmla="*/ 1526457 w 2381156"/>
              <a:gd name="connsiteY1" fmla="*/ 1201993 h 1422177"/>
              <a:gd name="connsiteX2" fmla="*/ 2367116 w 2381156"/>
              <a:gd name="connsiteY2" fmla="*/ 1260987 h 1422177"/>
              <a:gd name="connsiteX3" fmla="*/ 1718186 w 2381156"/>
              <a:gd name="connsiteY3" fmla="*/ 0 h 1422177"/>
              <a:gd name="connsiteX0" fmla="*/ 0 w 1718186"/>
              <a:gd name="connsiteY0" fmla="*/ 1319980 h 1464674"/>
              <a:gd name="connsiteX1" fmla="*/ 1526457 w 1718186"/>
              <a:gd name="connsiteY1" fmla="*/ 1201993 h 1464674"/>
              <a:gd name="connsiteX2" fmla="*/ 1718186 w 1718186"/>
              <a:gd name="connsiteY2" fmla="*/ 0 h 1464674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0 w 3052915"/>
              <a:gd name="connsiteY0" fmla="*/ 117999 h 218326"/>
              <a:gd name="connsiteX1" fmla="*/ 1526457 w 3052915"/>
              <a:gd name="connsiteY1" fmla="*/ 12 h 218326"/>
              <a:gd name="connsiteX2" fmla="*/ 3052915 w 3052915"/>
              <a:gd name="connsiteY2" fmla="*/ 132748 h 218326"/>
              <a:gd name="connsiteX0" fmla="*/ 54884 w 3107799"/>
              <a:gd name="connsiteY0" fmla="*/ 118010 h 132884"/>
              <a:gd name="connsiteX1" fmla="*/ 1581341 w 3107799"/>
              <a:gd name="connsiteY1" fmla="*/ 23 h 132884"/>
              <a:gd name="connsiteX2" fmla="*/ 3107799 w 3107799"/>
              <a:gd name="connsiteY2" fmla="*/ 132759 h 132884"/>
              <a:gd name="connsiteX0" fmla="*/ 67972 w 2744803"/>
              <a:gd name="connsiteY0" fmla="*/ 103340 h 132837"/>
              <a:gd name="connsiteX1" fmla="*/ 1218345 w 2744803"/>
              <a:gd name="connsiteY1" fmla="*/ 101 h 132837"/>
              <a:gd name="connsiteX2" fmla="*/ 2744803 w 2744803"/>
              <a:gd name="connsiteY2" fmla="*/ 132837 h 132837"/>
              <a:gd name="connsiteX0" fmla="*/ 12204 w 2689035"/>
              <a:gd name="connsiteY0" fmla="*/ 234496 h 263993"/>
              <a:gd name="connsiteX1" fmla="*/ 1162577 w 2689035"/>
              <a:gd name="connsiteY1" fmla="*/ 131257 h 263993"/>
              <a:gd name="connsiteX2" fmla="*/ 2689035 w 2689035"/>
              <a:gd name="connsiteY2" fmla="*/ 263993 h 263993"/>
              <a:gd name="connsiteX0" fmla="*/ 9159 w 3054700"/>
              <a:gd name="connsiteY0" fmla="*/ 236712 h 258835"/>
              <a:gd name="connsiteX1" fmla="*/ 1528242 w 3054700"/>
              <a:gd name="connsiteY1" fmla="*/ 126099 h 258835"/>
              <a:gd name="connsiteX2" fmla="*/ 3054700 w 3054700"/>
              <a:gd name="connsiteY2" fmla="*/ 258835 h 258835"/>
              <a:gd name="connsiteX0" fmla="*/ 67026 w 3112567"/>
              <a:gd name="connsiteY0" fmla="*/ 110669 h 132792"/>
              <a:gd name="connsiteX1" fmla="*/ 1586109 w 3112567"/>
              <a:gd name="connsiteY1" fmla="*/ 56 h 132792"/>
              <a:gd name="connsiteX2" fmla="*/ 3112567 w 3112567"/>
              <a:gd name="connsiteY2" fmla="*/ 132792 h 132792"/>
              <a:gd name="connsiteX0" fmla="*/ 2115 w 3047656"/>
              <a:gd name="connsiteY0" fmla="*/ 227166 h 249289"/>
              <a:gd name="connsiteX1" fmla="*/ 1521198 w 3047656"/>
              <a:gd name="connsiteY1" fmla="*/ 116553 h 249289"/>
              <a:gd name="connsiteX2" fmla="*/ 3047656 w 3047656"/>
              <a:gd name="connsiteY2" fmla="*/ 249289 h 249289"/>
              <a:gd name="connsiteX0" fmla="*/ 0 w 1526458"/>
              <a:gd name="connsiteY0" fmla="*/ 0 h 132736"/>
              <a:gd name="connsiteX1" fmla="*/ 1526458 w 1526458"/>
              <a:gd name="connsiteY1" fmla="*/ 132736 h 132736"/>
              <a:gd name="connsiteX0" fmla="*/ 0 w 1526458"/>
              <a:gd name="connsiteY0" fmla="*/ 0 h 132736"/>
              <a:gd name="connsiteX1" fmla="*/ 96601 w 1526458"/>
              <a:gd name="connsiteY1" fmla="*/ 14717 h 132736"/>
              <a:gd name="connsiteX2" fmla="*/ 1526458 w 1526458"/>
              <a:gd name="connsiteY2" fmla="*/ 132736 h 132736"/>
              <a:gd name="connsiteX0" fmla="*/ 89764 w 1616222"/>
              <a:gd name="connsiteY0" fmla="*/ 0 h 168665"/>
              <a:gd name="connsiteX1" fmla="*/ 186365 w 1616222"/>
              <a:gd name="connsiteY1" fmla="*/ 14717 h 168665"/>
              <a:gd name="connsiteX2" fmla="*/ 1616222 w 1616222"/>
              <a:gd name="connsiteY2" fmla="*/ 132736 h 168665"/>
              <a:gd name="connsiteX0" fmla="*/ 0 w 3045542"/>
              <a:gd name="connsiteY0" fmla="*/ 132767 h 153948"/>
              <a:gd name="connsiteX1" fmla="*/ 1615685 w 3045542"/>
              <a:gd name="connsiteY1" fmla="*/ 0 h 153948"/>
              <a:gd name="connsiteX2" fmla="*/ 3045542 w 3045542"/>
              <a:gd name="connsiteY2" fmla="*/ 118019 h 153948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32767 h 132767"/>
              <a:gd name="connsiteX1" fmla="*/ 1615685 w 3045542"/>
              <a:gd name="connsiteY1" fmla="*/ 0 h 132767"/>
              <a:gd name="connsiteX2" fmla="*/ 3045542 w 3045542"/>
              <a:gd name="connsiteY2" fmla="*/ 118019 h 132767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15 h 147515"/>
              <a:gd name="connsiteX1" fmla="*/ 1446079 w 3045542"/>
              <a:gd name="connsiteY1" fmla="*/ 0 h 147515"/>
              <a:gd name="connsiteX2" fmla="*/ 3045542 w 3045542"/>
              <a:gd name="connsiteY2" fmla="*/ 132767 h 147515"/>
              <a:gd name="connsiteX0" fmla="*/ 0 w 3045542"/>
              <a:gd name="connsiteY0" fmla="*/ 147561 h 147561"/>
              <a:gd name="connsiteX1" fmla="*/ 162968 w 3045542"/>
              <a:gd name="connsiteY1" fmla="*/ 118033 h 147561"/>
              <a:gd name="connsiteX2" fmla="*/ 1446079 w 3045542"/>
              <a:gd name="connsiteY2" fmla="*/ 46 h 147561"/>
              <a:gd name="connsiteX3" fmla="*/ 3045542 w 3045542"/>
              <a:gd name="connsiteY3" fmla="*/ 132813 h 147561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935 h 154935"/>
              <a:gd name="connsiteX1" fmla="*/ 207214 w 3089788"/>
              <a:gd name="connsiteY1" fmla="*/ 118033 h 154935"/>
              <a:gd name="connsiteX2" fmla="*/ 1490325 w 3089788"/>
              <a:gd name="connsiteY2" fmla="*/ 46 h 154935"/>
              <a:gd name="connsiteX3" fmla="*/ 3089788 w 3089788"/>
              <a:gd name="connsiteY3" fmla="*/ 132813 h 154935"/>
              <a:gd name="connsiteX0" fmla="*/ 0 w 3089788"/>
              <a:gd name="connsiteY0" fmla="*/ 154889 h 154889"/>
              <a:gd name="connsiteX1" fmla="*/ 1490325 w 3089788"/>
              <a:gd name="connsiteY1" fmla="*/ 0 h 154889"/>
              <a:gd name="connsiteX2" fmla="*/ 3089788 w 3089788"/>
              <a:gd name="connsiteY2" fmla="*/ 132767 h 154889"/>
              <a:gd name="connsiteX0" fmla="*/ 0 w 3215149"/>
              <a:gd name="connsiteY0" fmla="*/ 132766 h 132767"/>
              <a:gd name="connsiteX1" fmla="*/ 1615686 w 3215149"/>
              <a:gd name="connsiteY1" fmla="*/ 0 h 132767"/>
              <a:gd name="connsiteX2" fmla="*/ 3215149 w 3215149"/>
              <a:gd name="connsiteY2" fmla="*/ 132767 h 132767"/>
              <a:gd name="connsiteX0" fmla="*/ 0 w 3215149"/>
              <a:gd name="connsiteY0" fmla="*/ 132766 h 139261"/>
              <a:gd name="connsiteX1" fmla="*/ 1615686 w 3215149"/>
              <a:gd name="connsiteY1" fmla="*/ 0 h 139261"/>
              <a:gd name="connsiteX2" fmla="*/ 3215149 w 3215149"/>
              <a:gd name="connsiteY2" fmla="*/ 132767 h 139261"/>
              <a:gd name="connsiteX0" fmla="*/ 0 w 3215149"/>
              <a:gd name="connsiteY0" fmla="*/ 9055 h 90439"/>
              <a:gd name="connsiteX1" fmla="*/ 1497699 w 3215149"/>
              <a:gd name="connsiteY1" fmla="*/ 90141 h 90439"/>
              <a:gd name="connsiteX2" fmla="*/ 3215149 w 3215149"/>
              <a:gd name="connsiteY2" fmla="*/ 9056 h 90439"/>
              <a:gd name="connsiteX0" fmla="*/ 0 w 3045542"/>
              <a:gd name="connsiteY0" fmla="*/ 30089 h 111431"/>
              <a:gd name="connsiteX1" fmla="*/ 1497699 w 3045542"/>
              <a:gd name="connsiteY1" fmla="*/ 111175 h 111431"/>
              <a:gd name="connsiteX2" fmla="*/ 3045542 w 3045542"/>
              <a:gd name="connsiteY2" fmla="*/ 7968 h 111431"/>
              <a:gd name="connsiteX0" fmla="*/ 0 w 3045542"/>
              <a:gd name="connsiteY0" fmla="*/ 22121 h 104010"/>
              <a:gd name="connsiteX1" fmla="*/ 1497699 w 3045542"/>
              <a:gd name="connsiteY1" fmla="*/ 103207 h 104010"/>
              <a:gd name="connsiteX2" fmla="*/ 3045542 w 3045542"/>
              <a:gd name="connsiteY2" fmla="*/ 0 h 104010"/>
              <a:gd name="connsiteX0" fmla="*/ 0 w 3045542"/>
              <a:gd name="connsiteY0" fmla="*/ 22121 h 103643"/>
              <a:gd name="connsiteX1" fmla="*/ 1497699 w 3045542"/>
              <a:gd name="connsiteY1" fmla="*/ 103207 h 103643"/>
              <a:gd name="connsiteX2" fmla="*/ 3045542 w 3045542"/>
              <a:gd name="connsiteY2" fmla="*/ 0 h 103643"/>
              <a:gd name="connsiteX0" fmla="*/ 0 w 3045542"/>
              <a:gd name="connsiteY0" fmla="*/ 22121 h 104846"/>
              <a:gd name="connsiteX1" fmla="*/ 1497699 w 3045542"/>
              <a:gd name="connsiteY1" fmla="*/ 103207 h 104846"/>
              <a:gd name="connsiteX2" fmla="*/ 3045542 w 3045542"/>
              <a:gd name="connsiteY2" fmla="*/ 0 h 104846"/>
              <a:gd name="connsiteX0" fmla="*/ 0 w 3112399"/>
              <a:gd name="connsiteY0" fmla="*/ 59873 h 141179"/>
              <a:gd name="connsiteX1" fmla="*/ 1497699 w 3112399"/>
              <a:gd name="connsiteY1" fmla="*/ 140959 h 141179"/>
              <a:gd name="connsiteX2" fmla="*/ 2982370 w 3112399"/>
              <a:gd name="connsiteY2" fmla="*/ 3305 h 141179"/>
              <a:gd name="connsiteX3" fmla="*/ 3045542 w 3112399"/>
              <a:gd name="connsiteY3" fmla="*/ 37752 h 141179"/>
              <a:gd name="connsiteX0" fmla="*/ 0 w 3112399"/>
              <a:gd name="connsiteY0" fmla="*/ 73741 h 155047"/>
              <a:gd name="connsiteX1" fmla="*/ 1497699 w 3112399"/>
              <a:gd name="connsiteY1" fmla="*/ 154827 h 155047"/>
              <a:gd name="connsiteX2" fmla="*/ 2982370 w 3112399"/>
              <a:gd name="connsiteY2" fmla="*/ 17173 h 155047"/>
              <a:gd name="connsiteX3" fmla="*/ 3045542 w 3112399"/>
              <a:gd name="connsiteY3" fmla="*/ 0 h 155047"/>
              <a:gd name="connsiteX0" fmla="*/ 0 w 3120236"/>
              <a:gd name="connsiteY0" fmla="*/ 73741 h 155047"/>
              <a:gd name="connsiteX1" fmla="*/ 1497699 w 3120236"/>
              <a:gd name="connsiteY1" fmla="*/ 154827 h 155047"/>
              <a:gd name="connsiteX2" fmla="*/ 2982370 w 3120236"/>
              <a:gd name="connsiteY2" fmla="*/ 17173 h 155047"/>
              <a:gd name="connsiteX3" fmla="*/ 3067664 w 3120236"/>
              <a:gd name="connsiteY3" fmla="*/ 0 h 155047"/>
              <a:gd name="connsiteX0" fmla="*/ 0 w 3120236"/>
              <a:gd name="connsiteY0" fmla="*/ 36870 h 154949"/>
              <a:gd name="connsiteX1" fmla="*/ 1497699 w 3120236"/>
              <a:gd name="connsiteY1" fmla="*/ 154827 h 154949"/>
              <a:gd name="connsiteX2" fmla="*/ 2982370 w 3120236"/>
              <a:gd name="connsiteY2" fmla="*/ 17173 h 154949"/>
              <a:gd name="connsiteX3" fmla="*/ 3067664 w 3120236"/>
              <a:gd name="connsiteY3" fmla="*/ 0 h 154949"/>
              <a:gd name="connsiteX0" fmla="*/ 0 w 3142359"/>
              <a:gd name="connsiteY0" fmla="*/ 36870 h 154949"/>
              <a:gd name="connsiteX1" fmla="*/ 1519822 w 3142359"/>
              <a:gd name="connsiteY1" fmla="*/ 154827 h 154949"/>
              <a:gd name="connsiteX2" fmla="*/ 3004493 w 3142359"/>
              <a:gd name="connsiteY2" fmla="*/ 17173 h 154949"/>
              <a:gd name="connsiteX3" fmla="*/ 3089787 w 3142359"/>
              <a:gd name="connsiteY3" fmla="*/ 0 h 154949"/>
              <a:gd name="connsiteX0" fmla="*/ 0 w 3142359"/>
              <a:gd name="connsiteY0" fmla="*/ 648959 h 650764"/>
              <a:gd name="connsiteX1" fmla="*/ 1121615 w 3142359"/>
              <a:gd name="connsiteY1" fmla="*/ 0 h 650764"/>
              <a:gd name="connsiteX2" fmla="*/ 3004493 w 3142359"/>
              <a:gd name="connsiteY2" fmla="*/ 629262 h 650764"/>
              <a:gd name="connsiteX3" fmla="*/ 3089787 w 3142359"/>
              <a:gd name="connsiteY3" fmla="*/ 612089 h 650764"/>
              <a:gd name="connsiteX0" fmla="*/ 0 w 3142359"/>
              <a:gd name="connsiteY0" fmla="*/ 655235 h 657040"/>
              <a:gd name="connsiteX1" fmla="*/ 1121615 w 3142359"/>
              <a:gd name="connsiteY1" fmla="*/ 6276 h 657040"/>
              <a:gd name="connsiteX2" fmla="*/ 2155992 w 3142359"/>
              <a:gd name="connsiteY2" fmla="*/ 343605 h 657040"/>
              <a:gd name="connsiteX3" fmla="*/ 3004493 w 3142359"/>
              <a:gd name="connsiteY3" fmla="*/ 635538 h 657040"/>
              <a:gd name="connsiteX4" fmla="*/ 3089787 w 3142359"/>
              <a:gd name="connsiteY4" fmla="*/ 618365 h 657040"/>
              <a:gd name="connsiteX0" fmla="*/ 0 w 4957089"/>
              <a:gd name="connsiteY0" fmla="*/ 667485 h 669290"/>
              <a:gd name="connsiteX1" fmla="*/ 1121615 w 4957089"/>
              <a:gd name="connsiteY1" fmla="*/ 18526 h 669290"/>
              <a:gd name="connsiteX2" fmla="*/ 4928689 w 4957089"/>
              <a:gd name="connsiteY2" fmla="*/ 134629 h 669290"/>
              <a:gd name="connsiteX3" fmla="*/ 3004493 w 4957089"/>
              <a:gd name="connsiteY3" fmla="*/ 647788 h 669290"/>
              <a:gd name="connsiteX4" fmla="*/ 3089787 w 4957089"/>
              <a:gd name="connsiteY4" fmla="*/ 630615 h 669290"/>
              <a:gd name="connsiteX0" fmla="*/ 0 w 4957089"/>
              <a:gd name="connsiteY0" fmla="*/ 627415 h 629361"/>
              <a:gd name="connsiteX1" fmla="*/ 1106866 w 4957089"/>
              <a:gd name="connsiteY1" fmla="*/ 30075 h 629361"/>
              <a:gd name="connsiteX2" fmla="*/ 4928689 w 4957089"/>
              <a:gd name="connsiteY2" fmla="*/ 94559 h 629361"/>
              <a:gd name="connsiteX3" fmla="*/ 3004493 w 4957089"/>
              <a:gd name="connsiteY3" fmla="*/ 607718 h 629361"/>
              <a:gd name="connsiteX4" fmla="*/ 3089787 w 4957089"/>
              <a:gd name="connsiteY4" fmla="*/ 590545 h 629361"/>
              <a:gd name="connsiteX0" fmla="*/ 0 w 5250426"/>
              <a:gd name="connsiteY0" fmla="*/ 627415 h 1003528"/>
              <a:gd name="connsiteX1" fmla="*/ 1106866 w 5250426"/>
              <a:gd name="connsiteY1" fmla="*/ 30075 h 1003528"/>
              <a:gd name="connsiteX2" fmla="*/ 4928689 w 5250426"/>
              <a:gd name="connsiteY2" fmla="*/ 94559 h 1003528"/>
              <a:gd name="connsiteX3" fmla="*/ 3004493 w 5250426"/>
              <a:gd name="connsiteY3" fmla="*/ 607718 h 1003528"/>
              <a:gd name="connsiteX4" fmla="*/ 5250426 w 5250426"/>
              <a:gd name="connsiteY4" fmla="*/ 1003499 h 1003528"/>
              <a:gd name="connsiteX0" fmla="*/ 0 w 5447274"/>
              <a:gd name="connsiteY0" fmla="*/ 627415 h 1003552"/>
              <a:gd name="connsiteX1" fmla="*/ 1106866 w 5447274"/>
              <a:gd name="connsiteY1" fmla="*/ 30075 h 1003552"/>
              <a:gd name="connsiteX2" fmla="*/ 4928689 w 5447274"/>
              <a:gd name="connsiteY2" fmla="*/ 94559 h 1003552"/>
              <a:gd name="connsiteX3" fmla="*/ 5356860 w 5447274"/>
              <a:gd name="connsiteY3" fmla="*/ 792073 h 1003552"/>
              <a:gd name="connsiteX4" fmla="*/ 5250426 w 5447274"/>
              <a:gd name="connsiteY4" fmla="*/ 1003499 h 1003552"/>
              <a:gd name="connsiteX0" fmla="*/ 0 w 5447274"/>
              <a:gd name="connsiteY0" fmla="*/ 629879 h 1006016"/>
              <a:gd name="connsiteX1" fmla="*/ 1106866 w 5447274"/>
              <a:gd name="connsiteY1" fmla="*/ 32539 h 1006016"/>
              <a:gd name="connsiteX2" fmla="*/ 4707463 w 5447274"/>
              <a:gd name="connsiteY2" fmla="*/ 89648 h 1006016"/>
              <a:gd name="connsiteX3" fmla="*/ 5356860 w 5447274"/>
              <a:gd name="connsiteY3" fmla="*/ 794537 h 1006016"/>
              <a:gd name="connsiteX4" fmla="*/ 5250426 w 5447274"/>
              <a:gd name="connsiteY4" fmla="*/ 1005963 h 1006016"/>
              <a:gd name="connsiteX0" fmla="*/ 0 w 5416833"/>
              <a:gd name="connsiteY0" fmla="*/ 629879 h 1005999"/>
              <a:gd name="connsiteX1" fmla="*/ 1106866 w 5416833"/>
              <a:gd name="connsiteY1" fmla="*/ 32539 h 1005999"/>
              <a:gd name="connsiteX2" fmla="*/ 4707463 w 5416833"/>
              <a:gd name="connsiteY2" fmla="*/ 89648 h 1005999"/>
              <a:gd name="connsiteX3" fmla="*/ 5319989 w 5416833"/>
              <a:gd name="connsiteY3" fmla="*/ 683924 h 1005999"/>
              <a:gd name="connsiteX4" fmla="*/ 5250426 w 5416833"/>
              <a:gd name="connsiteY4" fmla="*/ 1005963 h 1005999"/>
              <a:gd name="connsiteX0" fmla="*/ 0 w 5567516"/>
              <a:gd name="connsiteY0" fmla="*/ 629879 h 683924"/>
              <a:gd name="connsiteX1" fmla="*/ 1106866 w 5567516"/>
              <a:gd name="connsiteY1" fmla="*/ 32539 h 683924"/>
              <a:gd name="connsiteX2" fmla="*/ 4707463 w 5567516"/>
              <a:gd name="connsiteY2" fmla="*/ 89648 h 683924"/>
              <a:gd name="connsiteX3" fmla="*/ 5319989 w 5567516"/>
              <a:gd name="connsiteY3" fmla="*/ 683924 h 683924"/>
              <a:gd name="connsiteX4" fmla="*/ 5567516 w 5567516"/>
              <a:gd name="connsiteY4" fmla="*/ 666751 h 683924"/>
              <a:gd name="connsiteX0" fmla="*/ 0 w 5567516"/>
              <a:gd name="connsiteY0" fmla="*/ 625191 h 679236"/>
              <a:gd name="connsiteX1" fmla="*/ 1106866 w 5567516"/>
              <a:gd name="connsiteY1" fmla="*/ 27851 h 679236"/>
              <a:gd name="connsiteX2" fmla="*/ 4714837 w 5567516"/>
              <a:gd name="connsiteY2" fmla="*/ 99708 h 679236"/>
              <a:gd name="connsiteX3" fmla="*/ 5319989 w 5567516"/>
              <a:gd name="connsiteY3" fmla="*/ 679236 h 679236"/>
              <a:gd name="connsiteX4" fmla="*/ 5567516 w 5567516"/>
              <a:gd name="connsiteY4" fmla="*/ 662063 h 679236"/>
              <a:gd name="connsiteX0" fmla="*/ 0 w 5567516"/>
              <a:gd name="connsiteY0" fmla="*/ 612841 h 666886"/>
              <a:gd name="connsiteX1" fmla="*/ 1106866 w 5567516"/>
              <a:gd name="connsiteY1" fmla="*/ 15501 h 666886"/>
              <a:gd name="connsiteX2" fmla="*/ 4714837 w 5567516"/>
              <a:gd name="connsiteY2" fmla="*/ 87358 h 666886"/>
              <a:gd name="connsiteX3" fmla="*/ 5319989 w 5567516"/>
              <a:gd name="connsiteY3" fmla="*/ 666886 h 666886"/>
              <a:gd name="connsiteX4" fmla="*/ 5567516 w 5567516"/>
              <a:gd name="connsiteY4" fmla="*/ 649713 h 666886"/>
              <a:gd name="connsiteX0" fmla="*/ 0 w 5567516"/>
              <a:gd name="connsiteY0" fmla="*/ 632760 h 686805"/>
              <a:gd name="connsiteX1" fmla="*/ 1106866 w 5567516"/>
              <a:gd name="connsiteY1" fmla="*/ 35420 h 686805"/>
              <a:gd name="connsiteX2" fmla="*/ 1145726 w 5567516"/>
              <a:gd name="connsiteY2" fmla="*/ 92530 h 686805"/>
              <a:gd name="connsiteX3" fmla="*/ 4714837 w 5567516"/>
              <a:gd name="connsiteY3" fmla="*/ 107277 h 686805"/>
              <a:gd name="connsiteX4" fmla="*/ 5319989 w 5567516"/>
              <a:gd name="connsiteY4" fmla="*/ 686805 h 686805"/>
              <a:gd name="connsiteX5" fmla="*/ 5567516 w 5567516"/>
              <a:gd name="connsiteY5" fmla="*/ 669632 h 686805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75629 h 629674"/>
              <a:gd name="connsiteX1" fmla="*/ 1145726 w 5567516"/>
              <a:gd name="connsiteY1" fmla="*/ 35399 h 629674"/>
              <a:gd name="connsiteX2" fmla="*/ 4714837 w 5567516"/>
              <a:gd name="connsiteY2" fmla="*/ 50146 h 629674"/>
              <a:gd name="connsiteX3" fmla="*/ 5319989 w 5567516"/>
              <a:gd name="connsiteY3" fmla="*/ 629674 h 629674"/>
              <a:gd name="connsiteX4" fmla="*/ 5567516 w 5567516"/>
              <a:gd name="connsiteY4" fmla="*/ 612501 h 629674"/>
              <a:gd name="connsiteX0" fmla="*/ 0 w 5567516"/>
              <a:gd name="connsiteY0" fmla="*/ 583288 h 637333"/>
              <a:gd name="connsiteX1" fmla="*/ 1145726 w 5567516"/>
              <a:gd name="connsiteY1" fmla="*/ 43058 h 637333"/>
              <a:gd name="connsiteX2" fmla="*/ 4714837 w 5567516"/>
              <a:gd name="connsiteY2" fmla="*/ 57805 h 637333"/>
              <a:gd name="connsiteX3" fmla="*/ 5319989 w 5567516"/>
              <a:gd name="connsiteY3" fmla="*/ 637333 h 637333"/>
              <a:gd name="connsiteX4" fmla="*/ 5567516 w 5567516"/>
              <a:gd name="connsiteY4" fmla="*/ 620160 h 637333"/>
              <a:gd name="connsiteX0" fmla="*/ 0 w 5567516"/>
              <a:gd name="connsiteY0" fmla="*/ 579272 h 633317"/>
              <a:gd name="connsiteX1" fmla="*/ 1145726 w 5567516"/>
              <a:gd name="connsiteY1" fmla="*/ 39042 h 633317"/>
              <a:gd name="connsiteX2" fmla="*/ 4714837 w 5567516"/>
              <a:gd name="connsiteY2" fmla="*/ 53789 h 633317"/>
              <a:gd name="connsiteX3" fmla="*/ 5319989 w 5567516"/>
              <a:gd name="connsiteY3" fmla="*/ 633317 h 633317"/>
              <a:gd name="connsiteX4" fmla="*/ 5567516 w 5567516"/>
              <a:gd name="connsiteY4" fmla="*/ 616144 h 633317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714837 w 5567516"/>
              <a:gd name="connsiteY2" fmla="*/ 14747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40230 h 594275"/>
              <a:gd name="connsiteX1" fmla="*/ 1145726 w 5567516"/>
              <a:gd name="connsiteY1" fmla="*/ 0 h 594275"/>
              <a:gd name="connsiteX2" fmla="*/ 4655843 w 5567516"/>
              <a:gd name="connsiteY2" fmla="*/ 22121 h 594275"/>
              <a:gd name="connsiteX3" fmla="*/ 5319989 w 5567516"/>
              <a:gd name="connsiteY3" fmla="*/ 594275 h 594275"/>
              <a:gd name="connsiteX4" fmla="*/ 5567516 w 5567516"/>
              <a:gd name="connsiteY4" fmla="*/ 577102 h 594275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55843 w 5567516"/>
              <a:gd name="connsiteY2" fmla="*/ 81115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99224 h 653269"/>
              <a:gd name="connsiteX1" fmla="*/ 1145726 w 5567516"/>
              <a:gd name="connsiteY1" fmla="*/ 0 h 653269"/>
              <a:gd name="connsiteX2" fmla="*/ 4648469 w 5567516"/>
              <a:gd name="connsiteY2" fmla="*/ 36869 h 653269"/>
              <a:gd name="connsiteX3" fmla="*/ 5319989 w 5567516"/>
              <a:gd name="connsiteY3" fmla="*/ 653269 h 653269"/>
              <a:gd name="connsiteX4" fmla="*/ 5567516 w 5567516"/>
              <a:gd name="connsiteY4" fmla="*/ 636096 h 653269"/>
              <a:gd name="connsiteX0" fmla="*/ 0 w 5567516"/>
              <a:gd name="connsiteY0" fmla="*/ 569727 h 623772"/>
              <a:gd name="connsiteX1" fmla="*/ 1160474 w 5567516"/>
              <a:gd name="connsiteY1" fmla="*/ 0 h 623772"/>
              <a:gd name="connsiteX2" fmla="*/ 4648469 w 5567516"/>
              <a:gd name="connsiteY2" fmla="*/ 7372 h 623772"/>
              <a:gd name="connsiteX3" fmla="*/ 5319989 w 5567516"/>
              <a:gd name="connsiteY3" fmla="*/ 623772 h 623772"/>
              <a:gd name="connsiteX4" fmla="*/ 5567516 w 5567516"/>
              <a:gd name="connsiteY4" fmla="*/ 606599 h 623772"/>
              <a:gd name="connsiteX0" fmla="*/ 0 w 5567516"/>
              <a:gd name="connsiteY0" fmla="*/ 580902 h 634947"/>
              <a:gd name="connsiteX1" fmla="*/ 1160474 w 5567516"/>
              <a:gd name="connsiteY1" fmla="*/ 11175 h 634947"/>
              <a:gd name="connsiteX2" fmla="*/ 2630693 w 5567516"/>
              <a:gd name="connsiteY2" fmla="*/ 259 h 634947"/>
              <a:gd name="connsiteX3" fmla="*/ 5319989 w 5567516"/>
              <a:gd name="connsiteY3" fmla="*/ 634947 h 634947"/>
              <a:gd name="connsiteX4" fmla="*/ 5567516 w 5567516"/>
              <a:gd name="connsiteY4" fmla="*/ 617774 h 634947"/>
              <a:gd name="connsiteX0" fmla="*/ 0 w 5567516"/>
              <a:gd name="connsiteY0" fmla="*/ 580902 h 617920"/>
              <a:gd name="connsiteX1" fmla="*/ 1160474 w 5567516"/>
              <a:gd name="connsiteY1" fmla="*/ 11175 h 617920"/>
              <a:gd name="connsiteX2" fmla="*/ 2630693 w 5567516"/>
              <a:gd name="connsiteY2" fmla="*/ 259 h 617920"/>
              <a:gd name="connsiteX3" fmla="*/ 3332693 w 5567516"/>
              <a:gd name="connsiteY3" fmla="*/ 555699 h 617920"/>
              <a:gd name="connsiteX4" fmla="*/ 5567516 w 5567516"/>
              <a:gd name="connsiteY4" fmla="*/ 617774 h 617920"/>
              <a:gd name="connsiteX0" fmla="*/ 0 w 3531560"/>
              <a:gd name="connsiteY0" fmla="*/ 580902 h 580902"/>
              <a:gd name="connsiteX1" fmla="*/ 1160474 w 3531560"/>
              <a:gd name="connsiteY1" fmla="*/ 11175 h 580902"/>
              <a:gd name="connsiteX2" fmla="*/ 2630693 w 3531560"/>
              <a:gd name="connsiteY2" fmla="*/ 259 h 580902"/>
              <a:gd name="connsiteX3" fmla="*/ 3332693 w 3531560"/>
              <a:gd name="connsiteY3" fmla="*/ 555699 h 580902"/>
              <a:gd name="connsiteX4" fmla="*/ 3531452 w 3531560"/>
              <a:gd name="connsiteY4" fmla="*/ 550718 h 580902"/>
              <a:gd name="connsiteX0" fmla="*/ 0 w 3531452"/>
              <a:gd name="connsiteY0" fmla="*/ 580902 h 580902"/>
              <a:gd name="connsiteX1" fmla="*/ 1160474 w 3531452"/>
              <a:gd name="connsiteY1" fmla="*/ 11175 h 580902"/>
              <a:gd name="connsiteX2" fmla="*/ 2630693 w 3531452"/>
              <a:gd name="connsiteY2" fmla="*/ 259 h 580902"/>
              <a:gd name="connsiteX3" fmla="*/ 3216869 w 3531452"/>
              <a:gd name="connsiteY3" fmla="*/ 555699 h 580902"/>
              <a:gd name="connsiteX4" fmla="*/ 3531452 w 3531452"/>
              <a:gd name="connsiteY4" fmla="*/ 550718 h 580902"/>
              <a:gd name="connsiteX0" fmla="*/ 0 w 3560949"/>
              <a:gd name="connsiteY0" fmla="*/ 580902 h 580902"/>
              <a:gd name="connsiteX1" fmla="*/ 1160474 w 3560949"/>
              <a:gd name="connsiteY1" fmla="*/ 11175 h 580902"/>
              <a:gd name="connsiteX2" fmla="*/ 2630693 w 3560949"/>
              <a:gd name="connsiteY2" fmla="*/ 259 h 580902"/>
              <a:gd name="connsiteX3" fmla="*/ 3216869 w 3560949"/>
              <a:gd name="connsiteY3" fmla="*/ 555699 h 580902"/>
              <a:gd name="connsiteX4" fmla="*/ 3560949 w 3560949"/>
              <a:gd name="connsiteY4" fmla="*/ 565467 h 580902"/>
              <a:gd name="connsiteX0" fmla="*/ 0 w 3560949"/>
              <a:gd name="connsiteY0" fmla="*/ 586931 h 586931"/>
              <a:gd name="connsiteX1" fmla="*/ 1160474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86931 h 586931"/>
              <a:gd name="connsiteX1" fmla="*/ 1300682 w 3560949"/>
              <a:gd name="connsiteY1" fmla="*/ 17204 h 586931"/>
              <a:gd name="connsiteX2" fmla="*/ 2545349 w 3560949"/>
              <a:gd name="connsiteY2" fmla="*/ 192 h 586931"/>
              <a:gd name="connsiteX3" fmla="*/ 3216869 w 3560949"/>
              <a:gd name="connsiteY3" fmla="*/ 561728 h 586931"/>
              <a:gd name="connsiteX4" fmla="*/ 3560949 w 3560949"/>
              <a:gd name="connsiteY4" fmla="*/ 571496 h 586931"/>
              <a:gd name="connsiteX0" fmla="*/ 0 w 3560949"/>
              <a:gd name="connsiteY0" fmla="*/ 594111 h 594111"/>
              <a:gd name="connsiteX1" fmla="*/ 1300682 w 3560949"/>
              <a:gd name="connsiteY1" fmla="*/ 0 h 594111"/>
              <a:gd name="connsiteX2" fmla="*/ 2545349 w 3560949"/>
              <a:gd name="connsiteY2" fmla="*/ 7372 h 594111"/>
              <a:gd name="connsiteX3" fmla="*/ 3216869 w 3560949"/>
              <a:gd name="connsiteY3" fmla="*/ 568908 h 594111"/>
              <a:gd name="connsiteX4" fmla="*/ 3560949 w 3560949"/>
              <a:gd name="connsiteY4" fmla="*/ 578676 h 59411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66005"/>
              <a:gd name="connsiteY0" fmla="*/ 411231 h 579051"/>
              <a:gd name="connsiteX1" fmla="*/ 605738 w 2866005"/>
              <a:gd name="connsiteY1" fmla="*/ 0 h 579051"/>
              <a:gd name="connsiteX2" fmla="*/ 1850405 w 2866005"/>
              <a:gd name="connsiteY2" fmla="*/ 7372 h 579051"/>
              <a:gd name="connsiteX3" fmla="*/ 2521925 w 2866005"/>
              <a:gd name="connsiteY3" fmla="*/ 568908 h 579051"/>
              <a:gd name="connsiteX4" fmla="*/ 2866005 w 2866005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823333"/>
              <a:gd name="connsiteY0" fmla="*/ 399039 h 579051"/>
              <a:gd name="connsiteX1" fmla="*/ 563066 w 2823333"/>
              <a:gd name="connsiteY1" fmla="*/ 0 h 579051"/>
              <a:gd name="connsiteX2" fmla="*/ 1807733 w 2823333"/>
              <a:gd name="connsiteY2" fmla="*/ 7372 h 579051"/>
              <a:gd name="connsiteX3" fmla="*/ 2479253 w 2823333"/>
              <a:gd name="connsiteY3" fmla="*/ 568908 h 579051"/>
              <a:gd name="connsiteX4" fmla="*/ 2823333 w 2823333"/>
              <a:gd name="connsiteY4" fmla="*/ 578676 h 579051"/>
              <a:gd name="connsiteX0" fmla="*/ 0 w 2737989"/>
              <a:gd name="connsiteY0" fmla="*/ 319791 h 579051"/>
              <a:gd name="connsiteX1" fmla="*/ 477722 w 2737989"/>
              <a:gd name="connsiteY1" fmla="*/ 0 h 579051"/>
              <a:gd name="connsiteX2" fmla="*/ 1722389 w 2737989"/>
              <a:gd name="connsiteY2" fmla="*/ 7372 h 579051"/>
              <a:gd name="connsiteX3" fmla="*/ 2393909 w 2737989"/>
              <a:gd name="connsiteY3" fmla="*/ 568908 h 579051"/>
              <a:gd name="connsiteX4" fmla="*/ 2737989 w 2737989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9051"/>
              <a:gd name="connsiteX1" fmla="*/ 581354 w 2841621"/>
              <a:gd name="connsiteY1" fmla="*/ 0 h 579051"/>
              <a:gd name="connsiteX2" fmla="*/ 1826021 w 2841621"/>
              <a:gd name="connsiteY2" fmla="*/ 7372 h 579051"/>
              <a:gd name="connsiteX3" fmla="*/ 2497541 w 2841621"/>
              <a:gd name="connsiteY3" fmla="*/ 568908 h 579051"/>
              <a:gd name="connsiteX4" fmla="*/ 2841621 w 2841621"/>
              <a:gd name="connsiteY4" fmla="*/ 578676 h 579051"/>
              <a:gd name="connsiteX0" fmla="*/ 0 w 2841621"/>
              <a:gd name="connsiteY0" fmla="*/ 313695 h 578714"/>
              <a:gd name="connsiteX1" fmla="*/ 581354 w 2841621"/>
              <a:gd name="connsiteY1" fmla="*/ 0 h 578714"/>
              <a:gd name="connsiteX2" fmla="*/ 1826021 w 2841621"/>
              <a:gd name="connsiteY2" fmla="*/ 7372 h 578714"/>
              <a:gd name="connsiteX3" fmla="*/ 2125685 w 2841621"/>
              <a:gd name="connsiteY3" fmla="*/ 276300 h 578714"/>
              <a:gd name="connsiteX4" fmla="*/ 2841621 w 2841621"/>
              <a:gd name="connsiteY4" fmla="*/ 578676 h 578714"/>
              <a:gd name="connsiteX0" fmla="*/ 0 w 2125685"/>
              <a:gd name="connsiteY0" fmla="*/ 313695 h 313695"/>
              <a:gd name="connsiteX1" fmla="*/ 581354 w 2125685"/>
              <a:gd name="connsiteY1" fmla="*/ 0 h 313695"/>
              <a:gd name="connsiteX2" fmla="*/ 1826021 w 2125685"/>
              <a:gd name="connsiteY2" fmla="*/ 7372 h 313695"/>
              <a:gd name="connsiteX3" fmla="*/ 2125685 w 2125685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81717"/>
              <a:gd name="connsiteY0" fmla="*/ 313695 h 313695"/>
              <a:gd name="connsiteX1" fmla="*/ 581354 w 2381717"/>
              <a:gd name="connsiteY1" fmla="*/ 0 h 313695"/>
              <a:gd name="connsiteX2" fmla="*/ 1826021 w 2381717"/>
              <a:gd name="connsiteY2" fmla="*/ 7372 h 313695"/>
              <a:gd name="connsiteX3" fmla="*/ 2381717 w 2381717"/>
              <a:gd name="connsiteY3" fmla="*/ 276300 h 313695"/>
              <a:gd name="connsiteX0" fmla="*/ 0 w 2369525"/>
              <a:gd name="connsiteY0" fmla="*/ 240543 h 276391"/>
              <a:gd name="connsiteX1" fmla="*/ 569162 w 2369525"/>
              <a:gd name="connsiteY1" fmla="*/ 0 h 276391"/>
              <a:gd name="connsiteX2" fmla="*/ 1813829 w 2369525"/>
              <a:gd name="connsiteY2" fmla="*/ 7372 h 276391"/>
              <a:gd name="connsiteX3" fmla="*/ 2369525 w 2369525"/>
              <a:gd name="connsiteY3" fmla="*/ 276300 h 276391"/>
              <a:gd name="connsiteX0" fmla="*/ 0 w 2369525"/>
              <a:gd name="connsiteY0" fmla="*/ 233573 h 269421"/>
              <a:gd name="connsiteX1" fmla="*/ 453338 w 2369525"/>
              <a:gd name="connsiteY1" fmla="*/ 5222 h 269421"/>
              <a:gd name="connsiteX2" fmla="*/ 1813829 w 2369525"/>
              <a:gd name="connsiteY2" fmla="*/ 402 h 269421"/>
              <a:gd name="connsiteX3" fmla="*/ 2369525 w 2369525"/>
              <a:gd name="connsiteY3" fmla="*/ 269330 h 269421"/>
              <a:gd name="connsiteX0" fmla="*/ 0 w 2369525"/>
              <a:gd name="connsiteY0" fmla="*/ 234447 h 270295"/>
              <a:gd name="connsiteX1" fmla="*/ 489914 w 2369525"/>
              <a:gd name="connsiteY1" fmla="*/ 0 h 270295"/>
              <a:gd name="connsiteX2" fmla="*/ 1813829 w 2369525"/>
              <a:gd name="connsiteY2" fmla="*/ 1276 h 270295"/>
              <a:gd name="connsiteX3" fmla="*/ 2369525 w 2369525"/>
              <a:gd name="connsiteY3" fmla="*/ 270204 h 270295"/>
              <a:gd name="connsiteX0" fmla="*/ 0 w 2308565"/>
              <a:gd name="connsiteY0" fmla="*/ 234447 h 270295"/>
              <a:gd name="connsiteX1" fmla="*/ 489914 w 2308565"/>
              <a:gd name="connsiteY1" fmla="*/ 0 h 270295"/>
              <a:gd name="connsiteX2" fmla="*/ 1813829 w 2308565"/>
              <a:gd name="connsiteY2" fmla="*/ 1276 h 270295"/>
              <a:gd name="connsiteX3" fmla="*/ 2308565 w 2308565"/>
              <a:gd name="connsiteY3" fmla="*/ 270204 h 2702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308565" h="270295">
                <a:moveTo>
                  <a:pt x="0" y="234447"/>
                </a:moveTo>
                <a:cubicBezTo>
                  <a:pt x="263077" y="219435"/>
                  <a:pt x="403476" y="179905"/>
                  <a:pt x="489914" y="0"/>
                </a:cubicBezTo>
                <a:lnTo>
                  <a:pt x="1813829" y="1276"/>
                </a:lnTo>
                <a:cubicBezTo>
                  <a:pt x="2024010" y="203689"/>
                  <a:pt x="2128549" y="273179"/>
                  <a:pt x="2308565" y="270204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sz="1200"/>
          </a:p>
        </p:txBody>
      </p:sp>
      <p:sp>
        <p:nvSpPr>
          <p:cNvPr id="38" name="Textfeld 37"/>
          <p:cNvSpPr txBox="1"/>
          <p:nvPr/>
        </p:nvSpPr>
        <p:spPr>
          <a:xfrm>
            <a:off x="5790148" y="5805264"/>
            <a:ext cx="3330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each flow: 2</a:t>
            </a:r>
          </a:p>
          <a:p>
            <a:pPr algn="r"/>
            <a:r>
              <a:rPr lang="en-US" sz="2800" dirty="0" smtClean="0"/>
              <a:t>  capacity of links: </a:t>
            </a:r>
            <a:r>
              <a:rPr lang="en-US" sz="2800" b="1" dirty="0" smtClean="0">
                <a:solidFill>
                  <a:srgbClr val="FF0000"/>
                </a:solidFill>
              </a:rPr>
              <a:t>2</a:t>
            </a:r>
            <a:endParaRPr lang="de-DE" sz="2800" b="1" dirty="0">
              <a:solidFill>
                <a:srgbClr val="FF0000"/>
              </a:solidFill>
            </a:endParaRPr>
          </a:p>
        </p:txBody>
      </p:sp>
      <p:cxnSp>
        <p:nvCxnSpPr>
          <p:cNvPr id="47" name="Gerade Verbindung mit Pfeil 46"/>
          <p:cNvCxnSpPr>
            <a:stCxn id="49" idx="6"/>
            <a:endCxn id="51" idx="2"/>
          </p:cNvCxnSpPr>
          <p:nvPr/>
        </p:nvCxnSpPr>
        <p:spPr>
          <a:xfrm>
            <a:off x="3753889" y="3817031"/>
            <a:ext cx="1597060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feld 49"/>
              <p:cNvSpPr txBox="1"/>
              <p:nvPr/>
            </p:nvSpPr>
            <p:spPr>
              <a:xfrm>
                <a:off x="4142042" y="3541293"/>
                <a:ext cx="80861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sz="1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𝜀</m:t>
                    </m:r>
                  </m:oMath>
                </a14:m>
                <a:r>
                  <a:rPr lang="en-US" sz="1200" dirty="0" smtClean="0"/>
                  <a:t> capacity</a:t>
                </a:r>
                <a:endParaRPr lang="de-DE" sz="1200" dirty="0"/>
              </a:p>
            </p:txBody>
          </p:sp>
        </mc:Choice>
        <mc:Fallback xmlns="">
          <p:sp>
            <p:nvSpPr>
              <p:cNvPr id="50" name="Textfeld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2042" y="3541293"/>
                <a:ext cx="808619" cy="276999"/>
              </a:xfrm>
              <a:prstGeom prst="rect">
                <a:avLst/>
              </a:prstGeom>
              <a:blipFill rotWithShape="0">
                <a:blip r:embed="rId3"/>
                <a:stretch>
                  <a:fillRect t="-2222" b="-17778"/>
                </a:stretch>
              </a:blipFill>
            </p:spPr>
            <p:txBody>
              <a:bodyPr/>
              <a:lstStyle/>
              <a:p>
                <a:r>
                  <a:rPr lang="de-D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Oval 19"/>
          <p:cNvSpPr/>
          <p:nvPr/>
        </p:nvSpPr>
        <p:spPr>
          <a:xfrm>
            <a:off x="3335518" y="363472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1" name="Oval 19"/>
          <p:cNvSpPr/>
          <p:nvPr/>
        </p:nvSpPr>
        <p:spPr>
          <a:xfrm>
            <a:off x="5350949" y="363472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2" name="Textfeld 51"/>
          <p:cNvSpPr txBox="1"/>
          <p:nvPr/>
        </p:nvSpPr>
        <p:spPr>
          <a:xfrm>
            <a:off x="428032" y="3560920"/>
            <a:ext cx="26664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Number of steps can be </a:t>
            </a:r>
            <a:r>
              <a:rPr lang="en-US" b="1" dirty="0" smtClean="0"/>
              <a:t>unbounded</a:t>
            </a:r>
            <a:endParaRPr lang="de-DE" b="1" dirty="0"/>
          </a:p>
        </p:txBody>
      </p:sp>
      <p:sp>
        <p:nvSpPr>
          <p:cNvPr id="54" name="Textfeld 53"/>
          <p:cNvSpPr txBox="1"/>
          <p:nvPr/>
        </p:nvSpPr>
        <p:spPr>
          <a:xfrm>
            <a:off x="407793" y="4222542"/>
            <a:ext cx="26664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Binary search with LPs</a:t>
            </a:r>
            <a:br>
              <a:rPr lang="en-US" dirty="0" smtClean="0"/>
            </a:br>
            <a:r>
              <a:rPr lang="en-US" b="1" dirty="0" smtClean="0"/>
              <a:t>ineffective</a:t>
            </a:r>
            <a:endParaRPr lang="de-DE" b="1" dirty="0"/>
          </a:p>
        </p:txBody>
      </p:sp>
    </p:spTree>
    <p:extLst>
      <p:ext uri="{BB962C8B-B14F-4D97-AF65-F5344CB8AC3E}">
        <p14:creationId xmlns:p14="http://schemas.microsoft.com/office/powerpoint/2010/main" val="382679468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of the Talk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Motivation &amp; Software Defined Networking</a:t>
            </a:r>
          </a:p>
          <a:p>
            <a:r>
              <a:rPr lang="en-US" dirty="0" smtClean="0"/>
              <a:t>Related Work &amp; </a:t>
            </a:r>
            <a:r>
              <a:rPr lang="en-US" dirty="0" err="1" smtClean="0"/>
              <a:t>Splittable</a:t>
            </a:r>
            <a:r>
              <a:rPr lang="en-US" dirty="0" smtClean="0"/>
              <a:t> Flows</a:t>
            </a:r>
          </a:p>
          <a:p>
            <a:r>
              <a:rPr lang="en-US" b="1" dirty="0" smtClean="0"/>
              <a:t>Our Approach</a:t>
            </a:r>
          </a:p>
          <a:p>
            <a:r>
              <a:rPr lang="en-US" dirty="0" smtClean="0"/>
              <a:t>Extension beyond </a:t>
            </a:r>
            <a:r>
              <a:rPr lang="en-US" dirty="0" err="1" smtClean="0"/>
              <a:t>Anycast</a:t>
            </a:r>
            <a:r>
              <a:rPr lang="en-US" dirty="0" smtClean="0"/>
              <a:t> Flows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428685226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Our Approach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/>
          <a:lstStyle/>
          <a:p>
            <a:r>
              <a:rPr lang="en-US" dirty="0" smtClean="0"/>
              <a:t>Compute our </a:t>
            </a:r>
            <a:r>
              <a:rPr lang="en-US" b="1" dirty="0" smtClean="0"/>
              <a:t>own</a:t>
            </a:r>
            <a:r>
              <a:rPr lang="en-US" dirty="0" smtClean="0"/>
              <a:t> new rules</a:t>
            </a:r>
          </a:p>
          <a:p>
            <a:pPr lvl="1"/>
            <a:r>
              <a:rPr lang="en-US" dirty="0" smtClean="0"/>
              <a:t>Based off the new demands</a:t>
            </a:r>
          </a:p>
          <a:p>
            <a:pPr lvl="1"/>
            <a:endParaRPr lang="en-US" dirty="0"/>
          </a:p>
          <a:p>
            <a:r>
              <a:rPr lang="en-US" dirty="0" smtClean="0"/>
              <a:t>Deviate from linear programming binary search</a:t>
            </a:r>
          </a:p>
          <a:p>
            <a:pPr lvl="1"/>
            <a:r>
              <a:rPr lang="en-US" dirty="0" smtClean="0"/>
              <a:t>Go </a:t>
            </a:r>
            <a:r>
              <a:rPr lang="en-US" b="1" dirty="0" smtClean="0"/>
              <a:t>combinatorial</a:t>
            </a:r>
            <a:r>
              <a:rPr lang="en-US" dirty="0" smtClean="0"/>
              <a:t> with augmenting flows</a:t>
            </a:r>
          </a:p>
          <a:p>
            <a:pPr lvl="2"/>
            <a:r>
              <a:rPr lang="en-US" i="1" dirty="0" smtClean="0"/>
              <a:t>“Push back” </a:t>
            </a:r>
            <a:r>
              <a:rPr lang="en-US" dirty="0" smtClean="0"/>
              <a:t>flows for migration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349516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Augmenting Flows</a:t>
            </a:r>
            <a:endParaRPr lang="de-DE" dirty="0"/>
          </a:p>
        </p:txBody>
      </p:sp>
      <p:sp>
        <p:nvSpPr>
          <p:cNvPr id="19" name="Oval 19"/>
          <p:cNvSpPr/>
          <p:nvPr/>
        </p:nvSpPr>
        <p:spPr>
          <a:xfrm>
            <a:off x="3577565" y="288665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20" name="Oval 19"/>
          <p:cNvSpPr/>
          <p:nvPr/>
        </p:nvSpPr>
        <p:spPr>
          <a:xfrm>
            <a:off x="3577565" y="383985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Rechteck 20"/>
          <p:cNvSpPr/>
          <p:nvPr/>
        </p:nvSpPr>
        <p:spPr>
          <a:xfrm>
            <a:off x="3630463" y="2926149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22" name="Rechteck 21"/>
          <p:cNvSpPr/>
          <p:nvPr/>
        </p:nvSpPr>
        <p:spPr>
          <a:xfrm>
            <a:off x="3633067" y="3883660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23" name="Oval 19"/>
          <p:cNvSpPr/>
          <p:nvPr/>
        </p:nvSpPr>
        <p:spPr>
          <a:xfrm>
            <a:off x="5351400" y="333399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4" name="Rechteck 23"/>
          <p:cNvSpPr/>
          <p:nvPr/>
        </p:nvSpPr>
        <p:spPr>
          <a:xfrm>
            <a:off x="5442604" y="3393158"/>
            <a:ext cx="2359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endParaRPr lang="en-US" sz="1200" baseline="-25000" dirty="0"/>
          </a:p>
        </p:txBody>
      </p:sp>
      <p:sp>
        <p:nvSpPr>
          <p:cNvPr id="25" name="Oval 19"/>
          <p:cNvSpPr/>
          <p:nvPr/>
        </p:nvSpPr>
        <p:spPr>
          <a:xfrm>
            <a:off x="4486822" y="3853233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6" name="Oval 19"/>
          <p:cNvSpPr/>
          <p:nvPr/>
        </p:nvSpPr>
        <p:spPr>
          <a:xfrm>
            <a:off x="4506168" y="288937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7" name="Gerade Verbindung mit Pfeil 26"/>
          <p:cNvCxnSpPr>
            <a:stCxn id="19" idx="6"/>
            <a:endCxn id="26" idx="2"/>
          </p:cNvCxnSpPr>
          <p:nvPr/>
        </p:nvCxnSpPr>
        <p:spPr>
          <a:xfrm>
            <a:off x="3995936" y="3068960"/>
            <a:ext cx="510232" cy="27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 Verbindung mit Pfeil 27"/>
          <p:cNvCxnSpPr>
            <a:stCxn id="26" idx="4"/>
            <a:endCxn id="25" idx="0"/>
          </p:cNvCxnSpPr>
          <p:nvPr/>
        </p:nvCxnSpPr>
        <p:spPr>
          <a:xfrm flipH="1">
            <a:off x="4696008" y="3253998"/>
            <a:ext cx="19346" cy="59923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25" idx="6"/>
            <a:endCxn id="23" idx="3"/>
          </p:cNvCxnSpPr>
          <p:nvPr/>
        </p:nvCxnSpPr>
        <p:spPr>
          <a:xfrm flipV="1">
            <a:off x="4905193" y="3645218"/>
            <a:ext cx="507476" cy="39032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 Verbindung mit Pfeil 29"/>
          <p:cNvCxnSpPr>
            <a:stCxn id="26" idx="6"/>
            <a:endCxn id="23" idx="1"/>
          </p:cNvCxnSpPr>
          <p:nvPr/>
        </p:nvCxnSpPr>
        <p:spPr>
          <a:xfrm>
            <a:off x="4924539" y="3071689"/>
            <a:ext cx="488130" cy="31570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 Verbindung mit Pfeil 30"/>
          <p:cNvCxnSpPr>
            <a:stCxn id="20" idx="6"/>
            <a:endCxn id="25" idx="2"/>
          </p:cNvCxnSpPr>
          <p:nvPr/>
        </p:nvCxnSpPr>
        <p:spPr>
          <a:xfrm>
            <a:off x="3995936" y="4022161"/>
            <a:ext cx="490886" cy="1338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Freihandform 31"/>
          <p:cNvSpPr/>
          <p:nvPr/>
        </p:nvSpPr>
        <p:spPr>
          <a:xfrm flipV="1">
            <a:off x="4021267" y="3151685"/>
            <a:ext cx="1305234" cy="691877"/>
          </a:xfrm>
          <a:custGeom>
            <a:avLst/>
            <a:gdLst>
              <a:gd name="connsiteX0" fmla="*/ 0 w 1437968"/>
              <a:gd name="connsiteY0" fmla="*/ 700636 h 768248"/>
              <a:gd name="connsiteX1" fmla="*/ 589936 w 1437968"/>
              <a:gd name="connsiteY1" fmla="*/ 715385 h 768248"/>
              <a:gd name="connsiteX2" fmla="*/ 936523 w 1437968"/>
              <a:gd name="connsiteY2" fmla="*/ 118075 h 768248"/>
              <a:gd name="connsiteX3" fmla="*/ 1437968 w 1437968"/>
              <a:gd name="connsiteY3" fmla="*/ 88 h 768248"/>
              <a:gd name="connsiteX0" fmla="*/ 0 w 1378975"/>
              <a:gd name="connsiteY0" fmla="*/ 781752 h 814499"/>
              <a:gd name="connsiteX1" fmla="*/ 530943 w 1378975"/>
              <a:gd name="connsiteY1" fmla="*/ 715385 h 814499"/>
              <a:gd name="connsiteX2" fmla="*/ 877530 w 1378975"/>
              <a:gd name="connsiteY2" fmla="*/ 118075 h 814499"/>
              <a:gd name="connsiteX3" fmla="*/ 1378975 w 1378975"/>
              <a:gd name="connsiteY3" fmla="*/ 88 h 814499"/>
              <a:gd name="connsiteX0" fmla="*/ 0 w 1349479"/>
              <a:gd name="connsiteY0" fmla="*/ 803875 h 831200"/>
              <a:gd name="connsiteX1" fmla="*/ 501447 w 1349479"/>
              <a:gd name="connsiteY1" fmla="*/ 715385 h 831200"/>
              <a:gd name="connsiteX2" fmla="*/ 848034 w 1349479"/>
              <a:gd name="connsiteY2" fmla="*/ 118075 h 831200"/>
              <a:gd name="connsiteX3" fmla="*/ 1349479 w 1349479"/>
              <a:gd name="connsiteY3" fmla="*/ 88 h 831200"/>
              <a:gd name="connsiteX0" fmla="*/ 0 w 1349479"/>
              <a:gd name="connsiteY0" fmla="*/ 803875 h 805012"/>
              <a:gd name="connsiteX1" fmla="*/ 501447 w 1349479"/>
              <a:gd name="connsiteY1" fmla="*/ 715385 h 805012"/>
              <a:gd name="connsiteX2" fmla="*/ 848034 w 1349479"/>
              <a:gd name="connsiteY2" fmla="*/ 118075 h 805012"/>
              <a:gd name="connsiteX3" fmla="*/ 1349479 w 1349479"/>
              <a:gd name="connsiteY3" fmla="*/ 88 h 805012"/>
              <a:gd name="connsiteX0" fmla="*/ 0 w 1349479"/>
              <a:gd name="connsiteY0" fmla="*/ 803860 h 803860"/>
              <a:gd name="connsiteX1" fmla="*/ 442454 w 1349479"/>
              <a:gd name="connsiteY1" fmla="*/ 707995 h 803860"/>
              <a:gd name="connsiteX2" fmla="*/ 848034 w 1349479"/>
              <a:gd name="connsiteY2" fmla="*/ 118060 h 803860"/>
              <a:gd name="connsiteX3" fmla="*/ 1349479 w 1349479"/>
              <a:gd name="connsiteY3" fmla="*/ 73 h 803860"/>
              <a:gd name="connsiteX0" fmla="*/ 0 w 1305234"/>
              <a:gd name="connsiteY0" fmla="*/ 711669 h 711669"/>
              <a:gd name="connsiteX1" fmla="*/ 442454 w 1305234"/>
              <a:gd name="connsiteY1" fmla="*/ 615804 h 711669"/>
              <a:gd name="connsiteX2" fmla="*/ 848034 w 1305234"/>
              <a:gd name="connsiteY2" fmla="*/ 25869 h 711669"/>
              <a:gd name="connsiteX3" fmla="*/ 1305234 w 1305234"/>
              <a:gd name="connsiteY3" fmla="*/ 232347 h 711669"/>
              <a:gd name="connsiteX0" fmla="*/ 0 w 1305234"/>
              <a:gd name="connsiteY0" fmla="*/ 718220 h 718220"/>
              <a:gd name="connsiteX1" fmla="*/ 442454 w 1305234"/>
              <a:gd name="connsiteY1" fmla="*/ 622355 h 718220"/>
              <a:gd name="connsiteX2" fmla="*/ 848034 w 1305234"/>
              <a:gd name="connsiteY2" fmla="*/ 32420 h 718220"/>
              <a:gd name="connsiteX3" fmla="*/ 1305234 w 1305234"/>
              <a:gd name="connsiteY3" fmla="*/ 238898 h 718220"/>
              <a:gd name="connsiteX0" fmla="*/ 0 w 1305234"/>
              <a:gd name="connsiteY0" fmla="*/ 691877 h 691877"/>
              <a:gd name="connsiteX1" fmla="*/ 442454 w 1305234"/>
              <a:gd name="connsiteY1" fmla="*/ 596012 h 691877"/>
              <a:gd name="connsiteX2" fmla="*/ 884905 w 1305234"/>
              <a:gd name="connsiteY2" fmla="*/ 35574 h 691877"/>
              <a:gd name="connsiteX3" fmla="*/ 1305234 w 1305234"/>
              <a:gd name="connsiteY3" fmla="*/ 212555 h 691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5234" h="691877">
                <a:moveTo>
                  <a:pt x="0" y="691877"/>
                </a:moveTo>
                <a:cubicBezTo>
                  <a:pt x="246421" y="688804"/>
                  <a:pt x="294970" y="705396"/>
                  <a:pt x="442454" y="596012"/>
                </a:cubicBezTo>
                <a:cubicBezTo>
                  <a:pt x="589938" y="486628"/>
                  <a:pt x="733734" y="153561"/>
                  <a:pt x="884905" y="35574"/>
                </a:cubicBezTo>
                <a:cubicBezTo>
                  <a:pt x="1036076" y="-82413"/>
                  <a:pt x="1169427" y="123449"/>
                  <a:pt x="1305234" y="212555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7" name="Textfeld 16"/>
          <p:cNvSpPr txBox="1"/>
          <p:nvPr/>
        </p:nvSpPr>
        <p:spPr>
          <a:xfrm>
            <a:off x="5790148" y="5805264"/>
            <a:ext cx="3330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each flow: 1</a:t>
            </a:r>
          </a:p>
          <a:p>
            <a:pPr algn="r"/>
            <a:r>
              <a:rPr lang="en-US" sz="2800" dirty="0" smtClean="0"/>
              <a:t>  capacity of links: 1</a:t>
            </a:r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22061165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Consider Residual Network</a:t>
            </a:r>
            <a:endParaRPr lang="de-DE" dirty="0"/>
          </a:p>
        </p:txBody>
      </p:sp>
      <p:cxnSp>
        <p:nvCxnSpPr>
          <p:cNvPr id="18" name="Gerade Verbindung mit Pfeil 17"/>
          <p:cNvCxnSpPr>
            <a:stCxn id="26" idx="1"/>
            <a:endCxn id="19" idx="7"/>
          </p:cNvCxnSpPr>
          <p:nvPr/>
        </p:nvCxnSpPr>
        <p:spPr>
          <a:xfrm flipH="1" flipV="1">
            <a:off x="3934667" y="2940047"/>
            <a:ext cx="632770" cy="2729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9"/>
          <p:cNvSpPr/>
          <p:nvPr/>
        </p:nvSpPr>
        <p:spPr>
          <a:xfrm>
            <a:off x="3577565" y="288665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20" name="Oval 19"/>
          <p:cNvSpPr/>
          <p:nvPr/>
        </p:nvSpPr>
        <p:spPr>
          <a:xfrm>
            <a:off x="3577565" y="383985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Rechteck 20"/>
          <p:cNvSpPr/>
          <p:nvPr/>
        </p:nvSpPr>
        <p:spPr>
          <a:xfrm>
            <a:off x="3630463" y="2926149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22" name="Rechteck 21"/>
          <p:cNvSpPr/>
          <p:nvPr/>
        </p:nvSpPr>
        <p:spPr>
          <a:xfrm>
            <a:off x="3633067" y="3883660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23" name="Oval 19"/>
          <p:cNvSpPr/>
          <p:nvPr/>
        </p:nvSpPr>
        <p:spPr>
          <a:xfrm>
            <a:off x="5351400" y="333399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4" name="Rechteck 23"/>
          <p:cNvSpPr/>
          <p:nvPr/>
        </p:nvSpPr>
        <p:spPr>
          <a:xfrm>
            <a:off x="5442604" y="3393158"/>
            <a:ext cx="2359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endParaRPr lang="en-US" sz="1200" baseline="-25000" dirty="0"/>
          </a:p>
        </p:txBody>
      </p:sp>
      <p:sp>
        <p:nvSpPr>
          <p:cNvPr id="25" name="Oval 19"/>
          <p:cNvSpPr/>
          <p:nvPr/>
        </p:nvSpPr>
        <p:spPr>
          <a:xfrm>
            <a:off x="4486822" y="3853233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6" name="Oval 19"/>
          <p:cNvSpPr/>
          <p:nvPr/>
        </p:nvSpPr>
        <p:spPr>
          <a:xfrm>
            <a:off x="4506168" y="288937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7" name="Gerade Verbindung mit Pfeil 26"/>
          <p:cNvCxnSpPr>
            <a:stCxn id="19" idx="6"/>
            <a:endCxn id="26" idx="2"/>
          </p:cNvCxnSpPr>
          <p:nvPr/>
        </p:nvCxnSpPr>
        <p:spPr>
          <a:xfrm>
            <a:off x="3995936" y="3068960"/>
            <a:ext cx="510232" cy="27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 Verbindung mit Pfeil 27"/>
          <p:cNvCxnSpPr>
            <a:stCxn id="26" idx="4"/>
            <a:endCxn id="25" idx="0"/>
          </p:cNvCxnSpPr>
          <p:nvPr/>
        </p:nvCxnSpPr>
        <p:spPr>
          <a:xfrm flipH="1">
            <a:off x="4696008" y="3253998"/>
            <a:ext cx="19346" cy="59923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25" idx="6"/>
            <a:endCxn id="23" idx="3"/>
          </p:cNvCxnSpPr>
          <p:nvPr/>
        </p:nvCxnSpPr>
        <p:spPr>
          <a:xfrm flipV="1">
            <a:off x="4905193" y="3645218"/>
            <a:ext cx="507476" cy="39032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 Verbindung mit Pfeil 29"/>
          <p:cNvCxnSpPr>
            <a:stCxn id="26" idx="6"/>
            <a:endCxn id="23" idx="1"/>
          </p:cNvCxnSpPr>
          <p:nvPr/>
        </p:nvCxnSpPr>
        <p:spPr>
          <a:xfrm>
            <a:off x="4924539" y="3071689"/>
            <a:ext cx="488130" cy="31570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 Verbindung mit Pfeil 30"/>
          <p:cNvCxnSpPr>
            <a:stCxn id="20" idx="6"/>
            <a:endCxn id="25" idx="2"/>
          </p:cNvCxnSpPr>
          <p:nvPr/>
        </p:nvCxnSpPr>
        <p:spPr>
          <a:xfrm>
            <a:off x="3995936" y="4022161"/>
            <a:ext cx="490886" cy="1338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Freihandform 31"/>
          <p:cNvSpPr/>
          <p:nvPr/>
        </p:nvSpPr>
        <p:spPr>
          <a:xfrm flipV="1">
            <a:off x="4021267" y="3151685"/>
            <a:ext cx="1305234" cy="691877"/>
          </a:xfrm>
          <a:custGeom>
            <a:avLst/>
            <a:gdLst>
              <a:gd name="connsiteX0" fmla="*/ 0 w 1437968"/>
              <a:gd name="connsiteY0" fmla="*/ 700636 h 768248"/>
              <a:gd name="connsiteX1" fmla="*/ 589936 w 1437968"/>
              <a:gd name="connsiteY1" fmla="*/ 715385 h 768248"/>
              <a:gd name="connsiteX2" fmla="*/ 936523 w 1437968"/>
              <a:gd name="connsiteY2" fmla="*/ 118075 h 768248"/>
              <a:gd name="connsiteX3" fmla="*/ 1437968 w 1437968"/>
              <a:gd name="connsiteY3" fmla="*/ 88 h 768248"/>
              <a:gd name="connsiteX0" fmla="*/ 0 w 1378975"/>
              <a:gd name="connsiteY0" fmla="*/ 781752 h 814499"/>
              <a:gd name="connsiteX1" fmla="*/ 530943 w 1378975"/>
              <a:gd name="connsiteY1" fmla="*/ 715385 h 814499"/>
              <a:gd name="connsiteX2" fmla="*/ 877530 w 1378975"/>
              <a:gd name="connsiteY2" fmla="*/ 118075 h 814499"/>
              <a:gd name="connsiteX3" fmla="*/ 1378975 w 1378975"/>
              <a:gd name="connsiteY3" fmla="*/ 88 h 814499"/>
              <a:gd name="connsiteX0" fmla="*/ 0 w 1349479"/>
              <a:gd name="connsiteY0" fmla="*/ 803875 h 831200"/>
              <a:gd name="connsiteX1" fmla="*/ 501447 w 1349479"/>
              <a:gd name="connsiteY1" fmla="*/ 715385 h 831200"/>
              <a:gd name="connsiteX2" fmla="*/ 848034 w 1349479"/>
              <a:gd name="connsiteY2" fmla="*/ 118075 h 831200"/>
              <a:gd name="connsiteX3" fmla="*/ 1349479 w 1349479"/>
              <a:gd name="connsiteY3" fmla="*/ 88 h 831200"/>
              <a:gd name="connsiteX0" fmla="*/ 0 w 1349479"/>
              <a:gd name="connsiteY0" fmla="*/ 803875 h 805012"/>
              <a:gd name="connsiteX1" fmla="*/ 501447 w 1349479"/>
              <a:gd name="connsiteY1" fmla="*/ 715385 h 805012"/>
              <a:gd name="connsiteX2" fmla="*/ 848034 w 1349479"/>
              <a:gd name="connsiteY2" fmla="*/ 118075 h 805012"/>
              <a:gd name="connsiteX3" fmla="*/ 1349479 w 1349479"/>
              <a:gd name="connsiteY3" fmla="*/ 88 h 805012"/>
              <a:gd name="connsiteX0" fmla="*/ 0 w 1349479"/>
              <a:gd name="connsiteY0" fmla="*/ 803860 h 803860"/>
              <a:gd name="connsiteX1" fmla="*/ 442454 w 1349479"/>
              <a:gd name="connsiteY1" fmla="*/ 707995 h 803860"/>
              <a:gd name="connsiteX2" fmla="*/ 848034 w 1349479"/>
              <a:gd name="connsiteY2" fmla="*/ 118060 h 803860"/>
              <a:gd name="connsiteX3" fmla="*/ 1349479 w 1349479"/>
              <a:gd name="connsiteY3" fmla="*/ 73 h 803860"/>
              <a:gd name="connsiteX0" fmla="*/ 0 w 1305234"/>
              <a:gd name="connsiteY0" fmla="*/ 711669 h 711669"/>
              <a:gd name="connsiteX1" fmla="*/ 442454 w 1305234"/>
              <a:gd name="connsiteY1" fmla="*/ 615804 h 711669"/>
              <a:gd name="connsiteX2" fmla="*/ 848034 w 1305234"/>
              <a:gd name="connsiteY2" fmla="*/ 25869 h 711669"/>
              <a:gd name="connsiteX3" fmla="*/ 1305234 w 1305234"/>
              <a:gd name="connsiteY3" fmla="*/ 232347 h 711669"/>
              <a:gd name="connsiteX0" fmla="*/ 0 w 1305234"/>
              <a:gd name="connsiteY0" fmla="*/ 718220 h 718220"/>
              <a:gd name="connsiteX1" fmla="*/ 442454 w 1305234"/>
              <a:gd name="connsiteY1" fmla="*/ 622355 h 718220"/>
              <a:gd name="connsiteX2" fmla="*/ 848034 w 1305234"/>
              <a:gd name="connsiteY2" fmla="*/ 32420 h 718220"/>
              <a:gd name="connsiteX3" fmla="*/ 1305234 w 1305234"/>
              <a:gd name="connsiteY3" fmla="*/ 238898 h 718220"/>
              <a:gd name="connsiteX0" fmla="*/ 0 w 1305234"/>
              <a:gd name="connsiteY0" fmla="*/ 691877 h 691877"/>
              <a:gd name="connsiteX1" fmla="*/ 442454 w 1305234"/>
              <a:gd name="connsiteY1" fmla="*/ 596012 h 691877"/>
              <a:gd name="connsiteX2" fmla="*/ 884905 w 1305234"/>
              <a:gd name="connsiteY2" fmla="*/ 35574 h 691877"/>
              <a:gd name="connsiteX3" fmla="*/ 1305234 w 1305234"/>
              <a:gd name="connsiteY3" fmla="*/ 212555 h 691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5234" h="691877">
                <a:moveTo>
                  <a:pt x="0" y="691877"/>
                </a:moveTo>
                <a:cubicBezTo>
                  <a:pt x="246421" y="688804"/>
                  <a:pt x="294970" y="705396"/>
                  <a:pt x="442454" y="596012"/>
                </a:cubicBezTo>
                <a:cubicBezTo>
                  <a:pt x="589938" y="486628"/>
                  <a:pt x="733734" y="153561"/>
                  <a:pt x="884905" y="35574"/>
                </a:cubicBezTo>
                <a:cubicBezTo>
                  <a:pt x="1036076" y="-82413"/>
                  <a:pt x="1169427" y="123449"/>
                  <a:pt x="1305234" y="212555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4" name="Gerade Verbindung mit Pfeil 33"/>
          <p:cNvCxnSpPr>
            <a:stCxn id="25" idx="1"/>
            <a:endCxn id="26" idx="3"/>
          </p:cNvCxnSpPr>
          <p:nvPr/>
        </p:nvCxnSpPr>
        <p:spPr>
          <a:xfrm flipV="1">
            <a:off x="4548091" y="3200601"/>
            <a:ext cx="19346" cy="706029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23" idx="2"/>
            <a:endCxn id="25" idx="7"/>
          </p:cNvCxnSpPr>
          <p:nvPr/>
        </p:nvCxnSpPr>
        <p:spPr>
          <a:xfrm flipH="1">
            <a:off x="4843924" y="3516306"/>
            <a:ext cx="507476" cy="390324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feld 32"/>
          <p:cNvSpPr txBox="1"/>
          <p:nvPr/>
        </p:nvSpPr>
        <p:spPr>
          <a:xfrm>
            <a:off x="5790148" y="5805264"/>
            <a:ext cx="3330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each flow: 1</a:t>
            </a:r>
          </a:p>
          <a:p>
            <a:pPr algn="r"/>
            <a:r>
              <a:rPr lang="en-US" sz="2800" dirty="0" smtClean="0"/>
              <a:t>  capacity of links: 1</a:t>
            </a:r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190717617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Find a Way in the Residual Network</a:t>
            </a:r>
            <a:endParaRPr lang="de-DE" dirty="0"/>
          </a:p>
        </p:txBody>
      </p:sp>
      <p:cxnSp>
        <p:nvCxnSpPr>
          <p:cNvPr id="18" name="Gerade Verbindung mit Pfeil 17"/>
          <p:cNvCxnSpPr>
            <a:stCxn id="26" idx="1"/>
            <a:endCxn id="19" idx="7"/>
          </p:cNvCxnSpPr>
          <p:nvPr/>
        </p:nvCxnSpPr>
        <p:spPr>
          <a:xfrm flipH="1" flipV="1">
            <a:off x="3934667" y="2940047"/>
            <a:ext cx="632770" cy="2729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9"/>
          <p:cNvSpPr/>
          <p:nvPr/>
        </p:nvSpPr>
        <p:spPr>
          <a:xfrm>
            <a:off x="3577565" y="288665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20" name="Oval 19"/>
          <p:cNvSpPr/>
          <p:nvPr/>
        </p:nvSpPr>
        <p:spPr>
          <a:xfrm>
            <a:off x="3577565" y="383985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Rechteck 20"/>
          <p:cNvSpPr/>
          <p:nvPr/>
        </p:nvSpPr>
        <p:spPr>
          <a:xfrm>
            <a:off x="3630463" y="2926149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22" name="Rechteck 21"/>
          <p:cNvSpPr/>
          <p:nvPr/>
        </p:nvSpPr>
        <p:spPr>
          <a:xfrm>
            <a:off x="3633067" y="3883660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23" name="Oval 19"/>
          <p:cNvSpPr/>
          <p:nvPr/>
        </p:nvSpPr>
        <p:spPr>
          <a:xfrm>
            <a:off x="5351400" y="333399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4" name="Rechteck 23"/>
          <p:cNvSpPr/>
          <p:nvPr/>
        </p:nvSpPr>
        <p:spPr>
          <a:xfrm>
            <a:off x="5442604" y="3393158"/>
            <a:ext cx="2359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endParaRPr lang="en-US" sz="1200" baseline="-25000" dirty="0"/>
          </a:p>
        </p:txBody>
      </p:sp>
      <p:sp>
        <p:nvSpPr>
          <p:cNvPr id="25" name="Oval 19"/>
          <p:cNvSpPr/>
          <p:nvPr/>
        </p:nvSpPr>
        <p:spPr>
          <a:xfrm>
            <a:off x="4486822" y="3853233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6" name="Oval 19"/>
          <p:cNvSpPr/>
          <p:nvPr/>
        </p:nvSpPr>
        <p:spPr>
          <a:xfrm>
            <a:off x="4506168" y="288937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7" name="Gerade Verbindung mit Pfeil 26"/>
          <p:cNvCxnSpPr>
            <a:stCxn id="19" idx="6"/>
            <a:endCxn id="26" idx="2"/>
          </p:cNvCxnSpPr>
          <p:nvPr/>
        </p:nvCxnSpPr>
        <p:spPr>
          <a:xfrm>
            <a:off x="3995936" y="3068960"/>
            <a:ext cx="510232" cy="27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 Verbindung mit Pfeil 27"/>
          <p:cNvCxnSpPr>
            <a:stCxn id="26" idx="4"/>
            <a:endCxn id="25" idx="0"/>
          </p:cNvCxnSpPr>
          <p:nvPr/>
        </p:nvCxnSpPr>
        <p:spPr>
          <a:xfrm flipH="1">
            <a:off x="4696008" y="3253998"/>
            <a:ext cx="19346" cy="59923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25" idx="6"/>
            <a:endCxn id="23" idx="3"/>
          </p:cNvCxnSpPr>
          <p:nvPr/>
        </p:nvCxnSpPr>
        <p:spPr>
          <a:xfrm flipV="1">
            <a:off x="4905193" y="3645218"/>
            <a:ext cx="507476" cy="39032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 Verbindung mit Pfeil 29"/>
          <p:cNvCxnSpPr>
            <a:stCxn id="26" idx="6"/>
            <a:endCxn id="23" idx="1"/>
          </p:cNvCxnSpPr>
          <p:nvPr/>
        </p:nvCxnSpPr>
        <p:spPr>
          <a:xfrm>
            <a:off x="4924539" y="3071689"/>
            <a:ext cx="488130" cy="31570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 Verbindung mit Pfeil 30"/>
          <p:cNvCxnSpPr>
            <a:stCxn id="20" idx="6"/>
            <a:endCxn id="25" idx="2"/>
          </p:cNvCxnSpPr>
          <p:nvPr/>
        </p:nvCxnSpPr>
        <p:spPr>
          <a:xfrm>
            <a:off x="3995936" y="4022161"/>
            <a:ext cx="490886" cy="1338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Freihandform 31"/>
          <p:cNvSpPr/>
          <p:nvPr/>
        </p:nvSpPr>
        <p:spPr>
          <a:xfrm flipV="1">
            <a:off x="4021267" y="3151685"/>
            <a:ext cx="1305234" cy="691877"/>
          </a:xfrm>
          <a:custGeom>
            <a:avLst/>
            <a:gdLst>
              <a:gd name="connsiteX0" fmla="*/ 0 w 1437968"/>
              <a:gd name="connsiteY0" fmla="*/ 700636 h 768248"/>
              <a:gd name="connsiteX1" fmla="*/ 589936 w 1437968"/>
              <a:gd name="connsiteY1" fmla="*/ 715385 h 768248"/>
              <a:gd name="connsiteX2" fmla="*/ 936523 w 1437968"/>
              <a:gd name="connsiteY2" fmla="*/ 118075 h 768248"/>
              <a:gd name="connsiteX3" fmla="*/ 1437968 w 1437968"/>
              <a:gd name="connsiteY3" fmla="*/ 88 h 768248"/>
              <a:gd name="connsiteX0" fmla="*/ 0 w 1378975"/>
              <a:gd name="connsiteY0" fmla="*/ 781752 h 814499"/>
              <a:gd name="connsiteX1" fmla="*/ 530943 w 1378975"/>
              <a:gd name="connsiteY1" fmla="*/ 715385 h 814499"/>
              <a:gd name="connsiteX2" fmla="*/ 877530 w 1378975"/>
              <a:gd name="connsiteY2" fmla="*/ 118075 h 814499"/>
              <a:gd name="connsiteX3" fmla="*/ 1378975 w 1378975"/>
              <a:gd name="connsiteY3" fmla="*/ 88 h 814499"/>
              <a:gd name="connsiteX0" fmla="*/ 0 w 1349479"/>
              <a:gd name="connsiteY0" fmla="*/ 803875 h 831200"/>
              <a:gd name="connsiteX1" fmla="*/ 501447 w 1349479"/>
              <a:gd name="connsiteY1" fmla="*/ 715385 h 831200"/>
              <a:gd name="connsiteX2" fmla="*/ 848034 w 1349479"/>
              <a:gd name="connsiteY2" fmla="*/ 118075 h 831200"/>
              <a:gd name="connsiteX3" fmla="*/ 1349479 w 1349479"/>
              <a:gd name="connsiteY3" fmla="*/ 88 h 831200"/>
              <a:gd name="connsiteX0" fmla="*/ 0 w 1349479"/>
              <a:gd name="connsiteY0" fmla="*/ 803875 h 805012"/>
              <a:gd name="connsiteX1" fmla="*/ 501447 w 1349479"/>
              <a:gd name="connsiteY1" fmla="*/ 715385 h 805012"/>
              <a:gd name="connsiteX2" fmla="*/ 848034 w 1349479"/>
              <a:gd name="connsiteY2" fmla="*/ 118075 h 805012"/>
              <a:gd name="connsiteX3" fmla="*/ 1349479 w 1349479"/>
              <a:gd name="connsiteY3" fmla="*/ 88 h 805012"/>
              <a:gd name="connsiteX0" fmla="*/ 0 w 1349479"/>
              <a:gd name="connsiteY0" fmla="*/ 803860 h 803860"/>
              <a:gd name="connsiteX1" fmla="*/ 442454 w 1349479"/>
              <a:gd name="connsiteY1" fmla="*/ 707995 h 803860"/>
              <a:gd name="connsiteX2" fmla="*/ 848034 w 1349479"/>
              <a:gd name="connsiteY2" fmla="*/ 118060 h 803860"/>
              <a:gd name="connsiteX3" fmla="*/ 1349479 w 1349479"/>
              <a:gd name="connsiteY3" fmla="*/ 73 h 803860"/>
              <a:gd name="connsiteX0" fmla="*/ 0 w 1305234"/>
              <a:gd name="connsiteY0" fmla="*/ 711669 h 711669"/>
              <a:gd name="connsiteX1" fmla="*/ 442454 w 1305234"/>
              <a:gd name="connsiteY1" fmla="*/ 615804 h 711669"/>
              <a:gd name="connsiteX2" fmla="*/ 848034 w 1305234"/>
              <a:gd name="connsiteY2" fmla="*/ 25869 h 711669"/>
              <a:gd name="connsiteX3" fmla="*/ 1305234 w 1305234"/>
              <a:gd name="connsiteY3" fmla="*/ 232347 h 711669"/>
              <a:gd name="connsiteX0" fmla="*/ 0 w 1305234"/>
              <a:gd name="connsiteY0" fmla="*/ 718220 h 718220"/>
              <a:gd name="connsiteX1" fmla="*/ 442454 w 1305234"/>
              <a:gd name="connsiteY1" fmla="*/ 622355 h 718220"/>
              <a:gd name="connsiteX2" fmla="*/ 848034 w 1305234"/>
              <a:gd name="connsiteY2" fmla="*/ 32420 h 718220"/>
              <a:gd name="connsiteX3" fmla="*/ 1305234 w 1305234"/>
              <a:gd name="connsiteY3" fmla="*/ 238898 h 718220"/>
              <a:gd name="connsiteX0" fmla="*/ 0 w 1305234"/>
              <a:gd name="connsiteY0" fmla="*/ 691877 h 691877"/>
              <a:gd name="connsiteX1" fmla="*/ 442454 w 1305234"/>
              <a:gd name="connsiteY1" fmla="*/ 596012 h 691877"/>
              <a:gd name="connsiteX2" fmla="*/ 884905 w 1305234"/>
              <a:gd name="connsiteY2" fmla="*/ 35574 h 691877"/>
              <a:gd name="connsiteX3" fmla="*/ 1305234 w 1305234"/>
              <a:gd name="connsiteY3" fmla="*/ 212555 h 691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5234" h="691877">
                <a:moveTo>
                  <a:pt x="0" y="691877"/>
                </a:moveTo>
                <a:cubicBezTo>
                  <a:pt x="246421" y="688804"/>
                  <a:pt x="294970" y="705396"/>
                  <a:pt x="442454" y="596012"/>
                </a:cubicBezTo>
                <a:cubicBezTo>
                  <a:pt x="589938" y="486628"/>
                  <a:pt x="733734" y="153561"/>
                  <a:pt x="884905" y="35574"/>
                </a:cubicBezTo>
                <a:cubicBezTo>
                  <a:pt x="1036076" y="-82413"/>
                  <a:pt x="1169427" y="123449"/>
                  <a:pt x="1305234" y="212555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3" name="Freihandform 32"/>
          <p:cNvSpPr/>
          <p:nvPr/>
        </p:nvSpPr>
        <p:spPr>
          <a:xfrm>
            <a:off x="4047523" y="3234438"/>
            <a:ext cx="1268363" cy="763620"/>
          </a:xfrm>
          <a:custGeom>
            <a:avLst/>
            <a:gdLst>
              <a:gd name="connsiteX0" fmla="*/ 0 w 1437968"/>
              <a:gd name="connsiteY0" fmla="*/ 700636 h 768248"/>
              <a:gd name="connsiteX1" fmla="*/ 589936 w 1437968"/>
              <a:gd name="connsiteY1" fmla="*/ 715385 h 768248"/>
              <a:gd name="connsiteX2" fmla="*/ 936523 w 1437968"/>
              <a:gd name="connsiteY2" fmla="*/ 118075 h 768248"/>
              <a:gd name="connsiteX3" fmla="*/ 1437968 w 1437968"/>
              <a:gd name="connsiteY3" fmla="*/ 88 h 768248"/>
              <a:gd name="connsiteX0" fmla="*/ 0 w 1378975"/>
              <a:gd name="connsiteY0" fmla="*/ 781752 h 814499"/>
              <a:gd name="connsiteX1" fmla="*/ 530943 w 1378975"/>
              <a:gd name="connsiteY1" fmla="*/ 715385 h 814499"/>
              <a:gd name="connsiteX2" fmla="*/ 877530 w 1378975"/>
              <a:gd name="connsiteY2" fmla="*/ 118075 h 814499"/>
              <a:gd name="connsiteX3" fmla="*/ 1378975 w 1378975"/>
              <a:gd name="connsiteY3" fmla="*/ 88 h 814499"/>
              <a:gd name="connsiteX0" fmla="*/ 0 w 1349479"/>
              <a:gd name="connsiteY0" fmla="*/ 803875 h 831200"/>
              <a:gd name="connsiteX1" fmla="*/ 501447 w 1349479"/>
              <a:gd name="connsiteY1" fmla="*/ 715385 h 831200"/>
              <a:gd name="connsiteX2" fmla="*/ 848034 w 1349479"/>
              <a:gd name="connsiteY2" fmla="*/ 118075 h 831200"/>
              <a:gd name="connsiteX3" fmla="*/ 1349479 w 1349479"/>
              <a:gd name="connsiteY3" fmla="*/ 88 h 831200"/>
              <a:gd name="connsiteX0" fmla="*/ 0 w 1349479"/>
              <a:gd name="connsiteY0" fmla="*/ 803875 h 805012"/>
              <a:gd name="connsiteX1" fmla="*/ 501447 w 1349479"/>
              <a:gd name="connsiteY1" fmla="*/ 715385 h 805012"/>
              <a:gd name="connsiteX2" fmla="*/ 848034 w 1349479"/>
              <a:gd name="connsiteY2" fmla="*/ 118075 h 805012"/>
              <a:gd name="connsiteX3" fmla="*/ 1349479 w 1349479"/>
              <a:gd name="connsiteY3" fmla="*/ 88 h 805012"/>
              <a:gd name="connsiteX0" fmla="*/ 0 w 1349479"/>
              <a:gd name="connsiteY0" fmla="*/ 803860 h 803860"/>
              <a:gd name="connsiteX1" fmla="*/ 442454 w 1349479"/>
              <a:gd name="connsiteY1" fmla="*/ 707995 h 803860"/>
              <a:gd name="connsiteX2" fmla="*/ 848034 w 1349479"/>
              <a:gd name="connsiteY2" fmla="*/ 118060 h 803860"/>
              <a:gd name="connsiteX3" fmla="*/ 1349479 w 1349479"/>
              <a:gd name="connsiteY3" fmla="*/ 73 h 803860"/>
              <a:gd name="connsiteX0" fmla="*/ 0 w 1349479"/>
              <a:gd name="connsiteY0" fmla="*/ 809510 h 810230"/>
              <a:gd name="connsiteX1" fmla="*/ 442454 w 1349479"/>
              <a:gd name="connsiteY1" fmla="*/ 713645 h 810230"/>
              <a:gd name="connsiteX2" fmla="*/ 789040 w 1349479"/>
              <a:gd name="connsiteY2" fmla="*/ 86839 h 810230"/>
              <a:gd name="connsiteX3" fmla="*/ 1349479 w 1349479"/>
              <a:gd name="connsiteY3" fmla="*/ 5723 h 810230"/>
              <a:gd name="connsiteX0" fmla="*/ 0 w 1268363"/>
              <a:gd name="connsiteY0" fmla="*/ 752318 h 753038"/>
              <a:gd name="connsiteX1" fmla="*/ 442454 w 1268363"/>
              <a:gd name="connsiteY1" fmla="*/ 656453 h 753038"/>
              <a:gd name="connsiteX2" fmla="*/ 789040 w 1268363"/>
              <a:gd name="connsiteY2" fmla="*/ 29647 h 753038"/>
              <a:gd name="connsiteX3" fmla="*/ 1268363 w 1268363"/>
              <a:gd name="connsiteY3" fmla="*/ 184506 h 753038"/>
              <a:gd name="connsiteX0" fmla="*/ 0 w 1268363"/>
              <a:gd name="connsiteY0" fmla="*/ 762900 h 763620"/>
              <a:gd name="connsiteX1" fmla="*/ 442454 w 1268363"/>
              <a:gd name="connsiteY1" fmla="*/ 667035 h 763620"/>
              <a:gd name="connsiteX2" fmla="*/ 789040 w 1268363"/>
              <a:gd name="connsiteY2" fmla="*/ 40229 h 763620"/>
              <a:gd name="connsiteX3" fmla="*/ 1268363 w 1268363"/>
              <a:gd name="connsiteY3" fmla="*/ 195088 h 763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68363" h="763620">
                <a:moveTo>
                  <a:pt x="0" y="762900"/>
                </a:moveTo>
                <a:cubicBezTo>
                  <a:pt x="246421" y="759827"/>
                  <a:pt x="310947" y="787480"/>
                  <a:pt x="442454" y="667035"/>
                </a:cubicBezTo>
                <a:cubicBezTo>
                  <a:pt x="573961" y="546590"/>
                  <a:pt x="637869" y="158216"/>
                  <a:pt x="789040" y="40229"/>
                </a:cubicBezTo>
                <a:cubicBezTo>
                  <a:pt x="940211" y="-77758"/>
                  <a:pt x="1132556" y="91234"/>
                  <a:pt x="1268363" y="195088"/>
                </a:cubicBezTo>
              </a:path>
            </a:pathLst>
          </a:custGeom>
          <a:noFill/>
          <a:ln w="25400">
            <a:solidFill>
              <a:srgbClr val="00B050"/>
            </a:solidFill>
            <a:prstDash val="sys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4" name="Gerade Verbindung mit Pfeil 33"/>
          <p:cNvCxnSpPr>
            <a:stCxn id="25" idx="1"/>
            <a:endCxn id="26" idx="3"/>
          </p:cNvCxnSpPr>
          <p:nvPr/>
        </p:nvCxnSpPr>
        <p:spPr>
          <a:xfrm flipV="1">
            <a:off x="4548091" y="3200601"/>
            <a:ext cx="19346" cy="706029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23" idx="2"/>
            <a:endCxn id="25" idx="7"/>
          </p:cNvCxnSpPr>
          <p:nvPr/>
        </p:nvCxnSpPr>
        <p:spPr>
          <a:xfrm flipH="1">
            <a:off x="4843924" y="3516306"/>
            <a:ext cx="507476" cy="390324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feld 35"/>
          <p:cNvSpPr txBox="1"/>
          <p:nvPr/>
        </p:nvSpPr>
        <p:spPr>
          <a:xfrm>
            <a:off x="5790148" y="5805264"/>
            <a:ext cx="3330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each flow: 1</a:t>
            </a:r>
          </a:p>
          <a:p>
            <a:pPr algn="r"/>
            <a:r>
              <a:rPr lang="en-US" sz="2800" dirty="0" smtClean="0"/>
              <a:t>  capacity of links: 1</a:t>
            </a:r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27313177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Push back the old Flow</a:t>
            </a:r>
            <a:endParaRPr lang="de-DE" dirty="0"/>
          </a:p>
        </p:txBody>
      </p:sp>
      <p:cxnSp>
        <p:nvCxnSpPr>
          <p:cNvPr id="18" name="Gerade Verbindung mit Pfeil 17"/>
          <p:cNvCxnSpPr>
            <a:stCxn id="26" idx="1"/>
            <a:endCxn id="19" idx="7"/>
          </p:cNvCxnSpPr>
          <p:nvPr/>
        </p:nvCxnSpPr>
        <p:spPr>
          <a:xfrm flipH="1" flipV="1">
            <a:off x="3934667" y="2940047"/>
            <a:ext cx="632770" cy="2729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9"/>
          <p:cNvSpPr/>
          <p:nvPr/>
        </p:nvSpPr>
        <p:spPr>
          <a:xfrm>
            <a:off x="3577565" y="288665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20" name="Oval 19"/>
          <p:cNvSpPr/>
          <p:nvPr/>
        </p:nvSpPr>
        <p:spPr>
          <a:xfrm>
            <a:off x="3577565" y="383985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Rechteck 20"/>
          <p:cNvSpPr/>
          <p:nvPr/>
        </p:nvSpPr>
        <p:spPr>
          <a:xfrm>
            <a:off x="3630463" y="2926149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22" name="Rechteck 21"/>
          <p:cNvSpPr/>
          <p:nvPr/>
        </p:nvSpPr>
        <p:spPr>
          <a:xfrm>
            <a:off x="3633067" y="3883660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23" name="Oval 19"/>
          <p:cNvSpPr/>
          <p:nvPr/>
        </p:nvSpPr>
        <p:spPr>
          <a:xfrm>
            <a:off x="5351400" y="333399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4" name="Rechteck 23"/>
          <p:cNvSpPr/>
          <p:nvPr/>
        </p:nvSpPr>
        <p:spPr>
          <a:xfrm>
            <a:off x="5442604" y="3393158"/>
            <a:ext cx="2359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endParaRPr lang="en-US" sz="1200" baseline="-25000" dirty="0"/>
          </a:p>
        </p:txBody>
      </p:sp>
      <p:sp>
        <p:nvSpPr>
          <p:cNvPr id="25" name="Oval 19"/>
          <p:cNvSpPr/>
          <p:nvPr/>
        </p:nvSpPr>
        <p:spPr>
          <a:xfrm>
            <a:off x="4486822" y="3853233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6" name="Oval 19"/>
          <p:cNvSpPr/>
          <p:nvPr/>
        </p:nvSpPr>
        <p:spPr>
          <a:xfrm>
            <a:off x="4506168" y="288937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7" name="Gerade Verbindung mit Pfeil 26"/>
          <p:cNvCxnSpPr>
            <a:stCxn id="19" idx="6"/>
            <a:endCxn id="26" idx="2"/>
          </p:cNvCxnSpPr>
          <p:nvPr/>
        </p:nvCxnSpPr>
        <p:spPr>
          <a:xfrm>
            <a:off x="3995936" y="3068960"/>
            <a:ext cx="510232" cy="27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 Verbindung mit Pfeil 27"/>
          <p:cNvCxnSpPr>
            <a:stCxn id="26" idx="4"/>
            <a:endCxn id="25" idx="0"/>
          </p:cNvCxnSpPr>
          <p:nvPr/>
        </p:nvCxnSpPr>
        <p:spPr>
          <a:xfrm flipH="1">
            <a:off x="4696008" y="3253998"/>
            <a:ext cx="19346" cy="59923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25" idx="6"/>
            <a:endCxn id="23" idx="3"/>
          </p:cNvCxnSpPr>
          <p:nvPr/>
        </p:nvCxnSpPr>
        <p:spPr>
          <a:xfrm flipV="1">
            <a:off x="4905193" y="3645218"/>
            <a:ext cx="507476" cy="39032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 Verbindung mit Pfeil 29"/>
          <p:cNvCxnSpPr>
            <a:stCxn id="26" idx="6"/>
            <a:endCxn id="23" idx="1"/>
          </p:cNvCxnSpPr>
          <p:nvPr/>
        </p:nvCxnSpPr>
        <p:spPr>
          <a:xfrm>
            <a:off x="4924539" y="3071689"/>
            <a:ext cx="488130" cy="31570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 Verbindung mit Pfeil 30"/>
          <p:cNvCxnSpPr>
            <a:stCxn id="20" idx="6"/>
            <a:endCxn id="25" idx="2"/>
          </p:cNvCxnSpPr>
          <p:nvPr/>
        </p:nvCxnSpPr>
        <p:spPr>
          <a:xfrm>
            <a:off x="3995936" y="4022161"/>
            <a:ext cx="490886" cy="1338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Freihandform 35"/>
          <p:cNvSpPr/>
          <p:nvPr/>
        </p:nvSpPr>
        <p:spPr>
          <a:xfrm flipV="1">
            <a:off x="3995936" y="3163859"/>
            <a:ext cx="1349479" cy="265471"/>
          </a:xfrm>
          <a:custGeom>
            <a:avLst/>
            <a:gdLst>
              <a:gd name="connsiteX0" fmla="*/ 0 w 1437968"/>
              <a:gd name="connsiteY0" fmla="*/ 700636 h 768248"/>
              <a:gd name="connsiteX1" fmla="*/ 589936 w 1437968"/>
              <a:gd name="connsiteY1" fmla="*/ 715385 h 768248"/>
              <a:gd name="connsiteX2" fmla="*/ 936523 w 1437968"/>
              <a:gd name="connsiteY2" fmla="*/ 118075 h 768248"/>
              <a:gd name="connsiteX3" fmla="*/ 1437968 w 1437968"/>
              <a:gd name="connsiteY3" fmla="*/ 88 h 768248"/>
              <a:gd name="connsiteX0" fmla="*/ 0 w 1378975"/>
              <a:gd name="connsiteY0" fmla="*/ 781752 h 814499"/>
              <a:gd name="connsiteX1" fmla="*/ 530943 w 1378975"/>
              <a:gd name="connsiteY1" fmla="*/ 715385 h 814499"/>
              <a:gd name="connsiteX2" fmla="*/ 877530 w 1378975"/>
              <a:gd name="connsiteY2" fmla="*/ 118075 h 814499"/>
              <a:gd name="connsiteX3" fmla="*/ 1378975 w 1378975"/>
              <a:gd name="connsiteY3" fmla="*/ 88 h 814499"/>
              <a:gd name="connsiteX0" fmla="*/ 0 w 1349479"/>
              <a:gd name="connsiteY0" fmla="*/ 803875 h 831200"/>
              <a:gd name="connsiteX1" fmla="*/ 501447 w 1349479"/>
              <a:gd name="connsiteY1" fmla="*/ 715385 h 831200"/>
              <a:gd name="connsiteX2" fmla="*/ 848034 w 1349479"/>
              <a:gd name="connsiteY2" fmla="*/ 118075 h 831200"/>
              <a:gd name="connsiteX3" fmla="*/ 1349479 w 1349479"/>
              <a:gd name="connsiteY3" fmla="*/ 88 h 831200"/>
              <a:gd name="connsiteX0" fmla="*/ 0 w 1349479"/>
              <a:gd name="connsiteY0" fmla="*/ 803875 h 805012"/>
              <a:gd name="connsiteX1" fmla="*/ 501447 w 1349479"/>
              <a:gd name="connsiteY1" fmla="*/ 715385 h 805012"/>
              <a:gd name="connsiteX2" fmla="*/ 848034 w 1349479"/>
              <a:gd name="connsiteY2" fmla="*/ 118075 h 805012"/>
              <a:gd name="connsiteX3" fmla="*/ 1349479 w 1349479"/>
              <a:gd name="connsiteY3" fmla="*/ 88 h 805012"/>
              <a:gd name="connsiteX0" fmla="*/ 0 w 1349479"/>
              <a:gd name="connsiteY0" fmla="*/ 803860 h 803860"/>
              <a:gd name="connsiteX1" fmla="*/ 442454 w 1349479"/>
              <a:gd name="connsiteY1" fmla="*/ 707995 h 803860"/>
              <a:gd name="connsiteX2" fmla="*/ 848034 w 1349479"/>
              <a:gd name="connsiteY2" fmla="*/ 118060 h 803860"/>
              <a:gd name="connsiteX3" fmla="*/ 1349479 w 1349479"/>
              <a:gd name="connsiteY3" fmla="*/ 73 h 803860"/>
              <a:gd name="connsiteX0" fmla="*/ 0 w 1349479"/>
              <a:gd name="connsiteY0" fmla="*/ 803860 h 803860"/>
              <a:gd name="connsiteX1" fmla="*/ 848034 w 1349479"/>
              <a:gd name="connsiteY1" fmla="*/ 118060 h 803860"/>
              <a:gd name="connsiteX2" fmla="*/ 1349479 w 1349479"/>
              <a:gd name="connsiteY2" fmla="*/ 73 h 803860"/>
              <a:gd name="connsiteX0" fmla="*/ 0 w 1349479"/>
              <a:gd name="connsiteY0" fmla="*/ 803788 h 803788"/>
              <a:gd name="connsiteX1" fmla="*/ 693176 w 1349479"/>
              <a:gd name="connsiteY1" fmla="*/ 538317 h 803788"/>
              <a:gd name="connsiteX2" fmla="*/ 1349479 w 1349479"/>
              <a:gd name="connsiteY2" fmla="*/ 1 h 803788"/>
              <a:gd name="connsiteX0" fmla="*/ 0 w 1349479"/>
              <a:gd name="connsiteY0" fmla="*/ 803788 h 803788"/>
              <a:gd name="connsiteX1" fmla="*/ 693176 w 1349479"/>
              <a:gd name="connsiteY1" fmla="*/ 538317 h 803788"/>
              <a:gd name="connsiteX2" fmla="*/ 1349479 w 1349479"/>
              <a:gd name="connsiteY2" fmla="*/ 1 h 803788"/>
              <a:gd name="connsiteX0" fmla="*/ 0 w 1423221"/>
              <a:gd name="connsiteY0" fmla="*/ 265647 h 265647"/>
              <a:gd name="connsiteX1" fmla="*/ 693176 w 1423221"/>
              <a:gd name="connsiteY1" fmla="*/ 176 h 265647"/>
              <a:gd name="connsiteX2" fmla="*/ 1423221 w 1423221"/>
              <a:gd name="connsiteY2" fmla="*/ 221402 h 265647"/>
              <a:gd name="connsiteX0" fmla="*/ 0 w 1423221"/>
              <a:gd name="connsiteY0" fmla="*/ 184624 h 184624"/>
              <a:gd name="connsiteX1" fmla="*/ 685802 w 1423221"/>
              <a:gd name="connsiteY1" fmla="*/ 269 h 184624"/>
              <a:gd name="connsiteX2" fmla="*/ 1423221 w 1423221"/>
              <a:gd name="connsiteY2" fmla="*/ 140379 h 184624"/>
              <a:gd name="connsiteX0" fmla="*/ 0 w 1423221"/>
              <a:gd name="connsiteY0" fmla="*/ 184920 h 184920"/>
              <a:gd name="connsiteX1" fmla="*/ 685802 w 1423221"/>
              <a:gd name="connsiteY1" fmla="*/ 565 h 184920"/>
              <a:gd name="connsiteX2" fmla="*/ 1423221 w 1423221"/>
              <a:gd name="connsiteY2" fmla="*/ 140675 h 184920"/>
              <a:gd name="connsiteX0" fmla="*/ 0 w 1349479"/>
              <a:gd name="connsiteY0" fmla="*/ 289151 h 289151"/>
              <a:gd name="connsiteX1" fmla="*/ 685802 w 1349479"/>
              <a:gd name="connsiteY1" fmla="*/ 104796 h 289151"/>
              <a:gd name="connsiteX2" fmla="*/ 1349479 w 1349479"/>
              <a:gd name="connsiteY2" fmla="*/ 23680 h 289151"/>
              <a:gd name="connsiteX0" fmla="*/ 0 w 1349479"/>
              <a:gd name="connsiteY0" fmla="*/ 265471 h 265471"/>
              <a:gd name="connsiteX1" fmla="*/ 685802 w 1349479"/>
              <a:gd name="connsiteY1" fmla="*/ 81116 h 265471"/>
              <a:gd name="connsiteX2" fmla="*/ 1349479 w 1349479"/>
              <a:gd name="connsiteY2" fmla="*/ 0 h 265471"/>
              <a:gd name="connsiteX0" fmla="*/ 0 w 1349479"/>
              <a:gd name="connsiteY0" fmla="*/ 265471 h 265471"/>
              <a:gd name="connsiteX1" fmla="*/ 707925 w 1349479"/>
              <a:gd name="connsiteY1" fmla="*/ 44245 h 265471"/>
              <a:gd name="connsiteX2" fmla="*/ 1349479 w 1349479"/>
              <a:gd name="connsiteY2" fmla="*/ 0 h 265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49479" h="265471">
                <a:moveTo>
                  <a:pt x="0" y="265471"/>
                </a:moveTo>
                <a:cubicBezTo>
                  <a:pt x="176674" y="122596"/>
                  <a:pt x="470722" y="51619"/>
                  <a:pt x="707925" y="44245"/>
                </a:cubicBezTo>
                <a:cubicBezTo>
                  <a:pt x="945128" y="36871"/>
                  <a:pt x="1206297" y="87876"/>
                  <a:pt x="1349479" y="0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reihandform 36"/>
          <p:cNvSpPr/>
          <p:nvPr/>
        </p:nvSpPr>
        <p:spPr>
          <a:xfrm>
            <a:off x="3995936" y="3593621"/>
            <a:ext cx="1327356" cy="346587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1327356"/>
              <a:gd name="connsiteY0" fmla="*/ 362325 h 362325"/>
              <a:gd name="connsiteX1" fmla="*/ 693174 w 1327356"/>
              <a:gd name="connsiteY1" fmla="*/ 176781 h 362325"/>
              <a:gd name="connsiteX2" fmla="*/ 1327356 w 1327356"/>
              <a:gd name="connsiteY2" fmla="*/ 26918 h 362325"/>
              <a:gd name="connsiteX0" fmla="*/ 0 w 1327356"/>
              <a:gd name="connsiteY0" fmla="*/ 335407 h 335407"/>
              <a:gd name="connsiteX1" fmla="*/ 693174 w 1327356"/>
              <a:gd name="connsiteY1" fmla="*/ 149863 h 335407"/>
              <a:gd name="connsiteX2" fmla="*/ 1327356 w 1327356"/>
              <a:gd name="connsiteY2" fmla="*/ 0 h 335407"/>
              <a:gd name="connsiteX0" fmla="*/ 0 w 1327356"/>
              <a:gd name="connsiteY0" fmla="*/ 335407 h 335407"/>
              <a:gd name="connsiteX1" fmla="*/ 693174 w 1327356"/>
              <a:gd name="connsiteY1" fmla="*/ 149863 h 335407"/>
              <a:gd name="connsiteX2" fmla="*/ 1327356 w 1327356"/>
              <a:gd name="connsiteY2" fmla="*/ 0 h 335407"/>
              <a:gd name="connsiteX0" fmla="*/ 0 w 1327356"/>
              <a:gd name="connsiteY0" fmla="*/ 335407 h 335407"/>
              <a:gd name="connsiteX1" fmla="*/ 700548 w 1327356"/>
              <a:gd name="connsiteY1" fmla="*/ 114181 h 335407"/>
              <a:gd name="connsiteX2" fmla="*/ 1327356 w 1327356"/>
              <a:gd name="connsiteY2" fmla="*/ 0 h 335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27356" h="335407">
                <a:moveTo>
                  <a:pt x="0" y="335407"/>
                </a:moveTo>
                <a:cubicBezTo>
                  <a:pt x="226757" y="246203"/>
                  <a:pt x="462116" y="108234"/>
                  <a:pt x="700548" y="114181"/>
                </a:cubicBezTo>
                <a:cubicBezTo>
                  <a:pt x="938980" y="120128"/>
                  <a:pt x="1096912" y="89204"/>
                  <a:pt x="1327356" y="0"/>
                </a:cubicBezTo>
              </a:path>
            </a:pathLst>
          </a:custGeom>
          <a:noFill/>
          <a:ln w="25400">
            <a:solidFill>
              <a:srgbClr val="00B050"/>
            </a:solidFill>
            <a:prstDash val="sys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8" name="Gerade Verbindung mit Pfeil 37"/>
          <p:cNvCxnSpPr/>
          <p:nvPr/>
        </p:nvCxnSpPr>
        <p:spPr>
          <a:xfrm flipH="1" flipV="1">
            <a:off x="4923176" y="2977317"/>
            <a:ext cx="556538" cy="362112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feld 31"/>
          <p:cNvSpPr txBox="1"/>
          <p:nvPr/>
        </p:nvSpPr>
        <p:spPr>
          <a:xfrm>
            <a:off x="5790148" y="5805264"/>
            <a:ext cx="3330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each flow: 1</a:t>
            </a:r>
          </a:p>
          <a:p>
            <a:pPr algn="r"/>
            <a:r>
              <a:rPr lang="en-US" sz="2800" dirty="0" smtClean="0"/>
              <a:t>  capacity of links: 1</a:t>
            </a:r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353580201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the new Flow</a:t>
            </a:r>
            <a:endParaRPr lang="de-DE" dirty="0"/>
          </a:p>
        </p:txBody>
      </p:sp>
      <p:cxnSp>
        <p:nvCxnSpPr>
          <p:cNvPr id="18" name="Gerade Verbindung mit Pfeil 17"/>
          <p:cNvCxnSpPr>
            <a:stCxn id="26" idx="1"/>
            <a:endCxn id="19" idx="7"/>
          </p:cNvCxnSpPr>
          <p:nvPr/>
        </p:nvCxnSpPr>
        <p:spPr>
          <a:xfrm flipH="1" flipV="1">
            <a:off x="3934667" y="2940047"/>
            <a:ext cx="632770" cy="2729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Oval 19"/>
          <p:cNvSpPr/>
          <p:nvPr/>
        </p:nvSpPr>
        <p:spPr>
          <a:xfrm>
            <a:off x="3577565" y="288665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20" name="Oval 19"/>
          <p:cNvSpPr/>
          <p:nvPr/>
        </p:nvSpPr>
        <p:spPr>
          <a:xfrm>
            <a:off x="3577565" y="383985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Rechteck 20"/>
          <p:cNvSpPr/>
          <p:nvPr/>
        </p:nvSpPr>
        <p:spPr>
          <a:xfrm>
            <a:off x="3630463" y="2926149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22" name="Rechteck 21"/>
          <p:cNvSpPr/>
          <p:nvPr/>
        </p:nvSpPr>
        <p:spPr>
          <a:xfrm>
            <a:off x="3633067" y="3883660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23" name="Oval 19"/>
          <p:cNvSpPr/>
          <p:nvPr/>
        </p:nvSpPr>
        <p:spPr>
          <a:xfrm>
            <a:off x="5351400" y="333399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4" name="Rechteck 23"/>
          <p:cNvSpPr/>
          <p:nvPr/>
        </p:nvSpPr>
        <p:spPr>
          <a:xfrm>
            <a:off x="5442604" y="3393158"/>
            <a:ext cx="2359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endParaRPr lang="en-US" sz="1200" baseline="-25000" dirty="0"/>
          </a:p>
        </p:txBody>
      </p:sp>
      <p:sp>
        <p:nvSpPr>
          <p:cNvPr id="25" name="Oval 19"/>
          <p:cNvSpPr/>
          <p:nvPr/>
        </p:nvSpPr>
        <p:spPr>
          <a:xfrm>
            <a:off x="4486822" y="3853233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6" name="Oval 19"/>
          <p:cNvSpPr/>
          <p:nvPr/>
        </p:nvSpPr>
        <p:spPr>
          <a:xfrm>
            <a:off x="4506168" y="288937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7" name="Gerade Verbindung mit Pfeil 26"/>
          <p:cNvCxnSpPr>
            <a:stCxn id="19" idx="6"/>
            <a:endCxn id="26" idx="2"/>
          </p:cNvCxnSpPr>
          <p:nvPr/>
        </p:nvCxnSpPr>
        <p:spPr>
          <a:xfrm>
            <a:off x="3995936" y="3068960"/>
            <a:ext cx="510232" cy="27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 Verbindung mit Pfeil 27"/>
          <p:cNvCxnSpPr>
            <a:stCxn id="26" idx="4"/>
            <a:endCxn id="25" idx="0"/>
          </p:cNvCxnSpPr>
          <p:nvPr/>
        </p:nvCxnSpPr>
        <p:spPr>
          <a:xfrm flipH="1">
            <a:off x="4696008" y="3253998"/>
            <a:ext cx="19346" cy="59923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25" idx="6"/>
            <a:endCxn id="23" idx="3"/>
          </p:cNvCxnSpPr>
          <p:nvPr/>
        </p:nvCxnSpPr>
        <p:spPr>
          <a:xfrm flipV="1">
            <a:off x="4905193" y="3645218"/>
            <a:ext cx="507476" cy="39032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 Verbindung mit Pfeil 29"/>
          <p:cNvCxnSpPr>
            <a:stCxn id="26" idx="6"/>
            <a:endCxn id="23" idx="1"/>
          </p:cNvCxnSpPr>
          <p:nvPr/>
        </p:nvCxnSpPr>
        <p:spPr>
          <a:xfrm>
            <a:off x="4924539" y="3071689"/>
            <a:ext cx="488130" cy="31570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 Verbindung mit Pfeil 30"/>
          <p:cNvCxnSpPr>
            <a:stCxn id="20" idx="6"/>
            <a:endCxn id="25" idx="2"/>
          </p:cNvCxnSpPr>
          <p:nvPr/>
        </p:nvCxnSpPr>
        <p:spPr>
          <a:xfrm>
            <a:off x="3995936" y="4022161"/>
            <a:ext cx="490886" cy="1338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Freihandform 35"/>
          <p:cNvSpPr/>
          <p:nvPr/>
        </p:nvSpPr>
        <p:spPr>
          <a:xfrm flipV="1">
            <a:off x="3995936" y="3163859"/>
            <a:ext cx="1349479" cy="265471"/>
          </a:xfrm>
          <a:custGeom>
            <a:avLst/>
            <a:gdLst>
              <a:gd name="connsiteX0" fmla="*/ 0 w 1437968"/>
              <a:gd name="connsiteY0" fmla="*/ 700636 h 768248"/>
              <a:gd name="connsiteX1" fmla="*/ 589936 w 1437968"/>
              <a:gd name="connsiteY1" fmla="*/ 715385 h 768248"/>
              <a:gd name="connsiteX2" fmla="*/ 936523 w 1437968"/>
              <a:gd name="connsiteY2" fmla="*/ 118075 h 768248"/>
              <a:gd name="connsiteX3" fmla="*/ 1437968 w 1437968"/>
              <a:gd name="connsiteY3" fmla="*/ 88 h 768248"/>
              <a:gd name="connsiteX0" fmla="*/ 0 w 1378975"/>
              <a:gd name="connsiteY0" fmla="*/ 781752 h 814499"/>
              <a:gd name="connsiteX1" fmla="*/ 530943 w 1378975"/>
              <a:gd name="connsiteY1" fmla="*/ 715385 h 814499"/>
              <a:gd name="connsiteX2" fmla="*/ 877530 w 1378975"/>
              <a:gd name="connsiteY2" fmla="*/ 118075 h 814499"/>
              <a:gd name="connsiteX3" fmla="*/ 1378975 w 1378975"/>
              <a:gd name="connsiteY3" fmla="*/ 88 h 814499"/>
              <a:gd name="connsiteX0" fmla="*/ 0 w 1349479"/>
              <a:gd name="connsiteY0" fmla="*/ 803875 h 831200"/>
              <a:gd name="connsiteX1" fmla="*/ 501447 w 1349479"/>
              <a:gd name="connsiteY1" fmla="*/ 715385 h 831200"/>
              <a:gd name="connsiteX2" fmla="*/ 848034 w 1349479"/>
              <a:gd name="connsiteY2" fmla="*/ 118075 h 831200"/>
              <a:gd name="connsiteX3" fmla="*/ 1349479 w 1349479"/>
              <a:gd name="connsiteY3" fmla="*/ 88 h 831200"/>
              <a:gd name="connsiteX0" fmla="*/ 0 w 1349479"/>
              <a:gd name="connsiteY0" fmla="*/ 803875 h 805012"/>
              <a:gd name="connsiteX1" fmla="*/ 501447 w 1349479"/>
              <a:gd name="connsiteY1" fmla="*/ 715385 h 805012"/>
              <a:gd name="connsiteX2" fmla="*/ 848034 w 1349479"/>
              <a:gd name="connsiteY2" fmla="*/ 118075 h 805012"/>
              <a:gd name="connsiteX3" fmla="*/ 1349479 w 1349479"/>
              <a:gd name="connsiteY3" fmla="*/ 88 h 805012"/>
              <a:gd name="connsiteX0" fmla="*/ 0 w 1349479"/>
              <a:gd name="connsiteY0" fmla="*/ 803860 h 803860"/>
              <a:gd name="connsiteX1" fmla="*/ 442454 w 1349479"/>
              <a:gd name="connsiteY1" fmla="*/ 707995 h 803860"/>
              <a:gd name="connsiteX2" fmla="*/ 848034 w 1349479"/>
              <a:gd name="connsiteY2" fmla="*/ 118060 h 803860"/>
              <a:gd name="connsiteX3" fmla="*/ 1349479 w 1349479"/>
              <a:gd name="connsiteY3" fmla="*/ 73 h 803860"/>
              <a:gd name="connsiteX0" fmla="*/ 0 w 1349479"/>
              <a:gd name="connsiteY0" fmla="*/ 803860 h 803860"/>
              <a:gd name="connsiteX1" fmla="*/ 848034 w 1349479"/>
              <a:gd name="connsiteY1" fmla="*/ 118060 h 803860"/>
              <a:gd name="connsiteX2" fmla="*/ 1349479 w 1349479"/>
              <a:gd name="connsiteY2" fmla="*/ 73 h 803860"/>
              <a:gd name="connsiteX0" fmla="*/ 0 w 1349479"/>
              <a:gd name="connsiteY0" fmla="*/ 803788 h 803788"/>
              <a:gd name="connsiteX1" fmla="*/ 693176 w 1349479"/>
              <a:gd name="connsiteY1" fmla="*/ 538317 h 803788"/>
              <a:gd name="connsiteX2" fmla="*/ 1349479 w 1349479"/>
              <a:gd name="connsiteY2" fmla="*/ 1 h 803788"/>
              <a:gd name="connsiteX0" fmla="*/ 0 w 1349479"/>
              <a:gd name="connsiteY0" fmla="*/ 803788 h 803788"/>
              <a:gd name="connsiteX1" fmla="*/ 693176 w 1349479"/>
              <a:gd name="connsiteY1" fmla="*/ 538317 h 803788"/>
              <a:gd name="connsiteX2" fmla="*/ 1349479 w 1349479"/>
              <a:gd name="connsiteY2" fmla="*/ 1 h 803788"/>
              <a:gd name="connsiteX0" fmla="*/ 0 w 1423221"/>
              <a:gd name="connsiteY0" fmla="*/ 265647 h 265647"/>
              <a:gd name="connsiteX1" fmla="*/ 693176 w 1423221"/>
              <a:gd name="connsiteY1" fmla="*/ 176 h 265647"/>
              <a:gd name="connsiteX2" fmla="*/ 1423221 w 1423221"/>
              <a:gd name="connsiteY2" fmla="*/ 221402 h 265647"/>
              <a:gd name="connsiteX0" fmla="*/ 0 w 1423221"/>
              <a:gd name="connsiteY0" fmla="*/ 184624 h 184624"/>
              <a:gd name="connsiteX1" fmla="*/ 685802 w 1423221"/>
              <a:gd name="connsiteY1" fmla="*/ 269 h 184624"/>
              <a:gd name="connsiteX2" fmla="*/ 1423221 w 1423221"/>
              <a:gd name="connsiteY2" fmla="*/ 140379 h 184624"/>
              <a:gd name="connsiteX0" fmla="*/ 0 w 1423221"/>
              <a:gd name="connsiteY0" fmla="*/ 184920 h 184920"/>
              <a:gd name="connsiteX1" fmla="*/ 685802 w 1423221"/>
              <a:gd name="connsiteY1" fmla="*/ 565 h 184920"/>
              <a:gd name="connsiteX2" fmla="*/ 1423221 w 1423221"/>
              <a:gd name="connsiteY2" fmla="*/ 140675 h 184920"/>
              <a:gd name="connsiteX0" fmla="*/ 0 w 1349479"/>
              <a:gd name="connsiteY0" fmla="*/ 289151 h 289151"/>
              <a:gd name="connsiteX1" fmla="*/ 685802 w 1349479"/>
              <a:gd name="connsiteY1" fmla="*/ 104796 h 289151"/>
              <a:gd name="connsiteX2" fmla="*/ 1349479 w 1349479"/>
              <a:gd name="connsiteY2" fmla="*/ 23680 h 289151"/>
              <a:gd name="connsiteX0" fmla="*/ 0 w 1349479"/>
              <a:gd name="connsiteY0" fmla="*/ 265471 h 265471"/>
              <a:gd name="connsiteX1" fmla="*/ 685802 w 1349479"/>
              <a:gd name="connsiteY1" fmla="*/ 81116 h 265471"/>
              <a:gd name="connsiteX2" fmla="*/ 1349479 w 1349479"/>
              <a:gd name="connsiteY2" fmla="*/ 0 h 265471"/>
              <a:gd name="connsiteX0" fmla="*/ 0 w 1349479"/>
              <a:gd name="connsiteY0" fmla="*/ 265471 h 265471"/>
              <a:gd name="connsiteX1" fmla="*/ 707925 w 1349479"/>
              <a:gd name="connsiteY1" fmla="*/ 44245 h 265471"/>
              <a:gd name="connsiteX2" fmla="*/ 1349479 w 1349479"/>
              <a:gd name="connsiteY2" fmla="*/ 0 h 265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49479" h="265471">
                <a:moveTo>
                  <a:pt x="0" y="265471"/>
                </a:moveTo>
                <a:cubicBezTo>
                  <a:pt x="176674" y="122596"/>
                  <a:pt x="470722" y="51619"/>
                  <a:pt x="707925" y="44245"/>
                </a:cubicBezTo>
                <a:cubicBezTo>
                  <a:pt x="945128" y="36871"/>
                  <a:pt x="1206297" y="87876"/>
                  <a:pt x="1349479" y="0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reihandform 36"/>
          <p:cNvSpPr/>
          <p:nvPr/>
        </p:nvSpPr>
        <p:spPr>
          <a:xfrm>
            <a:off x="3995936" y="3593621"/>
            <a:ext cx="1327356" cy="346587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1327356"/>
              <a:gd name="connsiteY0" fmla="*/ 362325 h 362325"/>
              <a:gd name="connsiteX1" fmla="*/ 693174 w 1327356"/>
              <a:gd name="connsiteY1" fmla="*/ 176781 h 362325"/>
              <a:gd name="connsiteX2" fmla="*/ 1327356 w 1327356"/>
              <a:gd name="connsiteY2" fmla="*/ 26918 h 362325"/>
              <a:gd name="connsiteX0" fmla="*/ 0 w 1327356"/>
              <a:gd name="connsiteY0" fmla="*/ 335407 h 335407"/>
              <a:gd name="connsiteX1" fmla="*/ 693174 w 1327356"/>
              <a:gd name="connsiteY1" fmla="*/ 149863 h 335407"/>
              <a:gd name="connsiteX2" fmla="*/ 1327356 w 1327356"/>
              <a:gd name="connsiteY2" fmla="*/ 0 h 335407"/>
              <a:gd name="connsiteX0" fmla="*/ 0 w 1327356"/>
              <a:gd name="connsiteY0" fmla="*/ 335407 h 335407"/>
              <a:gd name="connsiteX1" fmla="*/ 693174 w 1327356"/>
              <a:gd name="connsiteY1" fmla="*/ 149863 h 335407"/>
              <a:gd name="connsiteX2" fmla="*/ 1327356 w 1327356"/>
              <a:gd name="connsiteY2" fmla="*/ 0 h 335407"/>
              <a:gd name="connsiteX0" fmla="*/ 0 w 1327356"/>
              <a:gd name="connsiteY0" fmla="*/ 335407 h 335407"/>
              <a:gd name="connsiteX1" fmla="*/ 700548 w 1327356"/>
              <a:gd name="connsiteY1" fmla="*/ 114181 h 335407"/>
              <a:gd name="connsiteX2" fmla="*/ 1327356 w 1327356"/>
              <a:gd name="connsiteY2" fmla="*/ 0 h 335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27356" h="335407">
                <a:moveTo>
                  <a:pt x="0" y="335407"/>
                </a:moveTo>
                <a:cubicBezTo>
                  <a:pt x="226757" y="246203"/>
                  <a:pt x="462116" y="108234"/>
                  <a:pt x="700548" y="114181"/>
                </a:cubicBezTo>
                <a:cubicBezTo>
                  <a:pt x="938980" y="120128"/>
                  <a:pt x="1096912" y="89204"/>
                  <a:pt x="1327356" y="0"/>
                </a:cubicBezTo>
              </a:path>
            </a:pathLst>
          </a:custGeom>
          <a:noFill/>
          <a:ln w="2540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38" name="Gerade Verbindung mit Pfeil 37"/>
          <p:cNvCxnSpPr/>
          <p:nvPr/>
        </p:nvCxnSpPr>
        <p:spPr>
          <a:xfrm flipH="1" flipV="1">
            <a:off x="4923176" y="2977317"/>
            <a:ext cx="556538" cy="362112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Gerade Verbindung mit Pfeil 31"/>
          <p:cNvCxnSpPr/>
          <p:nvPr/>
        </p:nvCxnSpPr>
        <p:spPr>
          <a:xfrm flipH="1" flipV="1">
            <a:off x="3924994" y="4161056"/>
            <a:ext cx="632770" cy="2729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/>
          <p:cNvCxnSpPr/>
          <p:nvPr/>
        </p:nvCxnSpPr>
        <p:spPr>
          <a:xfrm flipH="1">
            <a:off x="4936129" y="3732422"/>
            <a:ext cx="457949" cy="391249"/>
          </a:xfrm>
          <a:prstGeom prst="straightConnector1">
            <a:avLst/>
          </a:prstGeom>
          <a:ln>
            <a:solidFill>
              <a:schemeClr val="tx1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feld 33"/>
          <p:cNvSpPr txBox="1"/>
          <p:nvPr/>
        </p:nvSpPr>
        <p:spPr>
          <a:xfrm>
            <a:off x="5790148" y="5805264"/>
            <a:ext cx="3330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each flow: 1</a:t>
            </a:r>
          </a:p>
          <a:p>
            <a:pPr algn="r"/>
            <a:r>
              <a:rPr lang="en-US" sz="2800" dirty="0" smtClean="0"/>
              <a:t>  capacity of links: 1</a:t>
            </a:r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351088268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Migrated without Congestion</a:t>
            </a:r>
            <a:endParaRPr lang="de-DE" dirty="0"/>
          </a:p>
        </p:txBody>
      </p:sp>
      <p:sp>
        <p:nvSpPr>
          <p:cNvPr id="19" name="Oval 19"/>
          <p:cNvSpPr/>
          <p:nvPr/>
        </p:nvSpPr>
        <p:spPr>
          <a:xfrm>
            <a:off x="3577565" y="288665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20" name="Oval 19"/>
          <p:cNvSpPr/>
          <p:nvPr/>
        </p:nvSpPr>
        <p:spPr>
          <a:xfrm>
            <a:off x="3577565" y="383985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Rechteck 20"/>
          <p:cNvSpPr/>
          <p:nvPr/>
        </p:nvSpPr>
        <p:spPr>
          <a:xfrm>
            <a:off x="3630463" y="2926149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22" name="Rechteck 21"/>
          <p:cNvSpPr/>
          <p:nvPr/>
        </p:nvSpPr>
        <p:spPr>
          <a:xfrm>
            <a:off x="3633067" y="3883660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23" name="Oval 19"/>
          <p:cNvSpPr/>
          <p:nvPr/>
        </p:nvSpPr>
        <p:spPr>
          <a:xfrm>
            <a:off x="5351400" y="333399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4" name="Rechteck 23"/>
          <p:cNvSpPr/>
          <p:nvPr/>
        </p:nvSpPr>
        <p:spPr>
          <a:xfrm>
            <a:off x="5442604" y="3393158"/>
            <a:ext cx="2359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endParaRPr lang="en-US" sz="1200" baseline="-25000" dirty="0"/>
          </a:p>
        </p:txBody>
      </p:sp>
      <p:sp>
        <p:nvSpPr>
          <p:cNvPr id="25" name="Oval 19"/>
          <p:cNvSpPr/>
          <p:nvPr/>
        </p:nvSpPr>
        <p:spPr>
          <a:xfrm>
            <a:off x="4486822" y="3853233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6" name="Oval 19"/>
          <p:cNvSpPr/>
          <p:nvPr/>
        </p:nvSpPr>
        <p:spPr>
          <a:xfrm>
            <a:off x="4506168" y="288937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7" name="Gerade Verbindung mit Pfeil 26"/>
          <p:cNvCxnSpPr>
            <a:stCxn id="19" idx="6"/>
            <a:endCxn id="26" idx="2"/>
          </p:cNvCxnSpPr>
          <p:nvPr/>
        </p:nvCxnSpPr>
        <p:spPr>
          <a:xfrm>
            <a:off x="3995936" y="3068960"/>
            <a:ext cx="510232" cy="27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 Verbindung mit Pfeil 27"/>
          <p:cNvCxnSpPr>
            <a:stCxn id="26" idx="4"/>
            <a:endCxn id="25" idx="0"/>
          </p:cNvCxnSpPr>
          <p:nvPr/>
        </p:nvCxnSpPr>
        <p:spPr>
          <a:xfrm flipH="1">
            <a:off x="4696008" y="3253998"/>
            <a:ext cx="19346" cy="59923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25" idx="6"/>
            <a:endCxn id="23" idx="3"/>
          </p:cNvCxnSpPr>
          <p:nvPr/>
        </p:nvCxnSpPr>
        <p:spPr>
          <a:xfrm flipV="1">
            <a:off x="4905193" y="3645218"/>
            <a:ext cx="507476" cy="39032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 Verbindung mit Pfeil 29"/>
          <p:cNvCxnSpPr>
            <a:stCxn id="26" idx="6"/>
            <a:endCxn id="23" idx="1"/>
          </p:cNvCxnSpPr>
          <p:nvPr/>
        </p:nvCxnSpPr>
        <p:spPr>
          <a:xfrm>
            <a:off x="4924539" y="3071689"/>
            <a:ext cx="488130" cy="31570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 Verbindung mit Pfeil 30"/>
          <p:cNvCxnSpPr>
            <a:stCxn id="20" idx="6"/>
            <a:endCxn id="25" idx="2"/>
          </p:cNvCxnSpPr>
          <p:nvPr/>
        </p:nvCxnSpPr>
        <p:spPr>
          <a:xfrm>
            <a:off x="3995936" y="4022161"/>
            <a:ext cx="490886" cy="1338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Freihandform 35"/>
          <p:cNvSpPr/>
          <p:nvPr/>
        </p:nvSpPr>
        <p:spPr>
          <a:xfrm flipV="1">
            <a:off x="3995936" y="3163859"/>
            <a:ext cx="1349479" cy="265471"/>
          </a:xfrm>
          <a:custGeom>
            <a:avLst/>
            <a:gdLst>
              <a:gd name="connsiteX0" fmla="*/ 0 w 1437968"/>
              <a:gd name="connsiteY0" fmla="*/ 700636 h 768248"/>
              <a:gd name="connsiteX1" fmla="*/ 589936 w 1437968"/>
              <a:gd name="connsiteY1" fmla="*/ 715385 h 768248"/>
              <a:gd name="connsiteX2" fmla="*/ 936523 w 1437968"/>
              <a:gd name="connsiteY2" fmla="*/ 118075 h 768248"/>
              <a:gd name="connsiteX3" fmla="*/ 1437968 w 1437968"/>
              <a:gd name="connsiteY3" fmla="*/ 88 h 768248"/>
              <a:gd name="connsiteX0" fmla="*/ 0 w 1378975"/>
              <a:gd name="connsiteY0" fmla="*/ 781752 h 814499"/>
              <a:gd name="connsiteX1" fmla="*/ 530943 w 1378975"/>
              <a:gd name="connsiteY1" fmla="*/ 715385 h 814499"/>
              <a:gd name="connsiteX2" fmla="*/ 877530 w 1378975"/>
              <a:gd name="connsiteY2" fmla="*/ 118075 h 814499"/>
              <a:gd name="connsiteX3" fmla="*/ 1378975 w 1378975"/>
              <a:gd name="connsiteY3" fmla="*/ 88 h 814499"/>
              <a:gd name="connsiteX0" fmla="*/ 0 w 1349479"/>
              <a:gd name="connsiteY0" fmla="*/ 803875 h 831200"/>
              <a:gd name="connsiteX1" fmla="*/ 501447 w 1349479"/>
              <a:gd name="connsiteY1" fmla="*/ 715385 h 831200"/>
              <a:gd name="connsiteX2" fmla="*/ 848034 w 1349479"/>
              <a:gd name="connsiteY2" fmla="*/ 118075 h 831200"/>
              <a:gd name="connsiteX3" fmla="*/ 1349479 w 1349479"/>
              <a:gd name="connsiteY3" fmla="*/ 88 h 831200"/>
              <a:gd name="connsiteX0" fmla="*/ 0 w 1349479"/>
              <a:gd name="connsiteY0" fmla="*/ 803875 h 805012"/>
              <a:gd name="connsiteX1" fmla="*/ 501447 w 1349479"/>
              <a:gd name="connsiteY1" fmla="*/ 715385 h 805012"/>
              <a:gd name="connsiteX2" fmla="*/ 848034 w 1349479"/>
              <a:gd name="connsiteY2" fmla="*/ 118075 h 805012"/>
              <a:gd name="connsiteX3" fmla="*/ 1349479 w 1349479"/>
              <a:gd name="connsiteY3" fmla="*/ 88 h 805012"/>
              <a:gd name="connsiteX0" fmla="*/ 0 w 1349479"/>
              <a:gd name="connsiteY0" fmla="*/ 803860 h 803860"/>
              <a:gd name="connsiteX1" fmla="*/ 442454 w 1349479"/>
              <a:gd name="connsiteY1" fmla="*/ 707995 h 803860"/>
              <a:gd name="connsiteX2" fmla="*/ 848034 w 1349479"/>
              <a:gd name="connsiteY2" fmla="*/ 118060 h 803860"/>
              <a:gd name="connsiteX3" fmla="*/ 1349479 w 1349479"/>
              <a:gd name="connsiteY3" fmla="*/ 73 h 803860"/>
              <a:gd name="connsiteX0" fmla="*/ 0 w 1349479"/>
              <a:gd name="connsiteY0" fmla="*/ 803860 h 803860"/>
              <a:gd name="connsiteX1" fmla="*/ 848034 w 1349479"/>
              <a:gd name="connsiteY1" fmla="*/ 118060 h 803860"/>
              <a:gd name="connsiteX2" fmla="*/ 1349479 w 1349479"/>
              <a:gd name="connsiteY2" fmla="*/ 73 h 803860"/>
              <a:gd name="connsiteX0" fmla="*/ 0 w 1349479"/>
              <a:gd name="connsiteY0" fmla="*/ 803788 h 803788"/>
              <a:gd name="connsiteX1" fmla="*/ 693176 w 1349479"/>
              <a:gd name="connsiteY1" fmla="*/ 538317 h 803788"/>
              <a:gd name="connsiteX2" fmla="*/ 1349479 w 1349479"/>
              <a:gd name="connsiteY2" fmla="*/ 1 h 803788"/>
              <a:gd name="connsiteX0" fmla="*/ 0 w 1349479"/>
              <a:gd name="connsiteY0" fmla="*/ 803788 h 803788"/>
              <a:gd name="connsiteX1" fmla="*/ 693176 w 1349479"/>
              <a:gd name="connsiteY1" fmla="*/ 538317 h 803788"/>
              <a:gd name="connsiteX2" fmla="*/ 1349479 w 1349479"/>
              <a:gd name="connsiteY2" fmla="*/ 1 h 803788"/>
              <a:gd name="connsiteX0" fmla="*/ 0 w 1423221"/>
              <a:gd name="connsiteY0" fmla="*/ 265647 h 265647"/>
              <a:gd name="connsiteX1" fmla="*/ 693176 w 1423221"/>
              <a:gd name="connsiteY1" fmla="*/ 176 h 265647"/>
              <a:gd name="connsiteX2" fmla="*/ 1423221 w 1423221"/>
              <a:gd name="connsiteY2" fmla="*/ 221402 h 265647"/>
              <a:gd name="connsiteX0" fmla="*/ 0 w 1423221"/>
              <a:gd name="connsiteY0" fmla="*/ 184624 h 184624"/>
              <a:gd name="connsiteX1" fmla="*/ 685802 w 1423221"/>
              <a:gd name="connsiteY1" fmla="*/ 269 h 184624"/>
              <a:gd name="connsiteX2" fmla="*/ 1423221 w 1423221"/>
              <a:gd name="connsiteY2" fmla="*/ 140379 h 184624"/>
              <a:gd name="connsiteX0" fmla="*/ 0 w 1423221"/>
              <a:gd name="connsiteY0" fmla="*/ 184920 h 184920"/>
              <a:gd name="connsiteX1" fmla="*/ 685802 w 1423221"/>
              <a:gd name="connsiteY1" fmla="*/ 565 h 184920"/>
              <a:gd name="connsiteX2" fmla="*/ 1423221 w 1423221"/>
              <a:gd name="connsiteY2" fmla="*/ 140675 h 184920"/>
              <a:gd name="connsiteX0" fmla="*/ 0 w 1349479"/>
              <a:gd name="connsiteY0" fmla="*/ 289151 h 289151"/>
              <a:gd name="connsiteX1" fmla="*/ 685802 w 1349479"/>
              <a:gd name="connsiteY1" fmla="*/ 104796 h 289151"/>
              <a:gd name="connsiteX2" fmla="*/ 1349479 w 1349479"/>
              <a:gd name="connsiteY2" fmla="*/ 23680 h 289151"/>
              <a:gd name="connsiteX0" fmla="*/ 0 w 1349479"/>
              <a:gd name="connsiteY0" fmla="*/ 265471 h 265471"/>
              <a:gd name="connsiteX1" fmla="*/ 685802 w 1349479"/>
              <a:gd name="connsiteY1" fmla="*/ 81116 h 265471"/>
              <a:gd name="connsiteX2" fmla="*/ 1349479 w 1349479"/>
              <a:gd name="connsiteY2" fmla="*/ 0 h 265471"/>
              <a:gd name="connsiteX0" fmla="*/ 0 w 1349479"/>
              <a:gd name="connsiteY0" fmla="*/ 265471 h 265471"/>
              <a:gd name="connsiteX1" fmla="*/ 707925 w 1349479"/>
              <a:gd name="connsiteY1" fmla="*/ 44245 h 265471"/>
              <a:gd name="connsiteX2" fmla="*/ 1349479 w 1349479"/>
              <a:gd name="connsiteY2" fmla="*/ 0 h 265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49479" h="265471">
                <a:moveTo>
                  <a:pt x="0" y="265471"/>
                </a:moveTo>
                <a:cubicBezTo>
                  <a:pt x="176674" y="122596"/>
                  <a:pt x="470722" y="51619"/>
                  <a:pt x="707925" y="44245"/>
                </a:cubicBezTo>
                <a:cubicBezTo>
                  <a:pt x="945128" y="36871"/>
                  <a:pt x="1206297" y="87876"/>
                  <a:pt x="1349479" y="0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reihandform 36"/>
          <p:cNvSpPr/>
          <p:nvPr/>
        </p:nvSpPr>
        <p:spPr>
          <a:xfrm>
            <a:off x="3995936" y="3593621"/>
            <a:ext cx="1327356" cy="346587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1327356"/>
              <a:gd name="connsiteY0" fmla="*/ 362325 h 362325"/>
              <a:gd name="connsiteX1" fmla="*/ 693174 w 1327356"/>
              <a:gd name="connsiteY1" fmla="*/ 176781 h 362325"/>
              <a:gd name="connsiteX2" fmla="*/ 1327356 w 1327356"/>
              <a:gd name="connsiteY2" fmla="*/ 26918 h 362325"/>
              <a:gd name="connsiteX0" fmla="*/ 0 w 1327356"/>
              <a:gd name="connsiteY0" fmla="*/ 335407 h 335407"/>
              <a:gd name="connsiteX1" fmla="*/ 693174 w 1327356"/>
              <a:gd name="connsiteY1" fmla="*/ 149863 h 335407"/>
              <a:gd name="connsiteX2" fmla="*/ 1327356 w 1327356"/>
              <a:gd name="connsiteY2" fmla="*/ 0 h 335407"/>
              <a:gd name="connsiteX0" fmla="*/ 0 w 1327356"/>
              <a:gd name="connsiteY0" fmla="*/ 335407 h 335407"/>
              <a:gd name="connsiteX1" fmla="*/ 693174 w 1327356"/>
              <a:gd name="connsiteY1" fmla="*/ 149863 h 335407"/>
              <a:gd name="connsiteX2" fmla="*/ 1327356 w 1327356"/>
              <a:gd name="connsiteY2" fmla="*/ 0 h 335407"/>
              <a:gd name="connsiteX0" fmla="*/ 0 w 1327356"/>
              <a:gd name="connsiteY0" fmla="*/ 335407 h 335407"/>
              <a:gd name="connsiteX1" fmla="*/ 700548 w 1327356"/>
              <a:gd name="connsiteY1" fmla="*/ 114181 h 335407"/>
              <a:gd name="connsiteX2" fmla="*/ 1327356 w 1327356"/>
              <a:gd name="connsiteY2" fmla="*/ 0 h 335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27356" h="335407">
                <a:moveTo>
                  <a:pt x="0" y="335407"/>
                </a:moveTo>
                <a:cubicBezTo>
                  <a:pt x="226757" y="246203"/>
                  <a:pt x="462116" y="108234"/>
                  <a:pt x="700548" y="114181"/>
                </a:cubicBezTo>
                <a:cubicBezTo>
                  <a:pt x="938980" y="120128"/>
                  <a:pt x="1096912" y="89204"/>
                  <a:pt x="1327356" y="0"/>
                </a:cubicBezTo>
              </a:path>
            </a:pathLst>
          </a:custGeom>
          <a:noFill/>
          <a:ln w="2540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Textfeld 17"/>
          <p:cNvSpPr txBox="1"/>
          <p:nvPr/>
        </p:nvSpPr>
        <p:spPr>
          <a:xfrm>
            <a:off x="5790148" y="5805264"/>
            <a:ext cx="3330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each flow: 1</a:t>
            </a:r>
          </a:p>
          <a:p>
            <a:pPr algn="r"/>
            <a:r>
              <a:rPr lang="en-US" sz="2800" dirty="0" smtClean="0"/>
              <a:t>  capacity of links: 1</a:t>
            </a:r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316090550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Similar to “Addition”</a:t>
            </a:r>
            <a:endParaRPr lang="de-DE" dirty="0"/>
          </a:p>
        </p:txBody>
      </p:sp>
      <p:sp>
        <p:nvSpPr>
          <p:cNvPr id="19" name="Oval 19"/>
          <p:cNvSpPr/>
          <p:nvPr/>
        </p:nvSpPr>
        <p:spPr>
          <a:xfrm>
            <a:off x="6351436" y="2858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20" name="Oval 19"/>
          <p:cNvSpPr/>
          <p:nvPr/>
        </p:nvSpPr>
        <p:spPr>
          <a:xfrm>
            <a:off x="6351436" y="381121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Rechteck 20"/>
          <p:cNvSpPr/>
          <p:nvPr/>
        </p:nvSpPr>
        <p:spPr>
          <a:xfrm>
            <a:off x="6404334" y="2897515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22" name="Rechteck 21"/>
          <p:cNvSpPr/>
          <p:nvPr/>
        </p:nvSpPr>
        <p:spPr>
          <a:xfrm>
            <a:off x="6406938" y="3855026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23" name="Oval 19"/>
          <p:cNvSpPr/>
          <p:nvPr/>
        </p:nvSpPr>
        <p:spPr>
          <a:xfrm>
            <a:off x="8125271" y="3305362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4" name="Rechteck 23"/>
          <p:cNvSpPr/>
          <p:nvPr/>
        </p:nvSpPr>
        <p:spPr>
          <a:xfrm>
            <a:off x="8216475" y="3364524"/>
            <a:ext cx="2359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endParaRPr lang="en-US" sz="1200" baseline="-25000" dirty="0"/>
          </a:p>
        </p:txBody>
      </p:sp>
      <p:sp>
        <p:nvSpPr>
          <p:cNvPr id="25" name="Oval 19"/>
          <p:cNvSpPr/>
          <p:nvPr/>
        </p:nvSpPr>
        <p:spPr>
          <a:xfrm>
            <a:off x="7260693" y="382459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6" name="Oval 19"/>
          <p:cNvSpPr/>
          <p:nvPr/>
        </p:nvSpPr>
        <p:spPr>
          <a:xfrm>
            <a:off x="7280039" y="286074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7" name="Gerade Verbindung mit Pfeil 26"/>
          <p:cNvCxnSpPr>
            <a:stCxn id="19" idx="6"/>
            <a:endCxn id="26" idx="2"/>
          </p:cNvCxnSpPr>
          <p:nvPr/>
        </p:nvCxnSpPr>
        <p:spPr>
          <a:xfrm>
            <a:off x="6769807" y="3040326"/>
            <a:ext cx="510232" cy="27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 Verbindung mit Pfeil 27"/>
          <p:cNvCxnSpPr>
            <a:stCxn id="26" idx="4"/>
            <a:endCxn id="25" idx="0"/>
          </p:cNvCxnSpPr>
          <p:nvPr/>
        </p:nvCxnSpPr>
        <p:spPr>
          <a:xfrm flipH="1">
            <a:off x="7469879" y="3225364"/>
            <a:ext cx="19346" cy="59923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25" idx="6"/>
            <a:endCxn id="23" idx="3"/>
          </p:cNvCxnSpPr>
          <p:nvPr/>
        </p:nvCxnSpPr>
        <p:spPr>
          <a:xfrm flipV="1">
            <a:off x="7679064" y="3616584"/>
            <a:ext cx="507476" cy="39032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 Verbindung mit Pfeil 29"/>
          <p:cNvCxnSpPr>
            <a:stCxn id="26" idx="6"/>
            <a:endCxn id="23" idx="1"/>
          </p:cNvCxnSpPr>
          <p:nvPr/>
        </p:nvCxnSpPr>
        <p:spPr>
          <a:xfrm>
            <a:off x="7698410" y="3043055"/>
            <a:ext cx="488130" cy="31570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 Verbindung mit Pfeil 30"/>
          <p:cNvCxnSpPr>
            <a:stCxn id="20" idx="6"/>
            <a:endCxn id="25" idx="2"/>
          </p:cNvCxnSpPr>
          <p:nvPr/>
        </p:nvCxnSpPr>
        <p:spPr>
          <a:xfrm>
            <a:off x="6769807" y="3993527"/>
            <a:ext cx="490886" cy="1338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Freihandform 35"/>
          <p:cNvSpPr/>
          <p:nvPr/>
        </p:nvSpPr>
        <p:spPr>
          <a:xfrm flipV="1">
            <a:off x="6769807" y="3135225"/>
            <a:ext cx="1349479" cy="265471"/>
          </a:xfrm>
          <a:custGeom>
            <a:avLst/>
            <a:gdLst>
              <a:gd name="connsiteX0" fmla="*/ 0 w 1437968"/>
              <a:gd name="connsiteY0" fmla="*/ 700636 h 768248"/>
              <a:gd name="connsiteX1" fmla="*/ 589936 w 1437968"/>
              <a:gd name="connsiteY1" fmla="*/ 715385 h 768248"/>
              <a:gd name="connsiteX2" fmla="*/ 936523 w 1437968"/>
              <a:gd name="connsiteY2" fmla="*/ 118075 h 768248"/>
              <a:gd name="connsiteX3" fmla="*/ 1437968 w 1437968"/>
              <a:gd name="connsiteY3" fmla="*/ 88 h 768248"/>
              <a:gd name="connsiteX0" fmla="*/ 0 w 1378975"/>
              <a:gd name="connsiteY0" fmla="*/ 781752 h 814499"/>
              <a:gd name="connsiteX1" fmla="*/ 530943 w 1378975"/>
              <a:gd name="connsiteY1" fmla="*/ 715385 h 814499"/>
              <a:gd name="connsiteX2" fmla="*/ 877530 w 1378975"/>
              <a:gd name="connsiteY2" fmla="*/ 118075 h 814499"/>
              <a:gd name="connsiteX3" fmla="*/ 1378975 w 1378975"/>
              <a:gd name="connsiteY3" fmla="*/ 88 h 814499"/>
              <a:gd name="connsiteX0" fmla="*/ 0 w 1349479"/>
              <a:gd name="connsiteY0" fmla="*/ 803875 h 831200"/>
              <a:gd name="connsiteX1" fmla="*/ 501447 w 1349479"/>
              <a:gd name="connsiteY1" fmla="*/ 715385 h 831200"/>
              <a:gd name="connsiteX2" fmla="*/ 848034 w 1349479"/>
              <a:gd name="connsiteY2" fmla="*/ 118075 h 831200"/>
              <a:gd name="connsiteX3" fmla="*/ 1349479 w 1349479"/>
              <a:gd name="connsiteY3" fmla="*/ 88 h 831200"/>
              <a:gd name="connsiteX0" fmla="*/ 0 w 1349479"/>
              <a:gd name="connsiteY0" fmla="*/ 803875 h 805012"/>
              <a:gd name="connsiteX1" fmla="*/ 501447 w 1349479"/>
              <a:gd name="connsiteY1" fmla="*/ 715385 h 805012"/>
              <a:gd name="connsiteX2" fmla="*/ 848034 w 1349479"/>
              <a:gd name="connsiteY2" fmla="*/ 118075 h 805012"/>
              <a:gd name="connsiteX3" fmla="*/ 1349479 w 1349479"/>
              <a:gd name="connsiteY3" fmla="*/ 88 h 805012"/>
              <a:gd name="connsiteX0" fmla="*/ 0 w 1349479"/>
              <a:gd name="connsiteY0" fmla="*/ 803860 h 803860"/>
              <a:gd name="connsiteX1" fmla="*/ 442454 w 1349479"/>
              <a:gd name="connsiteY1" fmla="*/ 707995 h 803860"/>
              <a:gd name="connsiteX2" fmla="*/ 848034 w 1349479"/>
              <a:gd name="connsiteY2" fmla="*/ 118060 h 803860"/>
              <a:gd name="connsiteX3" fmla="*/ 1349479 w 1349479"/>
              <a:gd name="connsiteY3" fmla="*/ 73 h 803860"/>
              <a:gd name="connsiteX0" fmla="*/ 0 w 1349479"/>
              <a:gd name="connsiteY0" fmla="*/ 803860 h 803860"/>
              <a:gd name="connsiteX1" fmla="*/ 848034 w 1349479"/>
              <a:gd name="connsiteY1" fmla="*/ 118060 h 803860"/>
              <a:gd name="connsiteX2" fmla="*/ 1349479 w 1349479"/>
              <a:gd name="connsiteY2" fmla="*/ 73 h 803860"/>
              <a:gd name="connsiteX0" fmla="*/ 0 w 1349479"/>
              <a:gd name="connsiteY0" fmla="*/ 803788 h 803788"/>
              <a:gd name="connsiteX1" fmla="*/ 693176 w 1349479"/>
              <a:gd name="connsiteY1" fmla="*/ 538317 h 803788"/>
              <a:gd name="connsiteX2" fmla="*/ 1349479 w 1349479"/>
              <a:gd name="connsiteY2" fmla="*/ 1 h 803788"/>
              <a:gd name="connsiteX0" fmla="*/ 0 w 1349479"/>
              <a:gd name="connsiteY0" fmla="*/ 803788 h 803788"/>
              <a:gd name="connsiteX1" fmla="*/ 693176 w 1349479"/>
              <a:gd name="connsiteY1" fmla="*/ 538317 h 803788"/>
              <a:gd name="connsiteX2" fmla="*/ 1349479 w 1349479"/>
              <a:gd name="connsiteY2" fmla="*/ 1 h 803788"/>
              <a:gd name="connsiteX0" fmla="*/ 0 w 1423221"/>
              <a:gd name="connsiteY0" fmla="*/ 265647 h 265647"/>
              <a:gd name="connsiteX1" fmla="*/ 693176 w 1423221"/>
              <a:gd name="connsiteY1" fmla="*/ 176 h 265647"/>
              <a:gd name="connsiteX2" fmla="*/ 1423221 w 1423221"/>
              <a:gd name="connsiteY2" fmla="*/ 221402 h 265647"/>
              <a:gd name="connsiteX0" fmla="*/ 0 w 1423221"/>
              <a:gd name="connsiteY0" fmla="*/ 184624 h 184624"/>
              <a:gd name="connsiteX1" fmla="*/ 685802 w 1423221"/>
              <a:gd name="connsiteY1" fmla="*/ 269 h 184624"/>
              <a:gd name="connsiteX2" fmla="*/ 1423221 w 1423221"/>
              <a:gd name="connsiteY2" fmla="*/ 140379 h 184624"/>
              <a:gd name="connsiteX0" fmla="*/ 0 w 1423221"/>
              <a:gd name="connsiteY0" fmla="*/ 184920 h 184920"/>
              <a:gd name="connsiteX1" fmla="*/ 685802 w 1423221"/>
              <a:gd name="connsiteY1" fmla="*/ 565 h 184920"/>
              <a:gd name="connsiteX2" fmla="*/ 1423221 w 1423221"/>
              <a:gd name="connsiteY2" fmla="*/ 140675 h 184920"/>
              <a:gd name="connsiteX0" fmla="*/ 0 w 1349479"/>
              <a:gd name="connsiteY0" fmla="*/ 289151 h 289151"/>
              <a:gd name="connsiteX1" fmla="*/ 685802 w 1349479"/>
              <a:gd name="connsiteY1" fmla="*/ 104796 h 289151"/>
              <a:gd name="connsiteX2" fmla="*/ 1349479 w 1349479"/>
              <a:gd name="connsiteY2" fmla="*/ 23680 h 289151"/>
              <a:gd name="connsiteX0" fmla="*/ 0 w 1349479"/>
              <a:gd name="connsiteY0" fmla="*/ 265471 h 265471"/>
              <a:gd name="connsiteX1" fmla="*/ 685802 w 1349479"/>
              <a:gd name="connsiteY1" fmla="*/ 81116 h 265471"/>
              <a:gd name="connsiteX2" fmla="*/ 1349479 w 1349479"/>
              <a:gd name="connsiteY2" fmla="*/ 0 h 265471"/>
              <a:gd name="connsiteX0" fmla="*/ 0 w 1349479"/>
              <a:gd name="connsiteY0" fmla="*/ 265471 h 265471"/>
              <a:gd name="connsiteX1" fmla="*/ 707925 w 1349479"/>
              <a:gd name="connsiteY1" fmla="*/ 44245 h 265471"/>
              <a:gd name="connsiteX2" fmla="*/ 1349479 w 1349479"/>
              <a:gd name="connsiteY2" fmla="*/ 0 h 265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49479" h="265471">
                <a:moveTo>
                  <a:pt x="0" y="265471"/>
                </a:moveTo>
                <a:cubicBezTo>
                  <a:pt x="176674" y="122596"/>
                  <a:pt x="470722" y="51619"/>
                  <a:pt x="707925" y="44245"/>
                </a:cubicBezTo>
                <a:cubicBezTo>
                  <a:pt x="945128" y="36871"/>
                  <a:pt x="1206297" y="87876"/>
                  <a:pt x="1349479" y="0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Freihandform 36"/>
          <p:cNvSpPr/>
          <p:nvPr/>
        </p:nvSpPr>
        <p:spPr>
          <a:xfrm>
            <a:off x="6769807" y="3564987"/>
            <a:ext cx="1327356" cy="346587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1327356"/>
              <a:gd name="connsiteY0" fmla="*/ 362325 h 362325"/>
              <a:gd name="connsiteX1" fmla="*/ 693174 w 1327356"/>
              <a:gd name="connsiteY1" fmla="*/ 176781 h 362325"/>
              <a:gd name="connsiteX2" fmla="*/ 1327356 w 1327356"/>
              <a:gd name="connsiteY2" fmla="*/ 26918 h 362325"/>
              <a:gd name="connsiteX0" fmla="*/ 0 w 1327356"/>
              <a:gd name="connsiteY0" fmla="*/ 335407 h 335407"/>
              <a:gd name="connsiteX1" fmla="*/ 693174 w 1327356"/>
              <a:gd name="connsiteY1" fmla="*/ 149863 h 335407"/>
              <a:gd name="connsiteX2" fmla="*/ 1327356 w 1327356"/>
              <a:gd name="connsiteY2" fmla="*/ 0 h 335407"/>
              <a:gd name="connsiteX0" fmla="*/ 0 w 1327356"/>
              <a:gd name="connsiteY0" fmla="*/ 335407 h 335407"/>
              <a:gd name="connsiteX1" fmla="*/ 693174 w 1327356"/>
              <a:gd name="connsiteY1" fmla="*/ 149863 h 335407"/>
              <a:gd name="connsiteX2" fmla="*/ 1327356 w 1327356"/>
              <a:gd name="connsiteY2" fmla="*/ 0 h 335407"/>
              <a:gd name="connsiteX0" fmla="*/ 0 w 1327356"/>
              <a:gd name="connsiteY0" fmla="*/ 335407 h 335407"/>
              <a:gd name="connsiteX1" fmla="*/ 700548 w 1327356"/>
              <a:gd name="connsiteY1" fmla="*/ 114181 h 335407"/>
              <a:gd name="connsiteX2" fmla="*/ 1327356 w 1327356"/>
              <a:gd name="connsiteY2" fmla="*/ 0 h 335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27356" h="335407">
                <a:moveTo>
                  <a:pt x="0" y="335407"/>
                </a:moveTo>
                <a:cubicBezTo>
                  <a:pt x="226757" y="246203"/>
                  <a:pt x="462116" y="108234"/>
                  <a:pt x="700548" y="114181"/>
                </a:cubicBezTo>
                <a:cubicBezTo>
                  <a:pt x="938980" y="120128"/>
                  <a:pt x="1096912" y="89204"/>
                  <a:pt x="1327356" y="0"/>
                </a:cubicBezTo>
              </a:path>
            </a:pathLst>
          </a:custGeom>
          <a:noFill/>
          <a:ln w="2540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8" name="Oval 19"/>
          <p:cNvSpPr/>
          <p:nvPr/>
        </p:nvSpPr>
        <p:spPr>
          <a:xfrm>
            <a:off x="499142" y="286103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32" name="Oval 19"/>
          <p:cNvSpPr/>
          <p:nvPr/>
        </p:nvSpPr>
        <p:spPr>
          <a:xfrm>
            <a:off x="499142" y="381423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3" name="Rechteck 32"/>
          <p:cNvSpPr/>
          <p:nvPr/>
        </p:nvSpPr>
        <p:spPr>
          <a:xfrm>
            <a:off x="552040" y="2900529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34" name="Rechteck 33"/>
          <p:cNvSpPr/>
          <p:nvPr/>
        </p:nvSpPr>
        <p:spPr>
          <a:xfrm>
            <a:off x="554644" y="3858040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35" name="Oval 19"/>
          <p:cNvSpPr/>
          <p:nvPr/>
        </p:nvSpPr>
        <p:spPr>
          <a:xfrm>
            <a:off x="2272977" y="330837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8" name="Rechteck 37"/>
          <p:cNvSpPr/>
          <p:nvPr/>
        </p:nvSpPr>
        <p:spPr>
          <a:xfrm>
            <a:off x="2364181" y="3367538"/>
            <a:ext cx="2359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endParaRPr lang="en-US" sz="1200" baseline="-25000" dirty="0"/>
          </a:p>
        </p:txBody>
      </p:sp>
      <p:sp>
        <p:nvSpPr>
          <p:cNvPr id="39" name="Oval 19"/>
          <p:cNvSpPr/>
          <p:nvPr/>
        </p:nvSpPr>
        <p:spPr>
          <a:xfrm>
            <a:off x="1408399" y="3827613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40" name="Oval 19"/>
          <p:cNvSpPr/>
          <p:nvPr/>
        </p:nvSpPr>
        <p:spPr>
          <a:xfrm>
            <a:off x="1427745" y="286375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41" name="Gerade Verbindung mit Pfeil 40"/>
          <p:cNvCxnSpPr>
            <a:stCxn id="18" idx="6"/>
            <a:endCxn id="40" idx="2"/>
          </p:cNvCxnSpPr>
          <p:nvPr/>
        </p:nvCxnSpPr>
        <p:spPr>
          <a:xfrm>
            <a:off x="917513" y="3043340"/>
            <a:ext cx="510232" cy="27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Gerade Verbindung mit Pfeil 41"/>
          <p:cNvCxnSpPr>
            <a:stCxn id="40" idx="4"/>
            <a:endCxn id="39" idx="0"/>
          </p:cNvCxnSpPr>
          <p:nvPr/>
        </p:nvCxnSpPr>
        <p:spPr>
          <a:xfrm flipH="1">
            <a:off x="1617585" y="3228378"/>
            <a:ext cx="19346" cy="59923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Gerade Verbindung mit Pfeil 42"/>
          <p:cNvCxnSpPr>
            <a:stCxn id="39" idx="6"/>
            <a:endCxn id="35" idx="3"/>
          </p:cNvCxnSpPr>
          <p:nvPr/>
        </p:nvCxnSpPr>
        <p:spPr>
          <a:xfrm flipV="1">
            <a:off x="1826770" y="3619598"/>
            <a:ext cx="507476" cy="39032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Gerade Verbindung mit Pfeil 43"/>
          <p:cNvCxnSpPr>
            <a:stCxn id="40" idx="6"/>
            <a:endCxn id="35" idx="1"/>
          </p:cNvCxnSpPr>
          <p:nvPr/>
        </p:nvCxnSpPr>
        <p:spPr>
          <a:xfrm>
            <a:off x="1846116" y="3046069"/>
            <a:ext cx="488130" cy="31570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/>
          <p:cNvCxnSpPr>
            <a:stCxn id="32" idx="6"/>
            <a:endCxn id="39" idx="2"/>
          </p:cNvCxnSpPr>
          <p:nvPr/>
        </p:nvCxnSpPr>
        <p:spPr>
          <a:xfrm>
            <a:off x="917513" y="3996541"/>
            <a:ext cx="490886" cy="1338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Freihandform 45"/>
          <p:cNvSpPr/>
          <p:nvPr/>
        </p:nvSpPr>
        <p:spPr>
          <a:xfrm flipV="1">
            <a:off x="942844" y="3126065"/>
            <a:ext cx="1305234" cy="691877"/>
          </a:xfrm>
          <a:custGeom>
            <a:avLst/>
            <a:gdLst>
              <a:gd name="connsiteX0" fmla="*/ 0 w 1437968"/>
              <a:gd name="connsiteY0" fmla="*/ 700636 h 768248"/>
              <a:gd name="connsiteX1" fmla="*/ 589936 w 1437968"/>
              <a:gd name="connsiteY1" fmla="*/ 715385 h 768248"/>
              <a:gd name="connsiteX2" fmla="*/ 936523 w 1437968"/>
              <a:gd name="connsiteY2" fmla="*/ 118075 h 768248"/>
              <a:gd name="connsiteX3" fmla="*/ 1437968 w 1437968"/>
              <a:gd name="connsiteY3" fmla="*/ 88 h 768248"/>
              <a:gd name="connsiteX0" fmla="*/ 0 w 1378975"/>
              <a:gd name="connsiteY0" fmla="*/ 781752 h 814499"/>
              <a:gd name="connsiteX1" fmla="*/ 530943 w 1378975"/>
              <a:gd name="connsiteY1" fmla="*/ 715385 h 814499"/>
              <a:gd name="connsiteX2" fmla="*/ 877530 w 1378975"/>
              <a:gd name="connsiteY2" fmla="*/ 118075 h 814499"/>
              <a:gd name="connsiteX3" fmla="*/ 1378975 w 1378975"/>
              <a:gd name="connsiteY3" fmla="*/ 88 h 814499"/>
              <a:gd name="connsiteX0" fmla="*/ 0 w 1349479"/>
              <a:gd name="connsiteY0" fmla="*/ 803875 h 831200"/>
              <a:gd name="connsiteX1" fmla="*/ 501447 w 1349479"/>
              <a:gd name="connsiteY1" fmla="*/ 715385 h 831200"/>
              <a:gd name="connsiteX2" fmla="*/ 848034 w 1349479"/>
              <a:gd name="connsiteY2" fmla="*/ 118075 h 831200"/>
              <a:gd name="connsiteX3" fmla="*/ 1349479 w 1349479"/>
              <a:gd name="connsiteY3" fmla="*/ 88 h 831200"/>
              <a:gd name="connsiteX0" fmla="*/ 0 w 1349479"/>
              <a:gd name="connsiteY0" fmla="*/ 803875 h 805012"/>
              <a:gd name="connsiteX1" fmla="*/ 501447 w 1349479"/>
              <a:gd name="connsiteY1" fmla="*/ 715385 h 805012"/>
              <a:gd name="connsiteX2" fmla="*/ 848034 w 1349479"/>
              <a:gd name="connsiteY2" fmla="*/ 118075 h 805012"/>
              <a:gd name="connsiteX3" fmla="*/ 1349479 w 1349479"/>
              <a:gd name="connsiteY3" fmla="*/ 88 h 805012"/>
              <a:gd name="connsiteX0" fmla="*/ 0 w 1349479"/>
              <a:gd name="connsiteY0" fmla="*/ 803860 h 803860"/>
              <a:gd name="connsiteX1" fmla="*/ 442454 w 1349479"/>
              <a:gd name="connsiteY1" fmla="*/ 707995 h 803860"/>
              <a:gd name="connsiteX2" fmla="*/ 848034 w 1349479"/>
              <a:gd name="connsiteY2" fmla="*/ 118060 h 803860"/>
              <a:gd name="connsiteX3" fmla="*/ 1349479 w 1349479"/>
              <a:gd name="connsiteY3" fmla="*/ 73 h 803860"/>
              <a:gd name="connsiteX0" fmla="*/ 0 w 1305234"/>
              <a:gd name="connsiteY0" fmla="*/ 711669 h 711669"/>
              <a:gd name="connsiteX1" fmla="*/ 442454 w 1305234"/>
              <a:gd name="connsiteY1" fmla="*/ 615804 h 711669"/>
              <a:gd name="connsiteX2" fmla="*/ 848034 w 1305234"/>
              <a:gd name="connsiteY2" fmla="*/ 25869 h 711669"/>
              <a:gd name="connsiteX3" fmla="*/ 1305234 w 1305234"/>
              <a:gd name="connsiteY3" fmla="*/ 232347 h 711669"/>
              <a:gd name="connsiteX0" fmla="*/ 0 w 1305234"/>
              <a:gd name="connsiteY0" fmla="*/ 718220 h 718220"/>
              <a:gd name="connsiteX1" fmla="*/ 442454 w 1305234"/>
              <a:gd name="connsiteY1" fmla="*/ 622355 h 718220"/>
              <a:gd name="connsiteX2" fmla="*/ 848034 w 1305234"/>
              <a:gd name="connsiteY2" fmla="*/ 32420 h 718220"/>
              <a:gd name="connsiteX3" fmla="*/ 1305234 w 1305234"/>
              <a:gd name="connsiteY3" fmla="*/ 238898 h 718220"/>
              <a:gd name="connsiteX0" fmla="*/ 0 w 1305234"/>
              <a:gd name="connsiteY0" fmla="*/ 691877 h 691877"/>
              <a:gd name="connsiteX1" fmla="*/ 442454 w 1305234"/>
              <a:gd name="connsiteY1" fmla="*/ 596012 h 691877"/>
              <a:gd name="connsiteX2" fmla="*/ 884905 w 1305234"/>
              <a:gd name="connsiteY2" fmla="*/ 35574 h 691877"/>
              <a:gd name="connsiteX3" fmla="*/ 1305234 w 1305234"/>
              <a:gd name="connsiteY3" fmla="*/ 212555 h 691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5234" h="691877">
                <a:moveTo>
                  <a:pt x="0" y="691877"/>
                </a:moveTo>
                <a:cubicBezTo>
                  <a:pt x="246421" y="688804"/>
                  <a:pt x="294970" y="705396"/>
                  <a:pt x="442454" y="596012"/>
                </a:cubicBezTo>
                <a:cubicBezTo>
                  <a:pt x="589938" y="486628"/>
                  <a:pt x="733734" y="153561"/>
                  <a:pt x="884905" y="35574"/>
                </a:cubicBezTo>
                <a:cubicBezTo>
                  <a:pt x="1036076" y="-82413"/>
                  <a:pt x="1169427" y="123449"/>
                  <a:pt x="1305234" y="212555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8" name="Oval 19"/>
          <p:cNvSpPr/>
          <p:nvPr/>
        </p:nvSpPr>
        <p:spPr>
          <a:xfrm>
            <a:off x="3461451" y="2831104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49" name="Oval 19"/>
          <p:cNvSpPr/>
          <p:nvPr/>
        </p:nvSpPr>
        <p:spPr>
          <a:xfrm>
            <a:off x="3461451" y="378430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0" name="Rechteck 49"/>
          <p:cNvSpPr/>
          <p:nvPr/>
        </p:nvSpPr>
        <p:spPr>
          <a:xfrm>
            <a:off x="3514349" y="2870603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51" name="Rechteck 50"/>
          <p:cNvSpPr/>
          <p:nvPr/>
        </p:nvSpPr>
        <p:spPr>
          <a:xfrm>
            <a:off x="3516953" y="3828114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52" name="Oval 19"/>
          <p:cNvSpPr/>
          <p:nvPr/>
        </p:nvSpPr>
        <p:spPr>
          <a:xfrm>
            <a:off x="5235286" y="327845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3" name="Rechteck 52"/>
          <p:cNvSpPr/>
          <p:nvPr/>
        </p:nvSpPr>
        <p:spPr>
          <a:xfrm>
            <a:off x="5326490" y="3337612"/>
            <a:ext cx="2359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endParaRPr lang="en-US" sz="1200" baseline="-25000" dirty="0"/>
          </a:p>
        </p:txBody>
      </p:sp>
      <p:sp>
        <p:nvSpPr>
          <p:cNvPr id="54" name="Oval 19"/>
          <p:cNvSpPr/>
          <p:nvPr/>
        </p:nvSpPr>
        <p:spPr>
          <a:xfrm>
            <a:off x="4370708" y="379768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5" name="Oval 19"/>
          <p:cNvSpPr/>
          <p:nvPr/>
        </p:nvSpPr>
        <p:spPr>
          <a:xfrm>
            <a:off x="4390054" y="2833833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56" name="Gerade Verbindung mit Pfeil 55"/>
          <p:cNvCxnSpPr>
            <a:stCxn id="48" idx="6"/>
            <a:endCxn id="55" idx="2"/>
          </p:cNvCxnSpPr>
          <p:nvPr/>
        </p:nvCxnSpPr>
        <p:spPr>
          <a:xfrm>
            <a:off x="3879822" y="3013414"/>
            <a:ext cx="510232" cy="27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Gerade Verbindung mit Pfeil 56"/>
          <p:cNvCxnSpPr>
            <a:stCxn id="55" idx="4"/>
            <a:endCxn id="54" idx="0"/>
          </p:cNvCxnSpPr>
          <p:nvPr/>
        </p:nvCxnSpPr>
        <p:spPr>
          <a:xfrm flipH="1">
            <a:off x="4579894" y="3198452"/>
            <a:ext cx="19346" cy="59923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Gerade Verbindung mit Pfeil 57"/>
          <p:cNvCxnSpPr>
            <a:stCxn id="54" idx="6"/>
            <a:endCxn id="52" idx="3"/>
          </p:cNvCxnSpPr>
          <p:nvPr/>
        </p:nvCxnSpPr>
        <p:spPr>
          <a:xfrm flipV="1">
            <a:off x="4789079" y="3589672"/>
            <a:ext cx="507476" cy="39032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Gerade Verbindung mit Pfeil 58"/>
          <p:cNvCxnSpPr>
            <a:stCxn id="55" idx="6"/>
            <a:endCxn id="52" idx="1"/>
          </p:cNvCxnSpPr>
          <p:nvPr/>
        </p:nvCxnSpPr>
        <p:spPr>
          <a:xfrm>
            <a:off x="4808425" y="3016143"/>
            <a:ext cx="488130" cy="31570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Gerade Verbindung mit Pfeil 59"/>
          <p:cNvCxnSpPr>
            <a:stCxn id="49" idx="6"/>
            <a:endCxn id="54" idx="2"/>
          </p:cNvCxnSpPr>
          <p:nvPr/>
        </p:nvCxnSpPr>
        <p:spPr>
          <a:xfrm>
            <a:off x="3879822" y="3966615"/>
            <a:ext cx="490886" cy="1338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Freihandform 61"/>
          <p:cNvSpPr/>
          <p:nvPr/>
        </p:nvSpPr>
        <p:spPr>
          <a:xfrm>
            <a:off x="3931409" y="3178892"/>
            <a:ext cx="1268363" cy="763620"/>
          </a:xfrm>
          <a:custGeom>
            <a:avLst/>
            <a:gdLst>
              <a:gd name="connsiteX0" fmla="*/ 0 w 1437968"/>
              <a:gd name="connsiteY0" fmla="*/ 700636 h 768248"/>
              <a:gd name="connsiteX1" fmla="*/ 589936 w 1437968"/>
              <a:gd name="connsiteY1" fmla="*/ 715385 h 768248"/>
              <a:gd name="connsiteX2" fmla="*/ 936523 w 1437968"/>
              <a:gd name="connsiteY2" fmla="*/ 118075 h 768248"/>
              <a:gd name="connsiteX3" fmla="*/ 1437968 w 1437968"/>
              <a:gd name="connsiteY3" fmla="*/ 88 h 768248"/>
              <a:gd name="connsiteX0" fmla="*/ 0 w 1378975"/>
              <a:gd name="connsiteY0" fmla="*/ 781752 h 814499"/>
              <a:gd name="connsiteX1" fmla="*/ 530943 w 1378975"/>
              <a:gd name="connsiteY1" fmla="*/ 715385 h 814499"/>
              <a:gd name="connsiteX2" fmla="*/ 877530 w 1378975"/>
              <a:gd name="connsiteY2" fmla="*/ 118075 h 814499"/>
              <a:gd name="connsiteX3" fmla="*/ 1378975 w 1378975"/>
              <a:gd name="connsiteY3" fmla="*/ 88 h 814499"/>
              <a:gd name="connsiteX0" fmla="*/ 0 w 1349479"/>
              <a:gd name="connsiteY0" fmla="*/ 803875 h 831200"/>
              <a:gd name="connsiteX1" fmla="*/ 501447 w 1349479"/>
              <a:gd name="connsiteY1" fmla="*/ 715385 h 831200"/>
              <a:gd name="connsiteX2" fmla="*/ 848034 w 1349479"/>
              <a:gd name="connsiteY2" fmla="*/ 118075 h 831200"/>
              <a:gd name="connsiteX3" fmla="*/ 1349479 w 1349479"/>
              <a:gd name="connsiteY3" fmla="*/ 88 h 831200"/>
              <a:gd name="connsiteX0" fmla="*/ 0 w 1349479"/>
              <a:gd name="connsiteY0" fmla="*/ 803875 h 805012"/>
              <a:gd name="connsiteX1" fmla="*/ 501447 w 1349479"/>
              <a:gd name="connsiteY1" fmla="*/ 715385 h 805012"/>
              <a:gd name="connsiteX2" fmla="*/ 848034 w 1349479"/>
              <a:gd name="connsiteY2" fmla="*/ 118075 h 805012"/>
              <a:gd name="connsiteX3" fmla="*/ 1349479 w 1349479"/>
              <a:gd name="connsiteY3" fmla="*/ 88 h 805012"/>
              <a:gd name="connsiteX0" fmla="*/ 0 w 1349479"/>
              <a:gd name="connsiteY0" fmla="*/ 803860 h 803860"/>
              <a:gd name="connsiteX1" fmla="*/ 442454 w 1349479"/>
              <a:gd name="connsiteY1" fmla="*/ 707995 h 803860"/>
              <a:gd name="connsiteX2" fmla="*/ 848034 w 1349479"/>
              <a:gd name="connsiteY2" fmla="*/ 118060 h 803860"/>
              <a:gd name="connsiteX3" fmla="*/ 1349479 w 1349479"/>
              <a:gd name="connsiteY3" fmla="*/ 73 h 803860"/>
              <a:gd name="connsiteX0" fmla="*/ 0 w 1349479"/>
              <a:gd name="connsiteY0" fmla="*/ 809510 h 810230"/>
              <a:gd name="connsiteX1" fmla="*/ 442454 w 1349479"/>
              <a:gd name="connsiteY1" fmla="*/ 713645 h 810230"/>
              <a:gd name="connsiteX2" fmla="*/ 789040 w 1349479"/>
              <a:gd name="connsiteY2" fmla="*/ 86839 h 810230"/>
              <a:gd name="connsiteX3" fmla="*/ 1349479 w 1349479"/>
              <a:gd name="connsiteY3" fmla="*/ 5723 h 810230"/>
              <a:gd name="connsiteX0" fmla="*/ 0 w 1268363"/>
              <a:gd name="connsiteY0" fmla="*/ 752318 h 753038"/>
              <a:gd name="connsiteX1" fmla="*/ 442454 w 1268363"/>
              <a:gd name="connsiteY1" fmla="*/ 656453 h 753038"/>
              <a:gd name="connsiteX2" fmla="*/ 789040 w 1268363"/>
              <a:gd name="connsiteY2" fmla="*/ 29647 h 753038"/>
              <a:gd name="connsiteX3" fmla="*/ 1268363 w 1268363"/>
              <a:gd name="connsiteY3" fmla="*/ 184506 h 753038"/>
              <a:gd name="connsiteX0" fmla="*/ 0 w 1268363"/>
              <a:gd name="connsiteY0" fmla="*/ 762900 h 763620"/>
              <a:gd name="connsiteX1" fmla="*/ 442454 w 1268363"/>
              <a:gd name="connsiteY1" fmla="*/ 667035 h 763620"/>
              <a:gd name="connsiteX2" fmla="*/ 789040 w 1268363"/>
              <a:gd name="connsiteY2" fmla="*/ 40229 h 763620"/>
              <a:gd name="connsiteX3" fmla="*/ 1268363 w 1268363"/>
              <a:gd name="connsiteY3" fmla="*/ 195088 h 763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68363" h="763620">
                <a:moveTo>
                  <a:pt x="0" y="762900"/>
                </a:moveTo>
                <a:cubicBezTo>
                  <a:pt x="246421" y="759827"/>
                  <a:pt x="310947" y="787480"/>
                  <a:pt x="442454" y="667035"/>
                </a:cubicBezTo>
                <a:cubicBezTo>
                  <a:pt x="573961" y="546590"/>
                  <a:pt x="637869" y="158216"/>
                  <a:pt x="789040" y="40229"/>
                </a:cubicBezTo>
                <a:cubicBezTo>
                  <a:pt x="940211" y="-77758"/>
                  <a:pt x="1132556" y="91234"/>
                  <a:pt x="1268363" y="195088"/>
                </a:cubicBezTo>
              </a:path>
            </a:pathLst>
          </a:custGeom>
          <a:noFill/>
          <a:ln w="25400">
            <a:solidFill>
              <a:srgbClr val="00B050"/>
            </a:solidFill>
            <a:prstDash val="sys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3" name="Textfeld 82"/>
          <p:cNvSpPr txBox="1"/>
          <p:nvPr/>
        </p:nvSpPr>
        <p:spPr>
          <a:xfrm>
            <a:off x="5799410" y="324117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=</a:t>
            </a:r>
            <a:endParaRPr lang="de-DE" sz="2400" b="1" dirty="0"/>
          </a:p>
        </p:txBody>
      </p:sp>
      <p:sp>
        <p:nvSpPr>
          <p:cNvPr id="84" name="Textfeld 83"/>
          <p:cNvSpPr txBox="1"/>
          <p:nvPr/>
        </p:nvSpPr>
        <p:spPr>
          <a:xfrm>
            <a:off x="2878237" y="326796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/>
              <a:t>+</a:t>
            </a:r>
            <a:endParaRPr lang="de-DE" sz="2400" b="1" dirty="0"/>
          </a:p>
        </p:txBody>
      </p:sp>
      <p:sp>
        <p:nvSpPr>
          <p:cNvPr id="61" name="Textfeld 60"/>
          <p:cNvSpPr txBox="1"/>
          <p:nvPr/>
        </p:nvSpPr>
        <p:spPr>
          <a:xfrm>
            <a:off x="5790148" y="5805264"/>
            <a:ext cx="3330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each flow: 1</a:t>
            </a:r>
          </a:p>
          <a:p>
            <a:pPr algn="r"/>
            <a:r>
              <a:rPr lang="en-US" sz="2800" dirty="0" smtClean="0"/>
              <a:t>  capacity of links: 1</a:t>
            </a:r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34009803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Also works as “Subtraction”</a:t>
            </a:r>
            <a:endParaRPr lang="de-DE" dirty="0"/>
          </a:p>
        </p:txBody>
      </p:sp>
      <p:sp>
        <p:nvSpPr>
          <p:cNvPr id="19" name="Oval 19"/>
          <p:cNvSpPr/>
          <p:nvPr/>
        </p:nvSpPr>
        <p:spPr>
          <a:xfrm>
            <a:off x="6351436" y="285801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20" name="Oval 19"/>
          <p:cNvSpPr/>
          <p:nvPr/>
        </p:nvSpPr>
        <p:spPr>
          <a:xfrm>
            <a:off x="6351436" y="381121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Rechteck 20"/>
          <p:cNvSpPr/>
          <p:nvPr/>
        </p:nvSpPr>
        <p:spPr>
          <a:xfrm>
            <a:off x="6404334" y="2897515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22" name="Rechteck 21"/>
          <p:cNvSpPr/>
          <p:nvPr/>
        </p:nvSpPr>
        <p:spPr>
          <a:xfrm>
            <a:off x="6406938" y="3855026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23" name="Oval 19"/>
          <p:cNvSpPr/>
          <p:nvPr/>
        </p:nvSpPr>
        <p:spPr>
          <a:xfrm>
            <a:off x="8125271" y="3305362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4" name="Rechteck 23"/>
          <p:cNvSpPr/>
          <p:nvPr/>
        </p:nvSpPr>
        <p:spPr>
          <a:xfrm>
            <a:off x="8216475" y="3364524"/>
            <a:ext cx="2359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endParaRPr lang="en-US" sz="1200" baseline="-25000" dirty="0"/>
          </a:p>
        </p:txBody>
      </p:sp>
      <p:sp>
        <p:nvSpPr>
          <p:cNvPr id="25" name="Oval 19"/>
          <p:cNvSpPr/>
          <p:nvPr/>
        </p:nvSpPr>
        <p:spPr>
          <a:xfrm>
            <a:off x="7260693" y="382459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6" name="Oval 19"/>
          <p:cNvSpPr/>
          <p:nvPr/>
        </p:nvSpPr>
        <p:spPr>
          <a:xfrm>
            <a:off x="7280039" y="286074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27" name="Gerade Verbindung mit Pfeil 26"/>
          <p:cNvCxnSpPr>
            <a:stCxn id="19" idx="6"/>
            <a:endCxn id="26" idx="2"/>
          </p:cNvCxnSpPr>
          <p:nvPr/>
        </p:nvCxnSpPr>
        <p:spPr>
          <a:xfrm>
            <a:off x="6769807" y="3040326"/>
            <a:ext cx="510232" cy="27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 Verbindung mit Pfeil 27"/>
          <p:cNvCxnSpPr>
            <a:stCxn id="26" idx="4"/>
            <a:endCxn id="25" idx="0"/>
          </p:cNvCxnSpPr>
          <p:nvPr/>
        </p:nvCxnSpPr>
        <p:spPr>
          <a:xfrm flipH="1">
            <a:off x="7469879" y="3225364"/>
            <a:ext cx="19346" cy="59923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25" idx="6"/>
            <a:endCxn id="23" idx="3"/>
          </p:cNvCxnSpPr>
          <p:nvPr/>
        </p:nvCxnSpPr>
        <p:spPr>
          <a:xfrm flipV="1">
            <a:off x="7679064" y="3616584"/>
            <a:ext cx="507476" cy="39032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 Verbindung mit Pfeil 29"/>
          <p:cNvCxnSpPr>
            <a:stCxn id="26" idx="6"/>
            <a:endCxn id="23" idx="1"/>
          </p:cNvCxnSpPr>
          <p:nvPr/>
        </p:nvCxnSpPr>
        <p:spPr>
          <a:xfrm>
            <a:off x="7698410" y="3043055"/>
            <a:ext cx="488130" cy="31570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 Verbindung mit Pfeil 30"/>
          <p:cNvCxnSpPr>
            <a:stCxn id="20" idx="6"/>
            <a:endCxn id="25" idx="2"/>
          </p:cNvCxnSpPr>
          <p:nvPr/>
        </p:nvCxnSpPr>
        <p:spPr>
          <a:xfrm>
            <a:off x="6769807" y="3993527"/>
            <a:ext cx="490886" cy="1338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val 19"/>
          <p:cNvSpPr/>
          <p:nvPr/>
        </p:nvSpPr>
        <p:spPr>
          <a:xfrm>
            <a:off x="499142" y="286103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32" name="Oval 19"/>
          <p:cNvSpPr/>
          <p:nvPr/>
        </p:nvSpPr>
        <p:spPr>
          <a:xfrm>
            <a:off x="499142" y="381423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3" name="Rechteck 32"/>
          <p:cNvSpPr/>
          <p:nvPr/>
        </p:nvSpPr>
        <p:spPr>
          <a:xfrm>
            <a:off x="552040" y="2900529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34" name="Rechteck 33"/>
          <p:cNvSpPr/>
          <p:nvPr/>
        </p:nvSpPr>
        <p:spPr>
          <a:xfrm>
            <a:off x="554644" y="3858040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35" name="Oval 19"/>
          <p:cNvSpPr/>
          <p:nvPr/>
        </p:nvSpPr>
        <p:spPr>
          <a:xfrm>
            <a:off x="2272977" y="330837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8" name="Rechteck 37"/>
          <p:cNvSpPr/>
          <p:nvPr/>
        </p:nvSpPr>
        <p:spPr>
          <a:xfrm>
            <a:off x="2364181" y="3367538"/>
            <a:ext cx="2359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endParaRPr lang="en-US" sz="1200" baseline="-25000" dirty="0"/>
          </a:p>
        </p:txBody>
      </p:sp>
      <p:sp>
        <p:nvSpPr>
          <p:cNvPr id="39" name="Oval 19"/>
          <p:cNvSpPr/>
          <p:nvPr/>
        </p:nvSpPr>
        <p:spPr>
          <a:xfrm>
            <a:off x="1408399" y="3827613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40" name="Oval 19"/>
          <p:cNvSpPr/>
          <p:nvPr/>
        </p:nvSpPr>
        <p:spPr>
          <a:xfrm>
            <a:off x="1427745" y="286375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41" name="Gerade Verbindung mit Pfeil 40"/>
          <p:cNvCxnSpPr>
            <a:stCxn id="18" idx="6"/>
            <a:endCxn id="40" idx="2"/>
          </p:cNvCxnSpPr>
          <p:nvPr/>
        </p:nvCxnSpPr>
        <p:spPr>
          <a:xfrm>
            <a:off x="917513" y="3043340"/>
            <a:ext cx="510232" cy="27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Gerade Verbindung mit Pfeil 41"/>
          <p:cNvCxnSpPr>
            <a:stCxn id="40" idx="4"/>
            <a:endCxn id="39" idx="0"/>
          </p:cNvCxnSpPr>
          <p:nvPr/>
        </p:nvCxnSpPr>
        <p:spPr>
          <a:xfrm flipH="1">
            <a:off x="1617585" y="3228378"/>
            <a:ext cx="19346" cy="59923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Gerade Verbindung mit Pfeil 42"/>
          <p:cNvCxnSpPr>
            <a:stCxn id="39" idx="6"/>
            <a:endCxn id="35" idx="3"/>
          </p:cNvCxnSpPr>
          <p:nvPr/>
        </p:nvCxnSpPr>
        <p:spPr>
          <a:xfrm flipV="1">
            <a:off x="1826770" y="3619598"/>
            <a:ext cx="507476" cy="39032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Gerade Verbindung mit Pfeil 43"/>
          <p:cNvCxnSpPr>
            <a:stCxn id="40" idx="6"/>
            <a:endCxn id="35" idx="1"/>
          </p:cNvCxnSpPr>
          <p:nvPr/>
        </p:nvCxnSpPr>
        <p:spPr>
          <a:xfrm>
            <a:off x="1846116" y="3046069"/>
            <a:ext cx="488130" cy="31570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/>
          <p:cNvCxnSpPr>
            <a:stCxn id="32" idx="6"/>
            <a:endCxn id="39" idx="2"/>
          </p:cNvCxnSpPr>
          <p:nvPr/>
        </p:nvCxnSpPr>
        <p:spPr>
          <a:xfrm>
            <a:off x="917513" y="3996541"/>
            <a:ext cx="490886" cy="1338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Oval 19"/>
          <p:cNvSpPr/>
          <p:nvPr/>
        </p:nvSpPr>
        <p:spPr>
          <a:xfrm>
            <a:off x="3461451" y="2831104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49" name="Oval 19"/>
          <p:cNvSpPr/>
          <p:nvPr/>
        </p:nvSpPr>
        <p:spPr>
          <a:xfrm>
            <a:off x="3461451" y="378430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0" name="Rechteck 49"/>
          <p:cNvSpPr/>
          <p:nvPr/>
        </p:nvSpPr>
        <p:spPr>
          <a:xfrm>
            <a:off x="3514349" y="2870603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51" name="Rechteck 50"/>
          <p:cNvSpPr/>
          <p:nvPr/>
        </p:nvSpPr>
        <p:spPr>
          <a:xfrm>
            <a:off x="3516953" y="3828114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52" name="Oval 19"/>
          <p:cNvSpPr/>
          <p:nvPr/>
        </p:nvSpPr>
        <p:spPr>
          <a:xfrm>
            <a:off x="5235286" y="327845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3" name="Rechteck 52"/>
          <p:cNvSpPr/>
          <p:nvPr/>
        </p:nvSpPr>
        <p:spPr>
          <a:xfrm>
            <a:off x="5326490" y="3337612"/>
            <a:ext cx="23596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endParaRPr lang="en-US" sz="1200" baseline="-25000" dirty="0"/>
          </a:p>
        </p:txBody>
      </p:sp>
      <p:sp>
        <p:nvSpPr>
          <p:cNvPr id="54" name="Oval 19"/>
          <p:cNvSpPr/>
          <p:nvPr/>
        </p:nvSpPr>
        <p:spPr>
          <a:xfrm>
            <a:off x="4370708" y="379768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5" name="Oval 19"/>
          <p:cNvSpPr/>
          <p:nvPr/>
        </p:nvSpPr>
        <p:spPr>
          <a:xfrm>
            <a:off x="4390054" y="2833833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56" name="Gerade Verbindung mit Pfeil 55"/>
          <p:cNvCxnSpPr>
            <a:stCxn id="48" idx="6"/>
            <a:endCxn id="55" idx="2"/>
          </p:cNvCxnSpPr>
          <p:nvPr/>
        </p:nvCxnSpPr>
        <p:spPr>
          <a:xfrm>
            <a:off x="3879822" y="3013414"/>
            <a:ext cx="510232" cy="27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Gerade Verbindung mit Pfeil 56"/>
          <p:cNvCxnSpPr>
            <a:stCxn id="55" idx="4"/>
            <a:endCxn id="54" idx="0"/>
          </p:cNvCxnSpPr>
          <p:nvPr/>
        </p:nvCxnSpPr>
        <p:spPr>
          <a:xfrm flipH="1">
            <a:off x="4579894" y="3198452"/>
            <a:ext cx="19346" cy="59923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Gerade Verbindung mit Pfeil 57"/>
          <p:cNvCxnSpPr>
            <a:stCxn id="54" idx="6"/>
            <a:endCxn id="52" idx="3"/>
          </p:cNvCxnSpPr>
          <p:nvPr/>
        </p:nvCxnSpPr>
        <p:spPr>
          <a:xfrm flipV="1">
            <a:off x="4789079" y="3589672"/>
            <a:ext cx="507476" cy="39032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Gerade Verbindung mit Pfeil 58"/>
          <p:cNvCxnSpPr>
            <a:stCxn id="55" idx="6"/>
            <a:endCxn id="52" idx="1"/>
          </p:cNvCxnSpPr>
          <p:nvPr/>
        </p:nvCxnSpPr>
        <p:spPr>
          <a:xfrm>
            <a:off x="4808425" y="3016143"/>
            <a:ext cx="488130" cy="31570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Gerade Verbindung mit Pfeil 59"/>
          <p:cNvCxnSpPr>
            <a:stCxn id="49" idx="6"/>
            <a:endCxn id="54" idx="2"/>
          </p:cNvCxnSpPr>
          <p:nvPr/>
        </p:nvCxnSpPr>
        <p:spPr>
          <a:xfrm>
            <a:off x="3879822" y="3966615"/>
            <a:ext cx="490886" cy="1338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3" name="Textfeld 82"/>
          <p:cNvSpPr txBox="1"/>
          <p:nvPr/>
        </p:nvSpPr>
        <p:spPr>
          <a:xfrm>
            <a:off x="5799410" y="3241170"/>
            <a:ext cx="3385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=</a:t>
            </a:r>
            <a:endParaRPr lang="de-DE" sz="2400" b="1" dirty="0"/>
          </a:p>
        </p:txBody>
      </p:sp>
      <p:sp>
        <p:nvSpPr>
          <p:cNvPr id="84" name="Textfeld 83"/>
          <p:cNvSpPr txBox="1"/>
          <p:nvPr/>
        </p:nvSpPr>
        <p:spPr>
          <a:xfrm>
            <a:off x="2878237" y="3267960"/>
            <a:ext cx="2792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 smtClean="0"/>
              <a:t>-</a:t>
            </a:r>
            <a:endParaRPr lang="de-DE" sz="2400" b="1" dirty="0"/>
          </a:p>
        </p:txBody>
      </p:sp>
      <p:sp>
        <p:nvSpPr>
          <p:cNvPr id="61" name="Freihandform 60"/>
          <p:cNvSpPr/>
          <p:nvPr/>
        </p:nvSpPr>
        <p:spPr>
          <a:xfrm flipV="1">
            <a:off x="941825" y="3139271"/>
            <a:ext cx="1349479" cy="265471"/>
          </a:xfrm>
          <a:custGeom>
            <a:avLst/>
            <a:gdLst>
              <a:gd name="connsiteX0" fmla="*/ 0 w 1437968"/>
              <a:gd name="connsiteY0" fmla="*/ 700636 h 768248"/>
              <a:gd name="connsiteX1" fmla="*/ 589936 w 1437968"/>
              <a:gd name="connsiteY1" fmla="*/ 715385 h 768248"/>
              <a:gd name="connsiteX2" fmla="*/ 936523 w 1437968"/>
              <a:gd name="connsiteY2" fmla="*/ 118075 h 768248"/>
              <a:gd name="connsiteX3" fmla="*/ 1437968 w 1437968"/>
              <a:gd name="connsiteY3" fmla="*/ 88 h 768248"/>
              <a:gd name="connsiteX0" fmla="*/ 0 w 1378975"/>
              <a:gd name="connsiteY0" fmla="*/ 781752 h 814499"/>
              <a:gd name="connsiteX1" fmla="*/ 530943 w 1378975"/>
              <a:gd name="connsiteY1" fmla="*/ 715385 h 814499"/>
              <a:gd name="connsiteX2" fmla="*/ 877530 w 1378975"/>
              <a:gd name="connsiteY2" fmla="*/ 118075 h 814499"/>
              <a:gd name="connsiteX3" fmla="*/ 1378975 w 1378975"/>
              <a:gd name="connsiteY3" fmla="*/ 88 h 814499"/>
              <a:gd name="connsiteX0" fmla="*/ 0 w 1349479"/>
              <a:gd name="connsiteY0" fmla="*/ 803875 h 831200"/>
              <a:gd name="connsiteX1" fmla="*/ 501447 w 1349479"/>
              <a:gd name="connsiteY1" fmla="*/ 715385 h 831200"/>
              <a:gd name="connsiteX2" fmla="*/ 848034 w 1349479"/>
              <a:gd name="connsiteY2" fmla="*/ 118075 h 831200"/>
              <a:gd name="connsiteX3" fmla="*/ 1349479 w 1349479"/>
              <a:gd name="connsiteY3" fmla="*/ 88 h 831200"/>
              <a:gd name="connsiteX0" fmla="*/ 0 w 1349479"/>
              <a:gd name="connsiteY0" fmla="*/ 803875 h 805012"/>
              <a:gd name="connsiteX1" fmla="*/ 501447 w 1349479"/>
              <a:gd name="connsiteY1" fmla="*/ 715385 h 805012"/>
              <a:gd name="connsiteX2" fmla="*/ 848034 w 1349479"/>
              <a:gd name="connsiteY2" fmla="*/ 118075 h 805012"/>
              <a:gd name="connsiteX3" fmla="*/ 1349479 w 1349479"/>
              <a:gd name="connsiteY3" fmla="*/ 88 h 805012"/>
              <a:gd name="connsiteX0" fmla="*/ 0 w 1349479"/>
              <a:gd name="connsiteY0" fmla="*/ 803860 h 803860"/>
              <a:gd name="connsiteX1" fmla="*/ 442454 w 1349479"/>
              <a:gd name="connsiteY1" fmla="*/ 707995 h 803860"/>
              <a:gd name="connsiteX2" fmla="*/ 848034 w 1349479"/>
              <a:gd name="connsiteY2" fmla="*/ 118060 h 803860"/>
              <a:gd name="connsiteX3" fmla="*/ 1349479 w 1349479"/>
              <a:gd name="connsiteY3" fmla="*/ 73 h 803860"/>
              <a:gd name="connsiteX0" fmla="*/ 0 w 1349479"/>
              <a:gd name="connsiteY0" fmla="*/ 803860 h 803860"/>
              <a:gd name="connsiteX1" fmla="*/ 848034 w 1349479"/>
              <a:gd name="connsiteY1" fmla="*/ 118060 h 803860"/>
              <a:gd name="connsiteX2" fmla="*/ 1349479 w 1349479"/>
              <a:gd name="connsiteY2" fmla="*/ 73 h 803860"/>
              <a:gd name="connsiteX0" fmla="*/ 0 w 1349479"/>
              <a:gd name="connsiteY0" fmla="*/ 803788 h 803788"/>
              <a:gd name="connsiteX1" fmla="*/ 693176 w 1349479"/>
              <a:gd name="connsiteY1" fmla="*/ 538317 h 803788"/>
              <a:gd name="connsiteX2" fmla="*/ 1349479 w 1349479"/>
              <a:gd name="connsiteY2" fmla="*/ 1 h 803788"/>
              <a:gd name="connsiteX0" fmla="*/ 0 w 1349479"/>
              <a:gd name="connsiteY0" fmla="*/ 803788 h 803788"/>
              <a:gd name="connsiteX1" fmla="*/ 693176 w 1349479"/>
              <a:gd name="connsiteY1" fmla="*/ 538317 h 803788"/>
              <a:gd name="connsiteX2" fmla="*/ 1349479 w 1349479"/>
              <a:gd name="connsiteY2" fmla="*/ 1 h 803788"/>
              <a:gd name="connsiteX0" fmla="*/ 0 w 1423221"/>
              <a:gd name="connsiteY0" fmla="*/ 265647 h 265647"/>
              <a:gd name="connsiteX1" fmla="*/ 693176 w 1423221"/>
              <a:gd name="connsiteY1" fmla="*/ 176 h 265647"/>
              <a:gd name="connsiteX2" fmla="*/ 1423221 w 1423221"/>
              <a:gd name="connsiteY2" fmla="*/ 221402 h 265647"/>
              <a:gd name="connsiteX0" fmla="*/ 0 w 1423221"/>
              <a:gd name="connsiteY0" fmla="*/ 184624 h 184624"/>
              <a:gd name="connsiteX1" fmla="*/ 685802 w 1423221"/>
              <a:gd name="connsiteY1" fmla="*/ 269 h 184624"/>
              <a:gd name="connsiteX2" fmla="*/ 1423221 w 1423221"/>
              <a:gd name="connsiteY2" fmla="*/ 140379 h 184624"/>
              <a:gd name="connsiteX0" fmla="*/ 0 w 1423221"/>
              <a:gd name="connsiteY0" fmla="*/ 184920 h 184920"/>
              <a:gd name="connsiteX1" fmla="*/ 685802 w 1423221"/>
              <a:gd name="connsiteY1" fmla="*/ 565 h 184920"/>
              <a:gd name="connsiteX2" fmla="*/ 1423221 w 1423221"/>
              <a:gd name="connsiteY2" fmla="*/ 140675 h 184920"/>
              <a:gd name="connsiteX0" fmla="*/ 0 w 1349479"/>
              <a:gd name="connsiteY0" fmla="*/ 289151 h 289151"/>
              <a:gd name="connsiteX1" fmla="*/ 685802 w 1349479"/>
              <a:gd name="connsiteY1" fmla="*/ 104796 h 289151"/>
              <a:gd name="connsiteX2" fmla="*/ 1349479 w 1349479"/>
              <a:gd name="connsiteY2" fmla="*/ 23680 h 289151"/>
              <a:gd name="connsiteX0" fmla="*/ 0 w 1349479"/>
              <a:gd name="connsiteY0" fmla="*/ 265471 h 265471"/>
              <a:gd name="connsiteX1" fmla="*/ 685802 w 1349479"/>
              <a:gd name="connsiteY1" fmla="*/ 81116 h 265471"/>
              <a:gd name="connsiteX2" fmla="*/ 1349479 w 1349479"/>
              <a:gd name="connsiteY2" fmla="*/ 0 h 265471"/>
              <a:gd name="connsiteX0" fmla="*/ 0 w 1349479"/>
              <a:gd name="connsiteY0" fmla="*/ 265471 h 265471"/>
              <a:gd name="connsiteX1" fmla="*/ 707925 w 1349479"/>
              <a:gd name="connsiteY1" fmla="*/ 44245 h 265471"/>
              <a:gd name="connsiteX2" fmla="*/ 1349479 w 1349479"/>
              <a:gd name="connsiteY2" fmla="*/ 0 h 2654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49479" h="265471">
                <a:moveTo>
                  <a:pt x="0" y="265471"/>
                </a:moveTo>
                <a:cubicBezTo>
                  <a:pt x="176674" y="122596"/>
                  <a:pt x="470722" y="51619"/>
                  <a:pt x="707925" y="44245"/>
                </a:cubicBezTo>
                <a:cubicBezTo>
                  <a:pt x="945128" y="36871"/>
                  <a:pt x="1206297" y="87876"/>
                  <a:pt x="1349479" y="0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3" name="Freihandform 62"/>
          <p:cNvSpPr/>
          <p:nvPr/>
        </p:nvSpPr>
        <p:spPr>
          <a:xfrm>
            <a:off x="941825" y="3569033"/>
            <a:ext cx="1327356" cy="346587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1327356"/>
              <a:gd name="connsiteY0" fmla="*/ 362325 h 362325"/>
              <a:gd name="connsiteX1" fmla="*/ 693174 w 1327356"/>
              <a:gd name="connsiteY1" fmla="*/ 176781 h 362325"/>
              <a:gd name="connsiteX2" fmla="*/ 1327356 w 1327356"/>
              <a:gd name="connsiteY2" fmla="*/ 26918 h 362325"/>
              <a:gd name="connsiteX0" fmla="*/ 0 w 1327356"/>
              <a:gd name="connsiteY0" fmla="*/ 335407 h 335407"/>
              <a:gd name="connsiteX1" fmla="*/ 693174 w 1327356"/>
              <a:gd name="connsiteY1" fmla="*/ 149863 h 335407"/>
              <a:gd name="connsiteX2" fmla="*/ 1327356 w 1327356"/>
              <a:gd name="connsiteY2" fmla="*/ 0 h 335407"/>
              <a:gd name="connsiteX0" fmla="*/ 0 w 1327356"/>
              <a:gd name="connsiteY0" fmla="*/ 335407 h 335407"/>
              <a:gd name="connsiteX1" fmla="*/ 693174 w 1327356"/>
              <a:gd name="connsiteY1" fmla="*/ 149863 h 335407"/>
              <a:gd name="connsiteX2" fmla="*/ 1327356 w 1327356"/>
              <a:gd name="connsiteY2" fmla="*/ 0 h 335407"/>
              <a:gd name="connsiteX0" fmla="*/ 0 w 1327356"/>
              <a:gd name="connsiteY0" fmla="*/ 335407 h 335407"/>
              <a:gd name="connsiteX1" fmla="*/ 700548 w 1327356"/>
              <a:gd name="connsiteY1" fmla="*/ 114181 h 335407"/>
              <a:gd name="connsiteX2" fmla="*/ 1327356 w 1327356"/>
              <a:gd name="connsiteY2" fmla="*/ 0 h 335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27356" h="335407">
                <a:moveTo>
                  <a:pt x="0" y="335407"/>
                </a:moveTo>
                <a:cubicBezTo>
                  <a:pt x="226757" y="246203"/>
                  <a:pt x="462116" y="108234"/>
                  <a:pt x="700548" y="114181"/>
                </a:cubicBezTo>
                <a:cubicBezTo>
                  <a:pt x="938980" y="120128"/>
                  <a:pt x="1096912" y="89204"/>
                  <a:pt x="1327356" y="0"/>
                </a:cubicBezTo>
              </a:path>
            </a:pathLst>
          </a:custGeom>
          <a:noFill/>
          <a:ln w="25400">
            <a:solidFill>
              <a:srgbClr val="00B05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4" name="Freihandform 63"/>
          <p:cNvSpPr/>
          <p:nvPr/>
        </p:nvSpPr>
        <p:spPr>
          <a:xfrm>
            <a:off x="6811142" y="3195723"/>
            <a:ext cx="1268363" cy="763620"/>
          </a:xfrm>
          <a:custGeom>
            <a:avLst/>
            <a:gdLst>
              <a:gd name="connsiteX0" fmla="*/ 0 w 1437968"/>
              <a:gd name="connsiteY0" fmla="*/ 700636 h 768248"/>
              <a:gd name="connsiteX1" fmla="*/ 589936 w 1437968"/>
              <a:gd name="connsiteY1" fmla="*/ 715385 h 768248"/>
              <a:gd name="connsiteX2" fmla="*/ 936523 w 1437968"/>
              <a:gd name="connsiteY2" fmla="*/ 118075 h 768248"/>
              <a:gd name="connsiteX3" fmla="*/ 1437968 w 1437968"/>
              <a:gd name="connsiteY3" fmla="*/ 88 h 768248"/>
              <a:gd name="connsiteX0" fmla="*/ 0 w 1378975"/>
              <a:gd name="connsiteY0" fmla="*/ 781752 h 814499"/>
              <a:gd name="connsiteX1" fmla="*/ 530943 w 1378975"/>
              <a:gd name="connsiteY1" fmla="*/ 715385 h 814499"/>
              <a:gd name="connsiteX2" fmla="*/ 877530 w 1378975"/>
              <a:gd name="connsiteY2" fmla="*/ 118075 h 814499"/>
              <a:gd name="connsiteX3" fmla="*/ 1378975 w 1378975"/>
              <a:gd name="connsiteY3" fmla="*/ 88 h 814499"/>
              <a:gd name="connsiteX0" fmla="*/ 0 w 1349479"/>
              <a:gd name="connsiteY0" fmla="*/ 803875 h 831200"/>
              <a:gd name="connsiteX1" fmla="*/ 501447 w 1349479"/>
              <a:gd name="connsiteY1" fmla="*/ 715385 h 831200"/>
              <a:gd name="connsiteX2" fmla="*/ 848034 w 1349479"/>
              <a:gd name="connsiteY2" fmla="*/ 118075 h 831200"/>
              <a:gd name="connsiteX3" fmla="*/ 1349479 w 1349479"/>
              <a:gd name="connsiteY3" fmla="*/ 88 h 831200"/>
              <a:gd name="connsiteX0" fmla="*/ 0 w 1349479"/>
              <a:gd name="connsiteY0" fmla="*/ 803875 h 805012"/>
              <a:gd name="connsiteX1" fmla="*/ 501447 w 1349479"/>
              <a:gd name="connsiteY1" fmla="*/ 715385 h 805012"/>
              <a:gd name="connsiteX2" fmla="*/ 848034 w 1349479"/>
              <a:gd name="connsiteY2" fmla="*/ 118075 h 805012"/>
              <a:gd name="connsiteX3" fmla="*/ 1349479 w 1349479"/>
              <a:gd name="connsiteY3" fmla="*/ 88 h 805012"/>
              <a:gd name="connsiteX0" fmla="*/ 0 w 1349479"/>
              <a:gd name="connsiteY0" fmla="*/ 803860 h 803860"/>
              <a:gd name="connsiteX1" fmla="*/ 442454 w 1349479"/>
              <a:gd name="connsiteY1" fmla="*/ 707995 h 803860"/>
              <a:gd name="connsiteX2" fmla="*/ 848034 w 1349479"/>
              <a:gd name="connsiteY2" fmla="*/ 118060 h 803860"/>
              <a:gd name="connsiteX3" fmla="*/ 1349479 w 1349479"/>
              <a:gd name="connsiteY3" fmla="*/ 73 h 803860"/>
              <a:gd name="connsiteX0" fmla="*/ 0 w 1349479"/>
              <a:gd name="connsiteY0" fmla="*/ 809510 h 810230"/>
              <a:gd name="connsiteX1" fmla="*/ 442454 w 1349479"/>
              <a:gd name="connsiteY1" fmla="*/ 713645 h 810230"/>
              <a:gd name="connsiteX2" fmla="*/ 789040 w 1349479"/>
              <a:gd name="connsiteY2" fmla="*/ 86839 h 810230"/>
              <a:gd name="connsiteX3" fmla="*/ 1349479 w 1349479"/>
              <a:gd name="connsiteY3" fmla="*/ 5723 h 810230"/>
              <a:gd name="connsiteX0" fmla="*/ 0 w 1268363"/>
              <a:gd name="connsiteY0" fmla="*/ 752318 h 753038"/>
              <a:gd name="connsiteX1" fmla="*/ 442454 w 1268363"/>
              <a:gd name="connsiteY1" fmla="*/ 656453 h 753038"/>
              <a:gd name="connsiteX2" fmla="*/ 789040 w 1268363"/>
              <a:gd name="connsiteY2" fmla="*/ 29647 h 753038"/>
              <a:gd name="connsiteX3" fmla="*/ 1268363 w 1268363"/>
              <a:gd name="connsiteY3" fmla="*/ 184506 h 753038"/>
              <a:gd name="connsiteX0" fmla="*/ 0 w 1268363"/>
              <a:gd name="connsiteY0" fmla="*/ 762900 h 763620"/>
              <a:gd name="connsiteX1" fmla="*/ 442454 w 1268363"/>
              <a:gd name="connsiteY1" fmla="*/ 667035 h 763620"/>
              <a:gd name="connsiteX2" fmla="*/ 789040 w 1268363"/>
              <a:gd name="connsiteY2" fmla="*/ 40229 h 763620"/>
              <a:gd name="connsiteX3" fmla="*/ 1268363 w 1268363"/>
              <a:gd name="connsiteY3" fmla="*/ 195088 h 7636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68363" h="763620">
                <a:moveTo>
                  <a:pt x="0" y="762900"/>
                </a:moveTo>
                <a:cubicBezTo>
                  <a:pt x="246421" y="759827"/>
                  <a:pt x="310947" y="787480"/>
                  <a:pt x="442454" y="667035"/>
                </a:cubicBezTo>
                <a:cubicBezTo>
                  <a:pt x="573961" y="546590"/>
                  <a:pt x="637869" y="158216"/>
                  <a:pt x="789040" y="40229"/>
                </a:cubicBezTo>
                <a:cubicBezTo>
                  <a:pt x="940211" y="-77758"/>
                  <a:pt x="1132556" y="91234"/>
                  <a:pt x="1268363" y="195088"/>
                </a:cubicBezTo>
              </a:path>
            </a:pathLst>
          </a:custGeom>
          <a:noFill/>
          <a:ln w="25400">
            <a:solidFill>
              <a:srgbClr val="00B050"/>
            </a:solidFill>
            <a:prstDash val="sys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5" name="Freihandform 64"/>
          <p:cNvSpPr/>
          <p:nvPr/>
        </p:nvSpPr>
        <p:spPr>
          <a:xfrm flipV="1">
            <a:off x="3890765" y="3090107"/>
            <a:ext cx="1305234" cy="691877"/>
          </a:xfrm>
          <a:custGeom>
            <a:avLst/>
            <a:gdLst>
              <a:gd name="connsiteX0" fmla="*/ 0 w 1437968"/>
              <a:gd name="connsiteY0" fmla="*/ 700636 h 768248"/>
              <a:gd name="connsiteX1" fmla="*/ 589936 w 1437968"/>
              <a:gd name="connsiteY1" fmla="*/ 715385 h 768248"/>
              <a:gd name="connsiteX2" fmla="*/ 936523 w 1437968"/>
              <a:gd name="connsiteY2" fmla="*/ 118075 h 768248"/>
              <a:gd name="connsiteX3" fmla="*/ 1437968 w 1437968"/>
              <a:gd name="connsiteY3" fmla="*/ 88 h 768248"/>
              <a:gd name="connsiteX0" fmla="*/ 0 w 1378975"/>
              <a:gd name="connsiteY0" fmla="*/ 781752 h 814499"/>
              <a:gd name="connsiteX1" fmla="*/ 530943 w 1378975"/>
              <a:gd name="connsiteY1" fmla="*/ 715385 h 814499"/>
              <a:gd name="connsiteX2" fmla="*/ 877530 w 1378975"/>
              <a:gd name="connsiteY2" fmla="*/ 118075 h 814499"/>
              <a:gd name="connsiteX3" fmla="*/ 1378975 w 1378975"/>
              <a:gd name="connsiteY3" fmla="*/ 88 h 814499"/>
              <a:gd name="connsiteX0" fmla="*/ 0 w 1349479"/>
              <a:gd name="connsiteY0" fmla="*/ 803875 h 831200"/>
              <a:gd name="connsiteX1" fmla="*/ 501447 w 1349479"/>
              <a:gd name="connsiteY1" fmla="*/ 715385 h 831200"/>
              <a:gd name="connsiteX2" fmla="*/ 848034 w 1349479"/>
              <a:gd name="connsiteY2" fmla="*/ 118075 h 831200"/>
              <a:gd name="connsiteX3" fmla="*/ 1349479 w 1349479"/>
              <a:gd name="connsiteY3" fmla="*/ 88 h 831200"/>
              <a:gd name="connsiteX0" fmla="*/ 0 w 1349479"/>
              <a:gd name="connsiteY0" fmla="*/ 803875 h 805012"/>
              <a:gd name="connsiteX1" fmla="*/ 501447 w 1349479"/>
              <a:gd name="connsiteY1" fmla="*/ 715385 h 805012"/>
              <a:gd name="connsiteX2" fmla="*/ 848034 w 1349479"/>
              <a:gd name="connsiteY2" fmla="*/ 118075 h 805012"/>
              <a:gd name="connsiteX3" fmla="*/ 1349479 w 1349479"/>
              <a:gd name="connsiteY3" fmla="*/ 88 h 805012"/>
              <a:gd name="connsiteX0" fmla="*/ 0 w 1349479"/>
              <a:gd name="connsiteY0" fmla="*/ 803860 h 803860"/>
              <a:gd name="connsiteX1" fmla="*/ 442454 w 1349479"/>
              <a:gd name="connsiteY1" fmla="*/ 707995 h 803860"/>
              <a:gd name="connsiteX2" fmla="*/ 848034 w 1349479"/>
              <a:gd name="connsiteY2" fmla="*/ 118060 h 803860"/>
              <a:gd name="connsiteX3" fmla="*/ 1349479 w 1349479"/>
              <a:gd name="connsiteY3" fmla="*/ 73 h 803860"/>
              <a:gd name="connsiteX0" fmla="*/ 0 w 1305234"/>
              <a:gd name="connsiteY0" fmla="*/ 711669 h 711669"/>
              <a:gd name="connsiteX1" fmla="*/ 442454 w 1305234"/>
              <a:gd name="connsiteY1" fmla="*/ 615804 h 711669"/>
              <a:gd name="connsiteX2" fmla="*/ 848034 w 1305234"/>
              <a:gd name="connsiteY2" fmla="*/ 25869 h 711669"/>
              <a:gd name="connsiteX3" fmla="*/ 1305234 w 1305234"/>
              <a:gd name="connsiteY3" fmla="*/ 232347 h 711669"/>
              <a:gd name="connsiteX0" fmla="*/ 0 w 1305234"/>
              <a:gd name="connsiteY0" fmla="*/ 718220 h 718220"/>
              <a:gd name="connsiteX1" fmla="*/ 442454 w 1305234"/>
              <a:gd name="connsiteY1" fmla="*/ 622355 h 718220"/>
              <a:gd name="connsiteX2" fmla="*/ 848034 w 1305234"/>
              <a:gd name="connsiteY2" fmla="*/ 32420 h 718220"/>
              <a:gd name="connsiteX3" fmla="*/ 1305234 w 1305234"/>
              <a:gd name="connsiteY3" fmla="*/ 238898 h 718220"/>
              <a:gd name="connsiteX0" fmla="*/ 0 w 1305234"/>
              <a:gd name="connsiteY0" fmla="*/ 691877 h 691877"/>
              <a:gd name="connsiteX1" fmla="*/ 442454 w 1305234"/>
              <a:gd name="connsiteY1" fmla="*/ 596012 h 691877"/>
              <a:gd name="connsiteX2" fmla="*/ 884905 w 1305234"/>
              <a:gd name="connsiteY2" fmla="*/ 35574 h 691877"/>
              <a:gd name="connsiteX3" fmla="*/ 1305234 w 1305234"/>
              <a:gd name="connsiteY3" fmla="*/ 212555 h 691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5234" h="691877">
                <a:moveTo>
                  <a:pt x="0" y="691877"/>
                </a:moveTo>
                <a:cubicBezTo>
                  <a:pt x="246421" y="688804"/>
                  <a:pt x="294970" y="705396"/>
                  <a:pt x="442454" y="596012"/>
                </a:cubicBezTo>
                <a:cubicBezTo>
                  <a:pt x="589938" y="486628"/>
                  <a:pt x="733734" y="153561"/>
                  <a:pt x="884905" y="35574"/>
                </a:cubicBezTo>
                <a:cubicBezTo>
                  <a:pt x="1036076" y="-82413"/>
                  <a:pt x="1169427" y="123449"/>
                  <a:pt x="1305234" y="212555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2" name="Textfeld 61"/>
          <p:cNvSpPr txBox="1"/>
          <p:nvPr/>
        </p:nvSpPr>
        <p:spPr>
          <a:xfrm>
            <a:off x="5790148" y="5805264"/>
            <a:ext cx="333041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each flow: 1</a:t>
            </a:r>
          </a:p>
          <a:p>
            <a:pPr algn="r"/>
            <a:r>
              <a:rPr lang="en-US" sz="2800" dirty="0" smtClean="0"/>
              <a:t>  capacity of links: 1</a:t>
            </a:r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164256007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High-level </a:t>
            </a:r>
            <a:r>
              <a:rPr lang="en-US" dirty="0" smtClean="0"/>
              <a:t>Mechanism Idea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/>
              <a:t>For all commodities (iteratively): </a:t>
            </a:r>
          </a:p>
          <a:p>
            <a:pPr lvl="1"/>
            <a:r>
              <a:rPr lang="en-US" sz="2400" dirty="0" smtClean="0"/>
              <a:t>Increase demand and calculate new flow with LP</a:t>
            </a:r>
          </a:p>
          <a:p>
            <a:pPr lvl="2"/>
            <a:r>
              <a:rPr lang="en-US" sz="2000" i="1" dirty="0" smtClean="0"/>
              <a:t>offline</a:t>
            </a:r>
            <a:r>
              <a:rPr lang="en-US" sz="2000" dirty="0" smtClean="0"/>
              <a:t> calculation</a:t>
            </a:r>
            <a:r>
              <a:rPr lang="en-US" sz="2000" dirty="0"/>
              <a:t>	</a:t>
            </a:r>
          </a:p>
          <a:p>
            <a:pPr lvl="1"/>
            <a:r>
              <a:rPr lang="en-US" sz="2400" dirty="0" smtClean="0"/>
              <a:t>Apply augmenting flow from the difference</a:t>
            </a:r>
          </a:p>
          <a:p>
            <a:pPr lvl="2"/>
            <a:r>
              <a:rPr lang="en-US" sz="2000" dirty="0" smtClean="0"/>
              <a:t>linear # re-routing </a:t>
            </a:r>
            <a:r>
              <a:rPr lang="en-US" sz="2000" i="1" dirty="0" smtClean="0"/>
              <a:t>in the network</a:t>
            </a:r>
          </a:p>
          <a:p>
            <a:pPr marL="571500" indent="-514350">
              <a:buFont typeface="+mj-lt"/>
              <a:buAutoNum type="arabicPeriod"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2987193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High-level </a:t>
            </a:r>
            <a:r>
              <a:rPr lang="en-US" dirty="0" smtClean="0"/>
              <a:t>Mechanism Idea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/>
              <a:t>For all commodities (iteratively): </a:t>
            </a:r>
          </a:p>
          <a:p>
            <a:pPr lvl="1"/>
            <a:r>
              <a:rPr lang="en-US" sz="2400" dirty="0" smtClean="0"/>
              <a:t>Increase demand and calculate new flow with LP</a:t>
            </a:r>
          </a:p>
          <a:p>
            <a:pPr lvl="2"/>
            <a:r>
              <a:rPr lang="en-US" sz="2000" i="1" dirty="0" smtClean="0"/>
              <a:t>offline</a:t>
            </a:r>
            <a:r>
              <a:rPr lang="en-US" sz="2000" dirty="0" smtClean="0"/>
              <a:t> calculation</a:t>
            </a:r>
            <a:r>
              <a:rPr lang="en-US" sz="2000" dirty="0"/>
              <a:t>	</a:t>
            </a:r>
          </a:p>
          <a:p>
            <a:pPr lvl="1"/>
            <a:r>
              <a:rPr lang="en-US" sz="2400" dirty="0" smtClean="0"/>
              <a:t>Apply augmenting flow from the difference</a:t>
            </a:r>
          </a:p>
          <a:p>
            <a:pPr lvl="2"/>
            <a:r>
              <a:rPr lang="en-US" sz="2000" dirty="0" smtClean="0"/>
              <a:t>linear # re-routing </a:t>
            </a:r>
            <a:r>
              <a:rPr lang="en-US" sz="2000" i="1" dirty="0" smtClean="0"/>
              <a:t>in the network</a:t>
            </a:r>
          </a:p>
          <a:p>
            <a:pPr marL="571500" indent="-514350">
              <a:buFont typeface="+mj-lt"/>
              <a:buAutoNum type="arabicPeriod"/>
            </a:pPr>
            <a:endParaRPr lang="de-DE" dirty="0"/>
          </a:p>
        </p:txBody>
      </p:sp>
      <p:graphicFrame>
        <p:nvGraphicFramePr>
          <p:cNvPr id="4" name="Inhaltsplatzhalt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12498202"/>
              </p:ext>
            </p:extLst>
          </p:nvPr>
        </p:nvGraphicFramePr>
        <p:xfrm>
          <a:off x="2627784" y="3935034"/>
          <a:ext cx="3394719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15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15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15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OLD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CURRENT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NEW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026012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High-level </a:t>
            </a:r>
            <a:r>
              <a:rPr lang="en-US" dirty="0" smtClean="0"/>
              <a:t>Mechanism Idea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/>
              <a:t>For all commodities (iteratively): </a:t>
            </a:r>
          </a:p>
          <a:p>
            <a:pPr lvl="1"/>
            <a:r>
              <a:rPr lang="en-US" sz="2400" dirty="0" smtClean="0"/>
              <a:t>Increase demand and calculate new flow with LP</a:t>
            </a:r>
          </a:p>
          <a:p>
            <a:pPr lvl="2"/>
            <a:r>
              <a:rPr lang="en-US" sz="2000" i="1" dirty="0" smtClean="0"/>
              <a:t>offline</a:t>
            </a:r>
            <a:r>
              <a:rPr lang="en-US" sz="2000" dirty="0" smtClean="0"/>
              <a:t> calculation</a:t>
            </a:r>
            <a:r>
              <a:rPr lang="en-US" sz="2000" dirty="0"/>
              <a:t>	</a:t>
            </a:r>
          </a:p>
          <a:p>
            <a:pPr lvl="1"/>
            <a:r>
              <a:rPr lang="en-US" sz="2400" dirty="0" smtClean="0"/>
              <a:t>Apply augmenting flow from the difference</a:t>
            </a:r>
          </a:p>
          <a:p>
            <a:pPr lvl="2"/>
            <a:r>
              <a:rPr lang="en-US" sz="2000" dirty="0" smtClean="0"/>
              <a:t>linear # re-routing </a:t>
            </a:r>
            <a:r>
              <a:rPr lang="en-US" sz="2000" i="1" dirty="0" smtClean="0"/>
              <a:t>in the network</a:t>
            </a:r>
          </a:p>
          <a:p>
            <a:pPr marL="571500" indent="-514350">
              <a:buFont typeface="+mj-lt"/>
              <a:buAutoNum type="arabicPeriod"/>
            </a:pPr>
            <a:endParaRPr lang="de-DE" dirty="0"/>
          </a:p>
        </p:txBody>
      </p:sp>
      <p:graphicFrame>
        <p:nvGraphicFramePr>
          <p:cNvPr id="4" name="Inhaltsplatzhalt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0460717"/>
              </p:ext>
            </p:extLst>
          </p:nvPr>
        </p:nvGraphicFramePr>
        <p:xfrm>
          <a:off x="2627784" y="3935034"/>
          <a:ext cx="3394719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15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15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15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OLD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CURRENT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NEW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de-DE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5</a:t>
                      </a:r>
                      <a:endParaRPr lang="de-DE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5</a:t>
                      </a:r>
                      <a:endParaRPr lang="de-DE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681946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High-level </a:t>
            </a:r>
            <a:r>
              <a:rPr lang="en-US" dirty="0" smtClean="0"/>
              <a:t>Mechanism Idea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/>
              <a:t>For all commodities (iteratively): </a:t>
            </a:r>
          </a:p>
          <a:p>
            <a:pPr lvl="1"/>
            <a:r>
              <a:rPr lang="en-US" sz="2400" dirty="0" smtClean="0"/>
              <a:t>Increase demand and calculate new flow with LP</a:t>
            </a:r>
          </a:p>
          <a:p>
            <a:pPr lvl="2"/>
            <a:r>
              <a:rPr lang="en-US" sz="2000" i="1" dirty="0" smtClean="0"/>
              <a:t>offline</a:t>
            </a:r>
            <a:r>
              <a:rPr lang="en-US" sz="2000" dirty="0" smtClean="0"/>
              <a:t> calculation</a:t>
            </a:r>
            <a:r>
              <a:rPr lang="en-US" sz="2000" dirty="0"/>
              <a:t>	</a:t>
            </a:r>
          </a:p>
          <a:p>
            <a:pPr lvl="1"/>
            <a:r>
              <a:rPr lang="en-US" sz="2400" dirty="0" smtClean="0"/>
              <a:t>Apply augmenting flow from the difference</a:t>
            </a:r>
          </a:p>
          <a:p>
            <a:pPr lvl="2"/>
            <a:r>
              <a:rPr lang="en-US" sz="2000" dirty="0" smtClean="0"/>
              <a:t>linear # re-routing </a:t>
            </a:r>
            <a:r>
              <a:rPr lang="en-US" sz="2000" i="1" dirty="0" smtClean="0"/>
              <a:t>in the network</a:t>
            </a:r>
          </a:p>
          <a:p>
            <a:pPr marL="571500" indent="-514350">
              <a:buFont typeface="+mj-lt"/>
              <a:buAutoNum type="arabicPeriod"/>
            </a:pPr>
            <a:endParaRPr lang="de-DE" dirty="0"/>
          </a:p>
        </p:txBody>
      </p:sp>
      <p:graphicFrame>
        <p:nvGraphicFramePr>
          <p:cNvPr id="4" name="Inhaltsplatzhalt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40958085"/>
              </p:ext>
            </p:extLst>
          </p:nvPr>
        </p:nvGraphicFramePr>
        <p:xfrm>
          <a:off x="2627784" y="3935034"/>
          <a:ext cx="3394719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15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15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15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OLD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CURRENT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NEW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de-DE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2</a:t>
                      </a:r>
                      <a:endParaRPr lang="de-DE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2</a:t>
                      </a:r>
                      <a:endParaRPr lang="de-DE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6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057811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High-level </a:t>
            </a:r>
            <a:r>
              <a:rPr lang="en-US" dirty="0" smtClean="0"/>
              <a:t>Mechanism Idea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/>
              <a:t>For all commodities (iteratively): </a:t>
            </a:r>
          </a:p>
          <a:p>
            <a:pPr lvl="1"/>
            <a:r>
              <a:rPr lang="en-US" sz="2400" dirty="0" smtClean="0"/>
              <a:t>Increase demand and calculate new flow with LP</a:t>
            </a:r>
          </a:p>
          <a:p>
            <a:pPr lvl="2"/>
            <a:r>
              <a:rPr lang="en-US" sz="2000" i="1" dirty="0" smtClean="0"/>
              <a:t>offline</a:t>
            </a:r>
            <a:r>
              <a:rPr lang="en-US" sz="2000" dirty="0" smtClean="0"/>
              <a:t> calculation</a:t>
            </a:r>
            <a:r>
              <a:rPr lang="en-US" sz="2000" dirty="0"/>
              <a:t>	</a:t>
            </a:r>
          </a:p>
          <a:p>
            <a:pPr lvl="1"/>
            <a:r>
              <a:rPr lang="en-US" sz="2400" dirty="0" smtClean="0"/>
              <a:t>Apply augmenting flow from the difference</a:t>
            </a:r>
          </a:p>
          <a:p>
            <a:pPr lvl="2"/>
            <a:r>
              <a:rPr lang="en-US" sz="2000" dirty="0" smtClean="0"/>
              <a:t>linear # re-routing </a:t>
            </a:r>
            <a:r>
              <a:rPr lang="en-US" sz="2000" i="1" dirty="0" smtClean="0"/>
              <a:t>in the network</a:t>
            </a:r>
          </a:p>
          <a:p>
            <a:pPr marL="571500" indent="-514350">
              <a:buFont typeface="+mj-lt"/>
              <a:buAutoNum type="arabicPeriod"/>
            </a:pPr>
            <a:endParaRPr lang="de-DE" dirty="0"/>
          </a:p>
        </p:txBody>
      </p:sp>
      <p:graphicFrame>
        <p:nvGraphicFramePr>
          <p:cNvPr id="4" name="Inhaltsplatzhalt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64168639"/>
              </p:ext>
            </p:extLst>
          </p:nvPr>
        </p:nvGraphicFramePr>
        <p:xfrm>
          <a:off x="2627784" y="3935034"/>
          <a:ext cx="3394719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15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15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15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OLD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CURRENT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NEW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/>
                        <a:t>1</a:t>
                      </a:r>
                      <a:endParaRPr lang="de-DE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/>
                        <a:t>2</a:t>
                      </a:r>
                      <a:endParaRPr lang="de-DE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/>
                        <a:t>2</a:t>
                      </a:r>
                      <a:endParaRPr lang="de-DE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2</a:t>
                      </a:r>
                      <a:endParaRPr lang="de-DE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6</a:t>
                      </a:r>
                      <a:endParaRPr lang="de-DE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6</a:t>
                      </a:r>
                      <a:endParaRPr lang="de-DE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0840141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High-level </a:t>
            </a:r>
            <a:r>
              <a:rPr lang="en-US" dirty="0" smtClean="0"/>
              <a:t>Mechanism Idea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/>
              <a:t>For all commodities (iteratively): </a:t>
            </a:r>
          </a:p>
          <a:p>
            <a:pPr lvl="1"/>
            <a:r>
              <a:rPr lang="en-US" sz="2400" dirty="0" smtClean="0"/>
              <a:t>Increase demand and calculate new flow with LP</a:t>
            </a:r>
          </a:p>
          <a:p>
            <a:pPr lvl="2"/>
            <a:r>
              <a:rPr lang="en-US" sz="2000" i="1" dirty="0" smtClean="0"/>
              <a:t>offline</a:t>
            </a:r>
            <a:r>
              <a:rPr lang="en-US" sz="2000" dirty="0" smtClean="0"/>
              <a:t> calculation</a:t>
            </a:r>
            <a:r>
              <a:rPr lang="en-US" sz="2000" dirty="0"/>
              <a:t>	</a:t>
            </a:r>
          </a:p>
          <a:p>
            <a:pPr lvl="1"/>
            <a:r>
              <a:rPr lang="en-US" sz="2400" dirty="0" smtClean="0"/>
              <a:t>Apply augmenting flow from the difference</a:t>
            </a:r>
          </a:p>
          <a:p>
            <a:pPr lvl="2"/>
            <a:r>
              <a:rPr lang="en-US" sz="2000" dirty="0" smtClean="0"/>
              <a:t>linear # re-routing </a:t>
            </a:r>
            <a:r>
              <a:rPr lang="en-US" sz="2000" i="1" dirty="0" smtClean="0"/>
              <a:t>in the network</a:t>
            </a:r>
          </a:p>
          <a:p>
            <a:pPr marL="571500" indent="-514350">
              <a:buFont typeface="+mj-lt"/>
              <a:buAutoNum type="arabicPeriod"/>
            </a:pPr>
            <a:endParaRPr lang="de-DE" dirty="0"/>
          </a:p>
        </p:txBody>
      </p:sp>
      <p:graphicFrame>
        <p:nvGraphicFramePr>
          <p:cNvPr id="4" name="Inhaltsplatzhalt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1878414"/>
              </p:ext>
            </p:extLst>
          </p:nvPr>
        </p:nvGraphicFramePr>
        <p:xfrm>
          <a:off x="2627784" y="3935034"/>
          <a:ext cx="3394719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15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15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15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OLD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CURRENT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NEW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/>
                        <a:t>1</a:t>
                      </a:r>
                      <a:endParaRPr lang="de-DE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/>
                        <a:t>2</a:t>
                      </a:r>
                      <a:endParaRPr lang="de-DE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/>
                        <a:t>2</a:t>
                      </a:r>
                      <a:endParaRPr lang="de-DE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/>
                        <a:t>2</a:t>
                      </a:r>
                      <a:endParaRPr lang="de-DE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/>
                        <a:t>6</a:t>
                      </a:r>
                      <a:endParaRPr lang="de-DE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/>
                        <a:t>6</a:t>
                      </a:r>
                      <a:endParaRPr lang="de-DE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3</a:t>
                      </a:r>
                      <a:endParaRPr lang="de-DE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3</a:t>
                      </a:r>
                      <a:endParaRPr lang="de-DE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3</a:t>
                      </a:r>
                      <a:endParaRPr lang="de-DE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8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361902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High-level </a:t>
            </a:r>
            <a:r>
              <a:rPr lang="en-US" dirty="0" smtClean="0"/>
              <a:t>Mechanism Idea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79296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/>
              <a:t>For all commodities (iteratively): </a:t>
            </a:r>
          </a:p>
          <a:p>
            <a:pPr lvl="1"/>
            <a:r>
              <a:rPr lang="en-US" sz="2400" dirty="0" smtClean="0"/>
              <a:t>Increase demand and calculate new flow with LP</a:t>
            </a:r>
          </a:p>
          <a:p>
            <a:pPr lvl="2"/>
            <a:r>
              <a:rPr lang="en-US" sz="2000" i="1" dirty="0" smtClean="0"/>
              <a:t>offline</a:t>
            </a:r>
            <a:r>
              <a:rPr lang="en-US" sz="2000" dirty="0" smtClean="0"/>
              <a:t> calculation</a:t>
            </a:r>
            <a:r>
              <a:rPr lang="en-US" sz="2000" dirty="0"/>
              <a:t>	</a:t>
            </a:r>
          </a:p>
          <a:p>
            <a:pPr lvl="1"/>
            <a:r>
              <a:rPr lang="en-US" sz="2400" dirty="0" smtClean="0"/>
              <a:t>Apply augmenting flow from the difference</a:t>
            </a:r>
          </a:p>
          <a:p>
            <a:pPr lvl="2"/>
            <a:r>
              <a:rPr lang="en-US" sz="2000" dirty="0" smtClean="0"/>
              <a:t>linear # re-routing </a:t>
            </a:r>
            <a:r>
              <a:rPr lang="en-US" sz="2000" i="1" dirty="0" smtClean="0"/>
              <a:t>in the network</a:t>
            </a:r>
          </a:p>
          <a:p>
            <a:pPr marL="571500" indent="-514350">
              <a:buFont typeface="+mj-lt"/>
              <a:buAutoNum type="arabicPeriod"/>
            </a:pPr>
            <a:endParaRPr lang="de-DE" dirty="0"/>
          </a:p>
        </p:txBody>
      </p:sp>
      <p:graphicFrame>
        <p:nvGraphicFramePr>
          <p:cNvPr id="4" name="Inhaltsplatzhalt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66943384"/>
              </p:ext>
            </p:extLst>
          </p:nvPr>
        </p:nvGraphicFramePr>
        <p:xfrm>
          <a:off x="2627784" y="3935034"/>
          <a:ext cx="3394719" cy="2194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15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15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15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OLD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CURRENT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NEW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de-D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</a:t>
                      </a:r>
                      <a:endParaRPr lang="de-DE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/>
                        <a:t>1</a:t>
                      </a:r>
                      <a:endParaRPr lang="de-DE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/>
                        <a:t>2</a:t>
                      </a:r>
                      <a:endParaRPr lang="de-DE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/>
                        <a:t>2</a:t>
                      </a:r>
                      <a:endParaRPr lang="de-DE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/>
                        <a:t>2</a:t>
                      </a:r>
                      <a:endParaRPr lang="de-DE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/>
                        <a:t>6</a:t>
                      </a:r>
                      <a:endParaRPr lang="de-DE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/>
                        <a:t>6</a:t>
                      </a:r>
                      <a:endParaRPr lang="de-DE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/>
                        <a:t>3</a:t>
                      </a:r>
                      <a:endParaRPr lang="de-DE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/>
                        <a:t>3</a:t>
                      </a:r>
                      <a:endParaRPr lang="de-DE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0" dirty="0" smtClean="0"/>
                        <a:t>3</a:t>
                      </a:r>
                      <a:endParaRPr lang="de-DE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82064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4</a:t>
                      </a:r>
                      <a:endParaRPr lang="de-DE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8</a:t>
                      </a:r>
                      <a:endParaRPr lang="de-DE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8</a:t>
                      </a:r>
                      <a:endParaRPr lang="de-DE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705141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64096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Number of “Push Back</a:t>
            </a:r>
            <a:r>
              <a:rPr lang="en-US" dirty="0"/>
              <a:t>”- Links </a:t>
            </a:r>
            <a:r>
              <a:rPr lang="en-US" dirty="0" smtClean="0"/>
              <a:t>decreases</a:t>
            </a:r>
            <a:endParaRPr lang="de-DE" dirty="0"/>
          </a:p>
        </p:txBody>
      </p:sp>
      <p:sp>
        <p:nvSpPr>
          <p:cNvPr id="4" name="Oval 19"/>
          <p:cNvSpPr/>
          <p:nvPr/>
        </p:nvSpPr>
        <p:spPr>
          <a:xfrm>
            <a:off x="1048447" y="283849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5" name="Rechteck 4"/>
          <p:cNvSpPr/>
          <p:nvPr/>
        </p:nvSpPr>
        <p:spPr>
          <a:xfrm>
            <a:off x="1101345" y="2877994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s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6" name="Oval 19"/>
          <p:cNvSpPr/>
          <p:nvPr/>
        </p:nvSpPr>
        <p:spPr>
          <a:xfrm>
            <a:off x="1047449" y="370165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7" name="Rechteck 6"/>
          <p:cNvSpPr/>
          <p:nvPr/>
        </p:nvSpPr>
        <p:spPr>
          <a:xfrm>
            <a:off x="1100347" y="3741157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s</a:t>
            </a:r>
            <a:r>
              <a:rPr lang="en-US" sz="1200" baseline="-25000" dirty="0" smtClean="0"/>
              <a:t>3</a:t>
            </a:r>
            <a:endParaRPr lang="en-US" sz="1200" baseline="-25000" dirty="0"/>
          </a:p>
        </p:txBody>
      </p:sp>
      <p:sp>
        <p:nvSpPr>
          <p:cNvPr id="8" name="Oval 19"/>
          <p:cNvSpPr/>
          <p:nvPr/>
        </p:nvSpPr>
        <p:spPr>
          <a:xfrm>
            <a:off x="1047449" y="455620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7030A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9" name="Rechteck 8"/>
          <p:cNvSpPr/>
          <p:nvPr/>
        </p:nvSpPr>
        <p:spPr>
          <a:xfrm>
            <a:off x="1100347" y="4595699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s</a:t>
            </a:r>
            <a:r>
              <a:rPr lang="en-US" sz="1200" baseline="-25000" dirty="0" smtClean="0"/>
              <a:t>4</a:t>
            </a:r>
            <a:endParaRPr lang="en-US" sz="1200" baseline="-25000" dirty="0"/>
          </a:p>
        </p:txBody>
      </p:sp>
      <p:sp>
        <p:nvSpPr>
          <p:cNvPr id="10" name="Oval 19"/>
          <p:cNvSpPr/>
          <p:nvPr/>
        </p:nvSpPr>
        <p:spPr>
          <a:xfrm>
            <a:off x="2330296" y="283849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1" name="Oval 19"/>
          <p:cNvSpPr/>
          <p:nvPr/>
        </p:nvSpPr>
        <p:spPr>
          <a:xfrm>
            <a:off x="3612145" y="2838623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2" name="Oval 19"/>
          <p:cNvSpPr/>
          <p:nvPr/>
        </p:nvSpPr>
        <p:spPr>
          <a:xfrm>
            <a:off x="4893994" y="2834183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3" name="Oval 19"/>
          <p:cNvSpPr/>
          <p:nvPr/>
        </p:nvSpPr>
        <p:spPr>
          <a:xfrm>
            <a:off x="6175843" y="2834182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4" name="Oval 19"/>
          <p:cNvSpPr/>
          <p:nvPr/>
        </p:nvSpPr>
        <p:spPr>
          <a:xfrm>
            <a:off x="2327141" y="369803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5" name="Oval 19"/>
          <p:cNvSpPr/>
          <p:nvPr/>
        </p:nvSpPr>
        <p:spPr>
          <a:xfrm>
            <a:off x="3608990" y="369815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6" name="Oval 19"/>
          <p:cNvSpPr/>
          <p:nvPr/>
        </p:nvSpPr>
        <p:spPr>
          <a:xfrm>
            <a:off x="4890839" y="369371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7" name="Oval 19"/>
          <p:cNvSpPr/>
          <p:nvPr/>
        </p:nvSpPr>
        <p:spPr>
          <a:xfrm>
            <a:off x="6172688" y="369371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7452380" y="370165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6172688" y="196670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0" name="Oval 19"/>
          <p:cNvSpPr/>
          <p:nvPr/>
        </p:nvSpPr>
        <p:spPr>
          <a:xfrm>
            <a:off x="4892996" y="454826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Oval 19"/>
          <p:cNvSpPr/>
          <p:nvPr/>
        </p:nvSpPr>
        <p:spPr>
          <a:xfrm>
            <a:off x="6172688" y="455620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2" name="Oval 19"/>
          <p:cNvSpPr/>
          <p:nvPr/>
        </p:nvSpPr>
        <p:spPr>
          <a:xfrm>
            <a:off x="6172688" y="54286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3" name="Oval 19"/>
          <p:cNvSpPr/>
          <p:nvPr/>
        </p:nvSpPr>
        <p:spPr>
          <a:xfrm>
            <a:off x="7452380" y="543661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4" name="Oval 19"/>
          <p:cNvSpPr/>
          <p:nvPr/>
        </p:nvSpPr>
        <p:spPr>
          <a:xfrm>
            <a:off x="2327141" y="54286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5" name="Rechteck 24"/>
          <p:cNvSpPr/>
          <p:nvPr/>
        </p:nvSpPr>
        <p:spPr>
          <a:xfrm>
            <a:off x="7543583" y="3745467"/>
            <a:ext cx="23596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dirty="0"/>
              <a:t>t</a:t>
            </a:r>
            <a:endParaRPr lang="en-US" sz="1200" baseline="-25000" dirty="0"/>
          </a:p>
        </p:txBody>
      </p:sp>
      <p:sp>
        <p:nvSpPr>
          <p:cNvPr id="26" name="Rechteck 25"/>
          <p:cNvSpPr/>
          <p:nvPr/>
        </p:nvSpPr>
        <p:spPr>
          <a:xfrm>
            <a:off x="7508318" y="5472479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s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cxnSp>
        <p:nvCxnSpPr>
          <p:cNvPr id="27" name="Gerade Verbindung mit Pfeil 26"/>
          <p:cNvCxnSpPr>
            <a:stCxn id="4" idx="6"/>
            <a:endCxn id="10" idx="2"/>
          </p:cNvCxnSpPr>
          <p:nvPr/>
        </p:nvCxnSpPr>
        <p:spPr>
          <a:xfrm>
            <a:off x="1466818" y="3020805"/>
            <a:ext cx="86347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 Verbindung mit Pfeil 27"/>
          <p:cNvCxnSpPr>
            <a:stCxn id="6" idx="6"/>
            <a:endCxn id="14" idx="2"/>
          </p:cNvCxnSpPr>
          <p:nvPr/>
        </p:nvCxnSpPr>
        <p:spPr>
          <a:xfrm flipV="1">
            <a:off x="1465820" y="3880341"/>
            <a:ext cx="861321" cy="362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8" idx="7"/>
            <a:endCxn id="14" idx="3"/>
          </p:cNvCxnSpPr>
          <p:nvPr/>
        </p:nvCxnSpPr>
        <p:spPr>
          <a:xfrm flipV="1">
            <a:off x="1404551" y="4009253"/>
            <a:ext cx="983859" cy="60034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 Verbindung mit Pfeil 29"/>
          <p:cNvCxnSpPr>
            <a:stCxn id="4" idx="5"/>
            <a:endCxn id="24" idx="1"/>
          </p:cNvCxnSpPr>
          <p:nvPr/>
        </p:nvCxnSpPr>
        <p:spPr>
          <a:xfrm>
            <a:off x="1405549" y="3149717"/>
            <a:ext cx="982861" cy="233235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 Verbindung mit Pfeil 30"/>
          <p:cNvCxnSpPr>
            <a:stCxn id="11" idx="2"/>
            <a:endCxn id="10" idx="6"/>
          </p:cNvCxnSpPr>
          <p:nvPr/>
        </p:nvCxnSpPr>
        <p:spPr>
          <a:xfrm flipH="1" flipV="1">
            <a:off x="2748667" y="3020805"/>
            <a:ext cx="863478" cy="1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Gerade Verbindung mit Pfeil 31"/>
          <p:cNvCxnSpPr>
            <a:stCxn id="10" idx="7"/>
            <a:endCxn id="19" idx="2"/>
          </p:cNvCxnSpPr>
          <p:nvPr/>
        </p:nvCxnSpPr>
        <p:spPr>
          <a:xfrm flipV="1">
            <a:off x="2687398" y="2149016"/>
            <a:ext cx="3485290" cy="74287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/>
          <p:cNvCxnSpPr>
            <a:stCxn id="14" idx="7"/>
            <a:endCxn id="11" idx="3"/>
          </p:cNvCxnSpPr>
          <p:nvPr/>
        </p:nvCxnSpPr>
        <p:spPr>
          <a:xfrm flipV="1">
            <a:off x="2684243" y="3149845"/>
            <a:ext cx="989171" cy="60158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Gerade Verbindung mit Pfeil 33"/>
          <p:cNvCxnSpPr>
            <a:stCxn id="14" idx="6"/>
            <a:endCxn id="15" idx="2"/>
          </p:cNvCxnSpPr>
          <p:nvPr/>
        </p:nvCxnSpPr>
        <p:spPr>
          <a:xfrm>
            <a:off x="2745512" y="3880341"/>
            <a:ext cx="863478" cy="1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24" idx="7"/>
            <a:endCxn id="16" idx="3"/>
          </p:cNvCxnSpPr>
          <p:nvPr/>
        </p:nvCxnSpPr>
        <p:spPr>
          <a:xfrm flipV="1">
            <a:off x="2684243" y="4004941"/>
            <a:ext cx="2267865" cy="147712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Gerade Verbindung mit Pfeil 35"/>
          <p:cNvCxnSpPr>
            <a:stCxn id="24" idx="6"/>
            <a:endCxn id="22" idx="2"/>
          </p:cNvCxnSpPr>
          <p:nvPr/>
        </p:nvCxnSpPr>
        <p:spPr>
          <a:xfrm>
            <a:off x="2745512" y="5610980"/>
            <a:ext cx="342717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hteck 36"/>
          <p:cNvSpPr/>
          <p:nvPr/>
        </p:nvSpPr>
        <p:spPr>
          <a:xfrm>
            <a:off x="3698121" y="3744782"/>
            <a:ext cx="26481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u</a:t>
            </a:r>
            <a:endParaRPr lang="en-US" sz="1200" baseline="-25000" dirty="0"/>
          </a:p>
        </p:txBody>
      </p:sp>
      <p:sp>
        <p:nvSpPr>
          <p:cNvPr id="38" name="Rechteck 37"/>
          <p:cNvSpPr/>
          <p:nvPr/>
        </p:nvSpPr>
        <p:spPr>
          <a:xfrm>
            <a:off x="2402882" y="3737527"/>
            <a:ext cx="2535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v</a:t>
            </a:r>
            <a:endParaRPr lang="en-US" sz="1200" baseline="-25000" dirty="0"/>
          </a:p>
        </p:txBody>
      </p:sp>
      <p:cxnSp>
        <p:nvCxnSpPr>
          <p:cNvPr id="39" name="Gerade Verbindung mit Pfeil 38"/>
          <p:cNvCxnSpPr>
            <a:stCxn id="15" idx="6"/>
            <a:endCxn id="13" idx="2"/>
          </p:cNvCxnSpPr>
          <p:nvPr/>
        </p:nvCxnSpPr>
        <p:spPr>
          <a:xfrm flipV="1">
            <a:off x="4027361" y="3016492"/>
            <a:ext cx="2148482" cy="86397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 Verbindung mit Pfeil 39"/>
          <p:cNvCxnSpPr>
            <a:stCxn id="15" idx="6"/>
            <a:endCxn id="16" idx="2"/>
          </p:cNvCxnSpPr>
          <p:nvPr/>
        </p:nvCxnSpPr>
        <p:spPr>
          <a:xfrm flipV="1">
            <a:off x="4027361" y="3876029"/>
            <a:ext cx="863478" cy="444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Gerade Verbindung mit Pfeil 40"/>
          <p:cNvCxnSpPr>
            <a:stCxn id="12" idx="3"/>
            <a:endCxn id="15" idx="7"/>
          </p:cNvCxnSpPr>
          <p:nvPr/>
        </p:nvCxnSpPr>
        <p:spPr>
          <a:xfrm flipH="1">
            <a:off x="3966092" y="3145405"/>
            <a:ext cx="989171" cy="60615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Gerade Verbindung mit Pfeil 41"/>
          <p:cNvCxnSpPr>
            <a:stCxn id="15" idx="5"/>
            <a:endCxn id="20" idx="1"/>
          </p:cNvCxnSpPr>
          <p:nvPr/>
        </p:nvCxnSpPr>
        <p:spPr>
          <a:xfrm>
            <a:off x="3966092" y="4009381"/>
            <a:ext cx="988173" cy="59227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Gerade Verbindung mit Pfeil 42"/>
          <p:cNvCxnSpPr>
            <a:stCxn id="16" idx="6"/>
            <a:endCxn id="17" idx="2"/>
          </p:cNvCxnSpPr>
          <p:nvPr/>
        </p:nvCxnSpPr>
        <p:spPr>
          <a:xfrm flipV="1">
            <a:off x="5309210" y="3876028"/>
            <a:ext cx="863478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Gerade Verbindung mit Pfeil 43"/>
          <p:cNvCxnSpPr>
            <a:stCxn id="20" idx="6"/>
            <a:endCxn id="21" idx="2"/>
          </p:cNvCxnSpPr>
          <p:nvPr/>
        </p:nvCxnSpPr>
        <p:spPr>
          <a:xfrm>
            <a:off x="5311367" y="4730570"/>
            <a:ext cx="861321" cy="794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/>
          <p:cNvCxnSpPr>
            <a:stCxn id="20" idx="5"/>
            <a:endCxn id="22" idx="1"/>
          </p:cNvCxnSpPr>
          <p:nvPr/>
        </p:nvCxnSpPr>
        <p:spPr>
          <a:xfrm>
            <a:off x="5250098" y="4859482"/>
            <a:ext cx="983859" cy="62258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Gerade Verbindung mit Pfeil 45"/>
          <p:cNvCxnSpPr>
            <a:stCxn id="16" idx="0"/>
            <a:endCxn id="12" idx="4"/>
          </p:cNvCxnSpPr>
          <p:nvPr/>
        </p:nvCxnSpPr>
        <p:spPr>
          <a:xfrm flipV="1">
            <a:off x="5100025" y="3198802"/>
            <a:ext cx="3155" cy="4949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Gerade Verbindung mit Pfeil 46"/>
          <p:cNvCxnSpPr>
            <a:stCxn id="17" idx="4"/>
            <a:endCxn id="21" idx="0"/>
          </p:cNvCxnSpPr>
          <p:nvPr/>
        </p:nvCxnSpPr>
        <p:spPr>
          <a:xfrm>
            <a:off x="6381874" y="4058337"/>
            <a:ext cx="0" cy="49786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Gerade Verbindung mit Pfeil 47"/>
          <p:cNvCxnSpPr>
            <a:stCxn id="17" idx="6"/>
            <a:endCxn id="18" idx="2"/>
          </p:cNvCxnSpPr>
          <p:nvPr/>
        </p:nvCxnSpPr>
        <p:spPr>
          <a:xfrm>
            <a:off x="6591059" y="3876028"/>
            <a:ext cx="861321" cy="794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Gerade Verbindung mit Pfeil 48"/>
          <p:cNvCxnSpPr>
            <a:stCxn id="13" idx="5"/>
            <a:endCxn id="18" idx="1"/>
          </p:cNvCxnSpPr>
          <p:nvPr/>
        </p:nvCxnSpPr>
        <p:spPr>
          <a:xfrm>
            <a:off x="6532945" y="3145404"/>
            <a:ext cx="980704" cy="60965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Gerade Verbindung mit Pfeil 49"/>
          <p:cNvCxnSpPr>
            <a:stCxn id="23" idx="0"/>
            <a:endCxn id="18" idx="4"/>
          </p:cNvCxnSpPr>
          <p:nvPr/>
        </p:nvCxnSpPr>
        <p:spPr>
          <a:xfrm flipV="1">
            <a:off x="7661566" y="4066277"/>
            <a:ext cx="0" cy="137033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Gerade Verbindung mit Pfeil 50"/>
          <p:cNvCxnSpPr>
            <a:stCxn id="22" idx="7"/>
            <a:endCxn id="18" idx="3"/>
          </p:cNvCxnSpPr>
          <p:nvPr/>
        </p:nvCxnSpPr>
        <p:spPr>
          <a:xfrm flipV="1">
            <a:off x="6529790" y="4012880"/>
            <a:ext cx="983859" cy="146918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Gerade Verbindung mit Pfeil 51"/>
          <p:cNvCxnSpPr>
            <a:stCxn id="21" idx="7"/>
          </p:cNvCxnSpPr>
          <p:nvPr/>
        </p:nvCxnSpPr>
        <p:spPr>
          <a:xfrm flipV="1">
            <a:off x="6529790" y="3991881"/>
            <a:ext cx="904678" cy="61771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Gerade Verbindung mit Pfeil 52"/>
          <p:cNvCxnSpPr>
            <a:stCxn id="19" idx="5"/>
          </p:cNvCxnSpPr>
          <p:nvPr/>
        </p:nvCxnSpPr>
        <p:spPr>
          <a:xfrm>
            <a:off x="6529790" y="2277928"/>
            <a:ext cx="1001771" cy="139479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Freihandform 53"/>
          <p:cNvSpPr/>
          <p:nvPr/>
        </p:nvSpPr>
        <p:spPr>
          <a:xfrm>
            <a:off x="1465511" y="3122770"/>
            <a:ext cx="5956874" cy="734190"/>
          </a:xfrm>
          <a:custGeom>
            <a:avLst/>
            <a:gdLst>
              <a:gd name="connsiteX0" fmla="*/ 0 w 6725265"/>
              <a:gd name="connsiteY0" fmla="*/ 427338 h 1375569"/>
              <a:gd name="connsiteX1" fmla="*/ 848033 w 6725265"/>
              <a:gd name="connsiteY1" fmla="*/ 604319 h 1375569"/>
              <a:gd name="connsiteX2" fmla="*/ 1482213 w 6725265"/>
              <a:gd name="connsiteY2" fmla="*/ 1304867 h 1375569"/>
              <a:gd name="connsiteX3" fmla="*/ 2993923 w 6725265"/>
              <a:gd name="connsiteY3" fmla="*/ 1260622 h 1375569"/>
              <a:gd name="connsiteX4" fmla="*/ 5405284 w 6725265"/>
              <a:gd name="connsiteY4" fmla="*/ 501080 h 1375569"/>
              <a:gd name="connsiteX5" fmla="*/ 5744497 w 6725265"/>
              <a:gd name="connsiteY5" fmla="*/ 14383 h 1375569"/>
              <a:gd name="connsiteX6" fmla="*/ 6725265 w 6725265"/>
              <a:gd name="connsiteY6" fmla="*/ 176616 h 1375569"/>
              <a:gd name="connsiteX0" fmla="*/ 0 w 6725265"/>
              <a:gd name="connsiteY0" fmla="*/ 430548 h 1376065"/>
              <a:gd name="connsiteX1" fmla="*/ 848033 w 6725265"/>
              <a:gd name="connsiteY1" fmla="*/ 607529 h 1376065"/>
              <a:gd name="connsiteX2" fmla="*/ 1482213 w 6725265"/>
              <a:gd name="connsiteY2" fmla="*/ 1308077 h 1376065"/>
              <a:gd name="connsiteX3" fmla="*/ 2993923 w 6725265"/>
              <a:gd name="connsiteY3" fmla="*/ 1263832 h 1376065"/>
              <a:gd name="connsiteX4" fmla="*/ 5206181 w 6725265"/>
              <a:gd name="connsiteY4" fmla="*/ 555909 h 1376065"/>
              <a:gd name="connsiteX5" fmla="*/ 5744497 w 6725265"/>
              <a:gd name="connsiteY5" fmla="*/ 17593 h 1376065"/>
              <a:gd name="connsiteX6" fmla="*/ 6725265 w 6725265"/>
              <a:gd name="connsiteY6" fmla="*/ 179826 h 1376065"/>
              <a:gd name="connsiteX0" fmla="*/ 0 w 6725265"/>
              <a:gd name="connsiteY0" fmla="*/ 347191 h 1292708"/>
              <a:gd name="connsiteX1" fmla="*/ 848033 w 6725265"/>
              <a:gd name="connsiteY1" fmla="*/ 524172 h 1292708"/>
              <a:gd name="connsiteX2" fmla="*/ 1482213 w 6725265"/>
              <a:gd name="connsiteY2" fmla="*/ 1224720 h 1292708"/>
              <a:gd name="connsiteX3" fmla="*/ 2993923 w 6725265"/>
              <a:gd name="connsiteY3" fmla="*/ 1180475 h 1292708"/>
              <a:gd name="connsiteX4" fmla="*/ 5206181 w 6725265"/>
              <a:gd name="connsiteY4" fmla="*/ 472552 h 1292708"/>
              <a:gd name="connsiteX5" fmla="*/ 5796116 w 6725265"/>
              <a:gd name="connsiteY5" fmla="*/ 37475 h 1292708"/>
              <a:gd name="connsiteX6" fmla="*/ 6725265 w 6725265"/>
              <a:gd name="connsiteY6" fmla="*/ 96469 h 1292708"/>
              <a:gd name="connsiteX0" fmla="*/ 0 w 6725265"/>
              <a:gd name="connsiteY0" fmla="*/ 322319 h 1267836"/>
              <a:gd name="connsiteX1" fmla="*/ 848033 w 6725265"/>
              <a:gd name="connsiteY1" fmla="*/ 499300 h 1267836"/>
              <a:gd name="connsiteX2" fmla="*/ 1482213 w 6725265"/>
              <a:gd name="connsiteY2" fmla="*/ 1199848 h 1267836"/>
              <a:gd name="connsiteX3" fmla="*/ 2993923 w 6725265"/>
              <a:gd name="connsiteY3" fmla="*/ 1155603 h 1267836"/>
              <a:gd name="connsiteX4" fmla="*/ 5206181 w 6725265"/>
              <a:gd name="connsiteY4" fmla="*/ 447680 h 1267836"/>
              <a:gd name="connsiteX5" fmla="*/ 5796116 w 6725265"/>
              <a:gd name="connsiteY5" fmla="*/ 12603 h 1267836"/>
              <a:gd name="connsiteX6" fmla="*/ 6725265 w 6725265"/>
              <a:gd name="connsiteY6" fmla="*/ 71597 h 1267836"/>
              <a:gd name="connsiteX0" fmla="*/ 0 w 6725265"/>
              <a:gd name="connsiteY0" fmla="*/ 342290 h 1287807"/>
              <a:gd name="connsiteX1" fmla="*/ 848033 w 6725265"/>
              <a:gd name="connsiteY1" fmla="*/ 519271 h 1287807"/>
              <a:gd name="connsiteX2" fmla="*/ 1482213 w 6725265"/>
              <a:gd name="connsiteY2" fmla="*/ 1219819 h 1287807"/>
              <a:gd name="connsiteX3" fmla="*/ 2993923 w 6725265"/>
              <a:gd name="connsiteY3" fmla="*/ 1175574 h 1287807"/>
              <a:gd name="connsiteX4" fmla="*/ 5206181 w 6725265"/>
              <a:gd name="connsiteY4" fmla="*/ 467651 h 1287807"/>
              <a:gd name="connsiteX5" fmla="*/ 5796116 w 6725265"/>
              <a:gd name="connsiteY5" fmla="*/ 32574 h 1287807"/>
              <a:gd name="connsiteX6" fmla="*/ 6725265 w 6725265"/>
              <a:gd name="connsiteY6" fmla="*/ 91568 h 1287807"/>
              <a:gd name="connsiteX0" fmla="*/ 0 w 6688394"/>
              <a:gd name="connsiteY0" fmla="*/ 349559 h 1295076"/>
              <a:gd name="connsiteX1" fmla="*/ 848033 w 6688394"/>
              <a:gd name="connsiteY1" fmla="*/ 526540 h 1295076"/>
              <a:gd name="connsiteX2" fmla="*/ 1482213 w 6688394"/>
              <a:gd name="connsiteY2" fmla="*/ 1227088 h 1295076"/>
              <a:gd name="connsiteX3" fmla="*/ 2993923 w 6688394"/>
              <a:gd name="connsiteY3" fmla="*/ 1182843 h 1295076"/>
              <a:gd name="connsiteX4" fmla="*/ 5206181 w 6688394"/>
              <a:gd name="connsiteY4" fmla="*/ 474920 h 1295076"/>
              <a:gd name="connsiteX5" fmla="*/ 5796116 w 6688394"/>
              <a:gd name="connsiteY5" fmla="*/ 39843 h 1295076"/>
              <a:gd name="connsiteX6" fmla="*/ 6688394 w 6688394"/>
              <a:gd name="connsiteY6" fmla="*/ 128334 h 1295076"/>
              <a:gd name="connsiteX0" fmla="*/ 0 w 6688394"/>
              <a:gd name="connsiteY0" fmla="*/ 357502 h 1297505"/>
              <a:gd name="connsiteX1" fmla="*/ 848033 w 6688394"/>
              <a:gd name="connsiteY1" fmla="*/ 534483 h 1297505"/>
              <a:gd name="connsiteX2" fmla="*/ 1482213 w 6688394"/>
              <a:gd name="connsiteY2" fmla="*/ 1235031 h 1297505"/>
              <a:gd name="connsiteX3" fmla="*/ 2993923 w 6688394"/>
              <a:gd name="connsiteY3" fmla="*/ 1190786 h 1297505"/>
              <a:gd name="connsiteX4" fmla="*/ 4881716 w 6688394"/>
              <a:gd name="connsiteY4" fmla="*/ 593476 h 1297505"/>
              <a:gd name="connsiteX5" fmla="*/ 5796116 w 6688394"/>
              <a:gd name="connsiteY5" fmla="*/ 47786 h 1297505"/>
              <a:gd name="connsiteX6" fmla="*/ 6688394 w 6688394"/>
              <a:gd name="connsiteY6" fmla="*/ 136277 h 1297505"/>
              <a:gd name="connsiteX0" fmla="*/ 0 w 6688394"/>
              <a:gd name="connsiteY0" fmla="*/ 357502 h 1255431"/>
              <a:gd name="connsiteX1" fmla="*/ 848033 w 6688394"/>
              <a:gd name="connsiteY1" fmla="*/ 534483 h 1255431"/>
              <a:gd name="connsiteX2" fmla="*/ 1482213 w 6688394"/>
              <a:gd name="connsiteY2" fmla="*/ 1235031 h 1255431"/>
              <a:gd name="connsiteX3" fmla="*/ 2993923 w 6688394"/>
              <a:gd name="connsiteY3" fmla="*/ 1190786 h 1255431"/>
              <a:gd name="connsiteX4" fmla="*/ 4881716 w 6688394"/>
              <a:gd name="connsiteY4" fmla="*/ 593476 h 1255431"/>
              <a:gd name="connsiteX5" fmla="*/ 5796116 w 6688394"/>
              <a:gd name="connsiteY5" fmla="*/ 47786 h 1255431"/>
              <a:gd name="connsiteX6" fmla="*/ 6688394 w 6688394"/>
              <a:gd name="connsiteY6" fmla="*/ 136277 h 1255431"/>
              <a:gd name="connsiteX0" fmla="*/ 0 w 6688394"/>
              <a:gd name="connsiteY0" fmla="*/ 357502 h 1229447"/>
              <a:gd name="connsiteX1" fmla="*/ 848033 w 6688394"/>
              <a:gd name="connsiteY1" fmla="*/ 534483 h 1229447"/>
              <a:gd name="connsiteX2" fmla="*/ 1526458 w 6688394"/>
              <a:gd name="connsiteY2" fmla="*/ 1168663 h 1229447"/>
              <a:gd name="connsiteX3" fmla="*/ 2993923 w 6688394"/>
              <a:gd name="connsiteY3" fmla="*/ 1190786 h 1229447"/>
              <a:gd name="connsiteX4" fmla="*/ 4881716 w 6688394"/>
              <a:gd name="connsiteY4" fmla="*/ 593476 h 1229447"/>
              <a:gd name="connsiteX5" fmla="*/ 5796116 w 6688394"/>
              <a:gd name="connsiteY5" fmla="*/ 47786 h 1229447"/>
              <a:gd name="connsiteX6" fmla="*/ 6688394 w 6688394"/>
              <a:gd name="connsiteY6" fmla="*/ 136277 h 1229447"/>
              <a:gd name="connsiteX0" fmla="*/ 0 w 6688394"/>
              <a:gd name="connsiteY0" fmla="*/ 357502 h 1197624"/>
              <a:gd name="connsiteX1" fmla="*/ 848033 w 6688394"/>
              <a:gd name="connsiteY1" fmla="*/ 534483 h 1197624"/>
              <a:gd name="connsiteX2" fmla="*/ 1526458 w 6688394"/>
              <a:gd name="connsiteY2" fmla="*/ 1168663 h 1197624"/>
              <a:gd name="connsiteX3" fmla="*/ 2993923 w 6688394"/>
              <a:gd name="connsiteY3" fmla="*/ 1190786 h 1197624"/>
              <a:gd name="connsiteX4" fmla="*/ 4881716 w 6688394"/>
              <a:gd name="connsiteY4" fmla="*/ 593476 h 1197624"/>
              <a:gd name="connsiteX5" fmla="*/ 5796116 w 6688394"/>
              <a:gd name="connsiteY5" fmla="*/ 47786 h 1197624"/>
              <a:gd name="connsiteX6" fmla="*/ 6688394 w 6688394"/>
              <a:gd name="connsiteY6" fmla="*/ 136277 h 1197624"/>
              <a:gd name="connsiteX0" fmla="*/ 0 w 6688394"/>
              <a:gd name="connsiteY0" fmla="*/ 357502 h 1230258"/>
              <a:gd name="connsiteX1" fmla="*/ 848033 w 6688394"/>
              <a:gd name="connsiteY1" fmla="*/ 534483 h 1230258"/>
              <a:gd name="connsiteX2" fmla="*/ 1526458 w 6688394"/>
              <a:gd name="connsiteY2" fmla="*/ 1168663 h 1230258"/>
              <a:gd name="connsiteX3" fmla="*/ 2853813 w 6688394"/>
              <a:gd name="connsiteY3" fmla="*/ 1190786 h 1230258"/>
              <a:gd name="connsiteX4" fmla="*/ 4881716 w 6688394"/>
              <a:gd name="connsiteY4" fmla="*/ 593476 h 1230258"/>
              <a:gd name="connsiteX5" fmla="*/ 5796116 w 6688394"/>
              <a:gd name="connsiteY5" fmla="*/ 47786 h 1230258"/>
              <a:gd name="connsiteX6" fmla="*/ 6688394 w 6688394"/>
              <a:gd name="connsiteY6" fmla="*/ 136277 h 1230258"/>
              <a:gd name="connsiteX0" fmla="*/ 0 w 6688394"/>
              <a:gd name="connsiteY0" fmla="*/ 357502 h 1227171"/>
              <a:gd name="connsiteX1" fmla="*/ 774291 w 6688394"/>
              <a:gd name="connsiteY1" fmla="*/ 578728 h 1227171"/>
              <a:gd name="connsiteX2" fmla="*/ 1526458 w 6688394"/>
              <a:gd name="connsiteY2" fmla="*/ 1168663 h 1227171"/>
              <a:gd name="connsiteX3" fmla="*/ 2853813 w 6688394"/>
              <a:gd name="connsiteY3" fmla="*/ 1190786 h 1227171"/>
              <a:gd name="connsiteX4" fmla="*/ 4881716 w 6688394"/>
              <a:gd name="connsiteY4" fmla="*/ 593476 h 1227171"/>
              <a:gd name="connsiteX5" fmla="*/ 5796116 w 6688394"/>
              <a:gd name="connsiteY5" fmla="*/ 47786 h 1227171"/>
              <a:gd name="connsiteX6" fmla="*/ 6688394 w 6688394"/>
              <a:gd name="connsiteY6" fmla="*/ 136277 h 1227171"/>
              <a:gd name="connsiteX0" fmla="*/ 0 w 6688394"/>
              <a:gd name="connsiteY0" fmla="*/ 357502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190797"/>
              <a:gd name="connsiteX1" fmla="*/ 774291 w 6688394"/>
              <a:gd name="connsiteY1" fmla="*/ 578728 h 1190797"/>
              <a:gd name="connsiteX2" fmla="*/ 2853813 w 6688394"/>
              <a:gd name="connsiteY2" fmla="*/ 1190786 h 1190797"/>
              <a:gd name="connsiteX3" fmla="*/ 4881716 w 6688394"/>
              <a:gd name="connsiteY3" fmla="*/ 593476 h 1190797"/>
              <a:gd name="connsiteX4" fmla="*/ 5796116 w 6688394"/>
              <a:gd name="connsiteY4" fmla="*/ 47786 h 1190797"/>
              <a:gd name="connsiteX5" fmla="*/ 6688394 w 6688394"/>
              <a:gd name="connsiteY5" fmla="*/ 136277 h 1190797"/>
              <a:gd name="connsiteX0" fmla="*/ 0 w 6688394"/>
              <a:gd name="connsiteY0" fmla="*/ 350128 h 1193370"/>
              <a:gd name="connsiteX1" fmla="*/ 2853813 w 6688394"/>
              <a:gd name="connsiteY1" fmla="*/ 1190786 h 1193370"/>
              <a:gd name="connsiteX2" fmla="*/ 4881716 w 6688394"/>
              <a:gd name="connsiteY2" fmla="*/ 593476 h 1193370"/>
              <a:gd name="connsiteX3" fmla="*/ 5796116 w 6688394"/>
              <a:gd name="connsiteY3" fmla="*/ 47786 h 1193370"/>
              <a:gd name="connsiteX4" fmla="*/ 6688394 w 6688394"/>
              <a:gd name="connsiteY4" fmla="*/ 136277 h 1193370"/>
              <a:gd name="connsiteX0" fmla="*/ 0 w 6688394"/>
              <a:gd name="connsiteY0" fmla="*/ 350128 h 600311"/>
              <a:gd name="connsiteX1" fmla="*/ 4881716 w 6688394"/>
              <a:gd name="connsiteY1" fmla="*/ 593476 h 600311"/>
              <a:gd name="connsiteX2" fmla="*/ 5796116 w 6688394"/>
              <a:gd name="connsiteY2" fmla="*/ 47786 h 600311"/>
              <a:gd name="connsiteX3" fmla="*/ 6688394 w 6688394"/>
              <a:gd name="connsiteY3" fmla="*/ 136277 h 600311"/>
              <a:gd name="connsiteX0" fmla="*/ 0 w 6688394"/>
              <a:gd name="connsiteY0" fmla="*/ 350128 h 350128"/>
              <a:gd name="connsiteX1" fmla="*/ 5796116 w 6688394"/>
              <a:gd name="connsiteY1" fmla="*/ 47786 h 350128"/>
              <a:gd name="connsiteX2" fmla="*/ 6688394 w 6688394"/>
              <a:gd name="connsiteY2" fmla="*/ 136277 h 350128"/>
              <a:gd name="connsiteX0" fmla="*/ 0 w 6688394"/>
              <a:gd name="connsiteY0" fmla="*/ 213851 h 213851"/>
              <a:gd name="connsiteX1" fmla="*/ 6688394 w 6688394"/>
              <a:gd name="connsiteY1" fmla="*/ 0 h 213851"/>
              <a:gd name="connsiteX0" fmla="*/ 0 w 6688394"/>
              <a:gd name="connsiteY0" fmla="*/ 213851 h 213851"/>
              <a:gd name="connsiteX1" fmla="*/ 542532 w 6688394"/>
              <a:gd name="connsiteY1" fmla="*/ 190501 h 213851"/>
              <a:gd name="connsiteX2" fmla="*/ 6688394 w 6688394"/>
              <a:gd name="connsiteY2" fmla="*/ 0 h 213851"/>
              <a:gd name="connsiteX0" fmla="*/ 0 w 6664010"/>
              <a:gd name="connsiteY0" fmla="*/ 1591547 h 1591547"/>
              <a:gd name="connsiteX1" fmla="*/ 518148 w 6664010"/>
              <a:gd name="connsiteY1" fmla="*/ 190501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27434"/>
              <a:gd name="connsiteY0" fmla="*/ 1859771 h 1859771"/>
              <a:gd name="connsiteX1" fmla="*/ 1091172 w 6627434"/>
              <a:gd name="connsiteY1" fmla="*/ 1513333 h 1859771"/>
              <a:gd name="connsiteX2" fmla="*/ 6627434 w 6627434"/>
              <a:gd name="connsiteY2" fmla="*/ 0 h 1859771"/>
              <a:gd name="connsiteX0" fmla="*/ 0 w 6627434"/>
              <a:gd name="connsiteY0" fmla="*/ 1859771 h 1970534"/>
              <a:gd name="connsiteX1" fmla="*/ 987540 w 6627434"/>
              <a:gd name="connsiteY1" fmla="*/ 1970533 h 1970534"/>
              <a:gd name="connsiteX2" fmla="*/ 6627434 w 6627434"/>
              <a:gd name="connsiteY2" fmla="*/ 0 h 1970534"/>
              <a:gd name="connsiteX0" fmla="*/ 0 w 6627434"/>
              <a:gd name="connsiteY0" fmla="*/ 1859771 h 1970534"/>
              <a:gd name="connsiteX1" fmla="*/ 987540 w 6627434"/>
              <a:gd name="connsiteY1" fmla="*/ 1970533 h 1970534"/>
              <a:gd name="connsiteX2" fmla="*/ 6627434 w 6627434"/>
              <a:gd name="connsiteY2" fmla="*/ 0 h 1970534"/>
              <a:gd name="connsiteX0" fmla="*/ 0 w 6627434"/>
              <a:gd name="connsiteY0" fmla="*/ 1859771 h 2008049"/>
              <a:gd name="connsiteX1" fmla="*/ 987540 w 6627434"/>
              <a:gd name="connsiteY1" fmla="*/ 1970533 h 2008049"/>
              <a:gd name="connsiteX2" fmla="*/ 1548372 w 6627434"/>
              <a:gd name="connsiteY2" fmla="*/ 1805940 h 2008049"/>
              <a:gd name="connsiteX3" fmla="*/ 6627434 w 6627434"/>
              <a:gd name="connsiteY3" fmla="*/ 0 h 2008049"/>
              <a:gd name="connsiteX0" fmla="*/ 0 w 6627434"/>
              <a:gd name="connsiteY0" fmla="*/ 1859771 h 2363481"/>
              <a:gd name="connsiteX1" fmla="*/ 987540 w 6627434"/>
              <a:gd name="connsiteY1" fmla="*/ 1970533 h 2363481"/>
              <a:gd name="connsiteX2" fmla="*/ 1280148 w 6627434"/>
              <a:gd name="connsiteY2" fmla="*/ 2269236 h 2363481"/>
              <a:gd name="connsiteX3" fmla="*/ 6627434 w 6627434"/>
              <a:gd name="connsiteY3" fmla="*/ 0 h 2363481"/>
              <a:gd name="connsiteX0" fmla="*/ 0 w 6627434"/>
              <a:gd name="connsiteY0" fmla="*/ 1859771 h 2502888"/>
              <a:gd name="connsiteX1" fmla="*/ 987540 w 6627434"/>
              <a:gd name="connsiteY1" fmla="*/ 1970533 h 2502888"/>
              <a:gd name="connsiteX2" fmla="*/ 1280148 w 6627434"/>
              <a:gd name="connsiteY2" fmla="*/ 2269236 h 2502888"/>
              <a:gd name="connsiteX3" fmla="*/ 6627434 w 6627434"/>
              <a:gd name="connsiteY3" fmla="*/ 0 h 2502888"/>
              <a:gd name="connsiteX0" fmla="*/ 0 w 6627434"/>
              <a:gd name="connsiteY0" fmla="*/ 1859771 h 2502888"/>
              <a:gd name="connsiteX1" fmla="*/ 987540 w 6627434"/>
              <a:gd name="connsiteY1" fmla="*/ 1970533 h 2502888"/>
              <a:gd name="connsiteX2" fmla="*/ 1280148 w 6627434"/>
              <a:gd name="connsiteY2" fmla="*/ 2269236 h 2502888"/>
              <a:gd name="connsiteX3" fmla="*/ 6627434 w 6627434"/>
              <a:gd name="connsiteY3" fmla="*/ 0 h 2502888"/>
              <a:gd name="connsiteX0" fmla="*/ 0 w 6627434"/>
              <a:gd name="connsiteY0" fmla="*/ 1859771 h 2593730"/>
              <a:gd name="connsiteX1" fmla="*/ 987540 w 6627434"/>
              <a:gd name="connsiteY1" fmla="*/ 1970533 h 2593730"/>
              <a:gd name="connsiteX2" fmla="*/ 1292340 w 6627434"/>
              <a:gd name="connsiteY2" fmla="*/ 2366772 h 2593730"/>
              <a:gd name="connsiteX3" fmla="*/ 6627434 w 6627434"/>
              <a:gd name="connsiteY3" fmla="*/ 0 h 2593730"/>
              <a:gd name="connsiteX0" fmla="*/ 0 w 6627434"/>
              <a:gd name="connsiteY0" fmla="*/ 1859771 h 2366772"/>
              <a:gd name="connsiteX1" fmla="*/ 987540 w 6627434"/>
              <a:gd name="connsiteY1" fmla="*/ 1970533 h 2366772"/>
              <a:gd name="connsiteX2" fmla="*/ 1292340 w 6627434"/>
              <a:gd name="connsiteY2" fmla="*/ 2366772 h 2366772"/>
              <a:gd name="connsiteX3" fmla="*/ 3139428 w 6627434"/>
              <a:gd name="connsiteY3" fmla="*/ 1933955 h 2366772"/>
              <a:gd name="connsiteX4" fmla="*/ 6627434 w 6627434"/>
              <a:gd name="connsiteY4" fmla="*/ 0 h 2366772"/>
              <a:gd name="connsiteX0" fmla="*/ 0 w 6627434"/>
              <a:gd name="connsiteY0" fmla="*/ 1859771 h 2476243"/>
              <a:gd name="connsiteX1" fmla="*/ 987540 w 6627434"/>
              <a:gd name="connsiteY1" fmla="*/ 1970533 h 2476243"/>
              <a:gd name="connsiteX2" fmla="*/ 1292340 w 6627434"/>
              <a:gd name="connsiteY2" fmla="*/ 2366772 h 2476243"/>
              <a:gd name="connsiteX3" fmla="*/ 2657844 w 6627434"/>
              <a:gd name="connsiteY3" fmla="*/ 2275331 h 2476243"/>
              <a:gd name="connsiteX4" fmla="*/ 6627434 w 6627434"/>
              <a:gd name="connsiteY4" fmla="*/ 0 h 2476243"/>
              <a:gd name="connsiteX0" fmla="*/ 0 w 6627434"/>
              <a:gd name="connsiteY0" fmla="*/ 1859771 h 2572649"/>
              <a:gd name="connsiteX1" fmla="*/ 987540 w 6627434"/>
              <a:gd name="connsiteY1" fmla="*/ 1970533 h 2572649"/>
              <a:gd name="connsiteX2" fmla="*/ 1316724 w 6627434"/>
              <a:gd name="connsiteY2" fmla="*/ 2561844 h 2572649"/>
              <a:gd name="connsiteX3" fmla="*/ 2657844 w 6627434"/>
              <a:gd name="connsiteY3" fmla="*/ 2275331 h 2572649"/>
              <a:gd name="connsiteX4" fmla="*/ 6627434 w 6627434"/>
              <a:gd name="connsiteY4" fmla="*/ 0 h 2572649"/>
              <a:gd name="connsiteX0" fmla="*/ 0 w 6627434"/>
              <a:gd name="connsiteY0" fmla="*/ 1859771 h 2670089"/>
              <a:gd name="connsiteX1" fmla="*/ 987540 w 6627434"/>
              <a:gd name="connsiteY1" fmla="*/ 1970533 h 2670089"/>
              <a:gd name="connsiteX2" fmla="*/ 1316724 w 6627434"/>
              <a:gd name="connsiteY2" fmla="*/ 2561844 h 2670089"/>
              <a:gd name="connsiteX3" fmla="*/ 2657844 w 6627434"/>
              <a:gd name="connsiteY3" fmla="*/ 2275331 h 2670089"/>
              <a:gd name="connsiteX4" fmla="*/ 6627434 w 6627434"/>
              <a:gd name="connsiteY4" fmla="*/ 0 h 2670089"/>
              <a:gd name="connsiteX0" fmla="*/ 0 w 6627434"/>
              <a:gd name="connsiteY0" fmla="*/ 1859771 h 2670089"/>
              <a:gd name="connsiteX1" fmla="*/ 987540 w 6627434"/>
              <a:gd name="connsiteY1" fmla="*/ 1970533 h 2670089"/>
              <a:gd name="connsiteX2" fmla="*/ 1316724 w 6627434"/>
              <a:gd name="connsiteY2" fmla="*/ 2561844 h 2670089"/>
              <a:gd name="connsiteX3" fmla="*/ 2657844 w 6627434"/>
              <a:gd name="connsiteY3" fmla="*/ 2275331 h 2670089"/>
              <a:gd name="connsiteX4" fmla="*/ 6627434 w 6627434"/>
              <a:gd name="connsiteY4" fmla="*/ 0 h 2670089"/>
              <a:gd name="connsiteX0" fmla="*/ 0 w 6627434"/>
              <a:gd name="connsiteY0" fmla="*/ 1859771 h 2585401"/>
              <a:gd name="connsiteX1" fmla="*/ 987540 w 6627434"/>
              <a:gd name="connsiteY1" fmla="*/ 1970533 h 2585401"/>
              <a:gd name="connsiteX2" fmla="*/ 1261860 w 6627434"/>
              <a:gd name="connsiteY2" fmla="*/ 2433828 h 2585401"/>
              <a:gd name="connsiteX3" fmla="*/ 2657844 w 6627434"/>
              <a:gd name="connsiteY3" fmla="*/ 2275331 h 2585401"/>
              <a:gd name="connsiteX4" fmla="*/ 6627434 w 6627434"/>
              <a:gd name="connsiteY4" fmla="*/ 0 h 2585401"/>
              <a:gd name="connsiteX0" fmla="*/ 0 w 6627434"/>
              <a:gd name="connsiteY0" fmla="*/ 1859771 h 2608257"/>
              <a:gd name="connsiteX1" fmla="*/ 987540 w 6627434"/>
              <a:gd name="connsiteY1" fmla="*/ 1970533 h 2608257"/>
              <a:gd name="connsiteX2" fmla="*/ 1261860 w 6627434"/>
              <a:gd name="connsiteY2" fmla="*/ 2433828 h 2608257"/>
              <a:gd name="connsiteX3" fmla="*/ 2657844 w 6627434"/>
              <a:gd name="connsiteY3" fmla="*/ 2275331 h 2608257"/>
              <a:gd name="connsiteX4" fmla="*/ 6627434 w 6627434"/>
              <a:gd name="connsiteY4" fmla="*/ 0 h 2608257"/>
              <a:gd name="connsiteX0" fmla="*/ 0 w 6627434"/>
              <a:gd name="connsiteY0" fmla="*/ 1859771 h 2579939"/>
              <a:gd name="connsiteX1" fmla="*/ 987540 w 6627434"/>
              <a:gd name="connsiteY1" fmla="*/ 1970533 h 2579939"/>
              <a:gd name="connsiteX2" fmla="*/ 1249668 w 6627434"/>
              <a:gd name="connsiteY2" fmla="*/ 2385060 h 2579939"/>
              <a:gd name="connsiteX3" fmla="*/ 2657844 w 6627434"/>
              <a:gd name="connsiteY3" fmla="*/ 2275331 h 2579939"/>
              <a:gd name="connsiteX4" fmla="*/ 6627434 w 6627434"/>
              <a:gd name="connsiteY4" fmla="*/ 0 h 2579939"/>
              <a:gd name="connsiteX0" fmla="*/ 0 w 6627434"/>
              <a:gd name="connsiteY0" fmla="*/ 1859771 h 2564352"/>
              <a:gd name="connsiteX1" fmla="*/ 987540 w 6627434"/>
              <a:gd name="connsiteY1" fmla="*/ 1970533 h 2564352"/>
              <a:gd name="connsiteX2" fmla="*/ 1249668 w 6627434"/>
              <a:gd name="connsiteY2" fmla="*/ 2385060 h 2564352"/>
              <a:gd name="connsiteX3" fmla="*/ 2645652 w 6627434"/>
              <a:gd name="connsiteY3" fmla="*/ 2238755 h 2564352"/>
              <a:gd name="connsiteX4" fmla="*/ 6627434 w 6627434"/>
              <a:gd name="connsiteY4" fmla="*/ 0 h 2564352"/>
              <a:gd name="connsiteX0" fmla="*/ 0 w 6627434"/>
              <a:gd name="connsiteY0" fmla="*/ 1859771 h 2622215"/>
              <a:gd name="connsiteX1" fmla="*/ 987540 w 6627434"/>
              <a:gd name="connsiteY1" fmla="*/ 1970533 h 2622215"/>
              <a:gd name="connsiteX2" fmla="*/ 1249668 w 6627434"/>
              <a:gd name="connsiteY2" fmla="*/ 2385060 h 2622215"/>
              <a:gd name="connsiteX3" fmla="*/ 2316468 w 6627434"/>
              <a:gd name="connsiteY3" fmla="*/ 2360675 h 2622215"/>
              <a:gd name="connsiteX4" fmla="*/ 6627434 w 6627434"/>
              <a:gd name="connsiteY4" fmla="*/ 0 h 2622215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6627434 w 6627434"/>
              <a:gd name="connsiteY4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3255252 w 6627434"/>
              <a:gd name="connsiteY4" fmla="*/ 1879091 h 2593961"/>
              <a:gd name="connsiteX5" fmla="*/ 6627434 w 6627434"/>
              <a:gd name="connsiteY5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4675620 w 6627434"/>
              <a:gd name="connsiteY4" fmla="*/ 1671827 h 2593961"/>
              <a:gd name="connsiteX5" fmla="*/ 6627434 w 6627434"/>
              <a:gd name="connsiteY5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4675620 w 6627434"/>
              <a:gd name="connsiteY4" fmla="*/ 1671827 h 2593961"/>
              <a:gd name="connsiteX5" fmla="*/ 6627434 w 6627434"/>
              <a:gd name="connsiteY5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4773156 w 6627434"/>
              <a:gd name="connsiteY4" fmla="*/ 1952243 h 2593961"/>
              <a:gd name="connsiteX5" fmla="*/ 6627434 w 6627434"/>
              <a:gd name="connsiteY5" fmla="*/ 0 h 2593961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4773156 w 5956874"/>
              <a:gd name="connsiteY4" fmla="*/ 92472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4773156 w 5956874"/>
              <a:gd name="connsiteY4" fmla="*/ 92472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4773156 w 5956874"/>
              <a:gd name="connsiteY4" fmla="*/ 92472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3194292 w 5956874"/>
              <a:gd name="connsiteY4" fmla="*/ 275351 h 734190"/>
              <a:gd name="connsiteX5" fmla="*/ 4773156 w 5956874"/>
              <a:gd name="connsiteY5" fmla="*/ 92472 h 734190"/>
              <a:gd name="connsiteX6" fmla="*/ 5956874 w 5956874"/>
              <a:gd name="connsiteY6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2895588 w 5956874"/>
              <a:gd name="connsiteY4" fmla="*/ 555767 h 734190"/>
              <a:gd name="connsiteX5" fmla="*/ 4773156 w 5956874"/>
              <a:gd name="connsiteY5" fmla="*/ 92472 h 734190"/>
              <a:gd name="connsiteX6" fmla="*/ 5956874 w 5956874"/>
              <a:gd name="connsiteY6" fmla="*/ 639589 h 734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56874" h="734190">
                <a:moveTo>
                  <a:pt x="0" y="0"/>
                </a:moveTo>
                <a:cubicBezTo>
                  <a:pt x="369820" y="89753"/>
                  <a:pt x="605528" y="100257"/>
                  <a:pt x="987540" y="110762"/>
                </a:cubicBezTo>
                <a:cubicBezTo>
                  <a:pt x="1245602" y="101790"/>
                  <a:pt x="1114358" y="128287"/>
                  <a:pt x="1231380" y="458233"/>
                </a:cubicBezTo>
                <a:cubicBezTo>
                  <a:pt x="1333996" y="726457"/>
                  <a:pt x="1427286" y="895366"/>
                  <a:pt x="2316468" y="500904"/>
                </a:cubicBezTo>
                <a:cubicBezTo>
                  <a:pt x="2643620" y="470424"/>
                  <a:pt x="2486140" y="623839"/>
                  <a:pt x="2895588" y="555767"/>
                </a:cubicBezTo>
                <a:cubicBezTo>
                  <a:pt x="3305036" y="487695"/>
                  <a:pt x="4312726" y="31766"/>
                  <a:pt x="4773156" y="92472"/>
                </a:cubicBezTo>
                <a:cubicBezTo>
                  <a:pt x="5222593" y="110252"/>
                  <a:pt x="5562301" y="457217"/>
                  <a:pt x="5956874" y="639589"/>
                </a:cubicBezTo>
              </a:path>
            </a:pathLst>
          </a:custGeom>
          <a:noFill/>
          <a:ln w="25400">
            <a:solidFill>
              <a:srgbClr val="C0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55" name="Gerade Verbindung mit Pfeil 54"/>
          <p:cNvCxnSpPr>
            <a:stCxn id="10" idx="4"/>
            <a:endCxn id="14" idx="0"/>
          </p:cNvCxnSpPr>
          <p:nvPr/>
        </p:nvCxnSpPr>
        <p:spPr>
          <a:xfrm flipH="1">
            <a:off x="2536327" y="3203114"/>
            <a:ext cx="3155" cy="4949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Freihandform 55"/>
          <p:cNvSpPr/>
          <p:nvPr/>
        </p:nvSpPr>
        <p:spPr>
          <a:xfrm>
            <a:off x="1475199" y="3958644"/>
            <a:ext cx="5929442" cy="209238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2131634"/>
              <a:gd name="connsiteY0" fmla="*/ 11386 h 613407"/>
              <a:gd name="connsiteX1" fmla="*/ 1394214 w 2131634"/>
              <a:gd name="connsiteY1" fmla="*/ 392181 h 613407"/>
              <a:gd name="connsiteX2" fmla="*/ 2131634 w 2131634"/>
              <a:gd name="connsiteY2" fmla="*/ 613407 h 613407"/>
              <a:gd name="connsiteX0" fmla="*/ 0 w 2131634"/>
              <a:gd name="connsiteY0" fmla="*/ 0 h 602021"/>
              <a:gd name="connsiteX1" fmla="*/ 1394214 w 2131634"/>
              <a:gd name="connsiteY1" fmla="*/ 380795 h 602021"/>
              <a:gd name="connsiteX2" fmla="*/ 2131634 w 2131634"/>
              <a:gd name="connsiteY2" fmla="*/ 602021 h 602021"/>
              <a:gd name="connsiteX0" fmla="*/ 0 w 4759010"/>
              <a:gd name="connsiteY0" fmla="*/ 0 h 380863"/>
              <a:gd name="connsiteX1" fmla="*/ 1394214 w 4759010"/>
              <a:gd name="connsiteY1" fmla="*/ 380795 h 380863"/>
              <a:gd name="connsiteX2" fmla="*/ 4759010 w 4759010"/>
              <a:gd name="connsiteY2" fmla="*/ 112373 h 380863"/>
              <a:gd name="connsiteX0" fmla="*/ 0 w 4759010"/>
              <a:gd name="connsiteY0" fmla="*/ 0 h 198044"/>
              <a:gd name="connsiteX1" fmla="*/ 2357382 w 4759010"/>
              <a:gd name="connsiteY1" fmla="*/ 197915 h 198044"/>
              <a:gd name="connsiteX2" fmla="*/ 4759010 w 4759010"/>
              <a:gd name="connsiteY2" fmla="*/ 112373 h 198044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77298"/>
              <a:gd name="connsiteY0" fmla="*/ 0 h 197915"/>
              <a:gd name="connsiteX1" fmla="*/ 2357382 w 4777298"/>
              <a:gd name="connsiteY1" fmla="*/ 197915 h 197915"/>
              <a:gd name="connsiteX2" fmla="*/ 4777298 w 4777298"/>
              <a:gd name="connsiteY2" fmla="*/ 106474 h 197915"/>
              <a:gd name="connsiteX0" fmla="*/ 0 w 5929442"/>
              <a:gd name="connsiteY0" fmla="*/ 0 h 197915"/>
              <a:gd name="connsiteX1" fmla="*/ 2357382 w 5929442"/>
              <a:gd name="connsiteY1" fmla="*/ 197915 h 197915"/>
              <a:gd name="connsiteX2" fmla="*/ 5929442 w 5929442"/>
              <a:gd name="connsiteY2" fmla="*/ 6185 h 197915"/>
              <a:gd name="connsiteX0" fmla="*/ 0 w 5929442"/>
              <a:gd name="connsiteY0" fmla="*/ 0 h 200967"/>
              <a:gd name="connsiteX1" fmla="*/ 2357382 w 5929442"/>
              <a:gd name="connsiteY1" fmla="*/ 197915 h 200967"/>
              <a:gd name="connsiteX2" fmla="*/ 4739084 w 5929442"/>
              <a:gd name="connsiteY2" fmla="*/ 112387 h 200967"/>
              <a:gd name="connsiteX3" fmla="*/ 5929442 w 5929442"/>
              <a:gd name="connsiteY3" fmla="*/ 6185 h 200967"/>
              <a:gd name="connsiteX0" fmla="*/ 0 w 5929442"/>
              <a:gd name="connsiteY0" fmla="*/ 0 h 202488"/>
              <a:gd name="connsiteX1" fmla="*/ 2357382 w 5929442"/>
              <a:gd name="connsiteY1" fmla="*/ 197915 h 202488"/>
              <a:gd name="connsiteX2" fmla="*/ 4739084 w 5929442"/>
              <a:gd name="connsiteY2" fmla="*/ 141883 h 202488"/>
              <a:gd name="connsiteX3" fmla="*/ 5929442 w 5929442"/>
              <a:gd name="connsiteY3" fmla="*/ 6185 h 202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29442" h="202488">
                <a:moveTo>
                  <a:pt x="0" y="0"/>
                </a:moveTo>
                <a:cubicBezTo>
                  <a:pt x="263333" y="64179"/>
                  <a:pt x="1216742" y="180170"/>
                  <a:pt x="2357382" y="197915"/>
                </a:cubicBezTo>
                <a:cubicBezTo>
                  <a:pt x="3147229" y="216646"/>
                  <a:pt x="4143741" y="173838"/>
                  <a:pt x="4739084" y="141883"/>
                </a:cubicBezTo>
                <a:cubicBezTo>
                  <a:pt x="5334427" y="109928"/>
                  <a:pt x="5731049" y="23885"/>
                  <a:pt x="5929442" y="6185"/>
                </a:cubicBezTo>
              </a:path>
            </a:pathLst>
          </a:custGeom>
          <a:noFill/>
          <a:ln w="25400">
            <a:solidFill>
              <a:srgbClr val="00B05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57" name="Freihandform 56"/>
          <p:cNvSpPr/>
          <p:nvPr/>
        </p:nvSpPr>
        <p:spPr>
          <a:xfrm>
            <a:off x="6135655" y="3922325"/>
            <a:ext cx="1307309" cy="578940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2247458"/>
              <a:gd name="connsiteY0" fmla="*/ 15124 h 487359"/>
              <a:gd name="connsiteX1" fmla="*/ 1510038 w 2247458"/>
              <a:gd name="connsiteY1" fmla="*/ 266133 h 487359"/>
              <a:gd name="connsiteX2" fmla="*/ 2247458 w 2247458"/>
              <a:gd name="connsiteY2" fmla="*/ 487359 h 487359"/>
              <a:gd name="connsiteX0" fmla="*/ 0 w 2271842"/>
              <a:gd name="connsiteY0" fmla="*/ 15833 h 470370"/>
              <a:gd name="connsiteX1" fmla="*/ 1534422 w 2271842"/>
              <a:gd name="connsiteY1" fmla="*/ 249144 h 470370"/>
              <a:gd name="connsiteX2" fmla="*/ 2271842 w 2271842"/>
              <a:gd name="connsiteY2" fmla="*/ 470370 h 470370"/>
              <a:gd name="connsiteX0" fmla="*/ 0 w 2271842"/>
              <a:gd name="connsiteY0" fmla="*/ 1654 h 456191"/>
              <a:gd name="connsiteX1" fmla="*/ 1534422 w 2271842"/>
              <a:gd name="connsiteY1" fmla="*/ 234965 h 456191"/>
              <a:gd name="connsiteX2" fmla="*/ 2271842 w 2271842"/>
              <a:gd name="connsiteY2" fmla="*/ 456191 h 456191"/>
              <a:gd name="connsiteX0" fmla="*/ 0 w 2271842"/>
              <a:gd name="connsiteY0" fmla="*/ 1099 h 455636"/>
              <a:gd name="connsiteX1" fmla="*/ 400566 w 2271842"/>
              <a:gd name="connsiteY1" fmla="*/ 370095 h 455636"/>
              <a:gd name="connsiteX2" fmla="*/ 2271842 w 2271842"/>
              <a:gd name="connsiteY2" fmla="*/ 455636 h 455636"/>
              <a:gd name="connsiteX0" fmla="*/ 0 w 1241618"/>
              <a:gd name="connsiteY0" fmla="*/ 137031 h 506070"/>
              <a:gd name="connsiteX1" fmla="*/ 400566 w 1241618"/>
              <a:gd name="connsiteY1" fmla="*/ 506027 h 506070"/>
              <a:gd name="connsiteX2" fmla="*/ 1241618 w 1241618"/>
              <a:gd name="connsiteY2" fmla="*/ 13430 h 506070"/>
              <a:gd name="connsiteX0" fmla="*/ 0 w 1241618"/>
              <a:gd name="connsiteY0" fmla="*/ 123601 h 492651"/>
              <a:gd name="connsiteX1" fmla="*/ 400566 w 1241618"/>
              <a:gd name="connsiteY1" fmla="*/ 492597 h 492651"/>
              <a:gd name="connsiteX2" fmla="*/ 1241618 w 1241618"/>
              <a:gd name="connsiteY2" fmla="*/ 0 h 492651"/>
              <a:gd name="connsiteX0" fmla="*/ 0 w 1241618"/>
              <a:gd name="connsiteY0" fmla="*/ 147198 h 516247"/>
              <a:gd name="connsiteX1" fmla="*/ 400566 w 1241618"/>
              <a:gd name="connsiteY1" fmla="*/ 516194 h 516247"/>
              <a:gd name="connsiteX2" fmla="*/ 1241618 w 1241618"/>
              <a:gd name="connsiteY2" fmla="*/ 0 h 516247"/>
              <a:gd name="connsiteX0" fmla="*/ 0 w 1254318"/>
              <a:gd name="connsiteY0" fmla="*/ 153343 h 522391"/>
              <a:gd name="connsiteX1" fmla="*/ 400566 w 1254318"/>
              <a:gd name="connsiteY1" fmla="*/ 522339 h 522391"/>
              <a:gd name="connsiteX2" fmla="*/ 1254318 w 1254318"/>
              <a:gd name="connsiteY2" fmla="*/ 0 h 522391"/>
              <a:gd name="connsiteX0" fmla="*/ 0 w 1254318"/>
              <a:gd name="connsiteY0" fmla="*/ 153343 h 522389"/>
              <a:gd name="connsiteX1" fmla="*/ 400566 w 1254318"/>
              <a:gd name="connsiteY1" fmla="*/ 522339 h 522389"/>
              <a:gd name="connsiteX2" fmla="*/ 1254318 w 1254318"/>
              <a:gd name="connsiteY2" fmla="*/ 0 h 522389"/>
              <a:gd name="connsiteX0" fmla="*/ 0 w 1254318"/>
              <a:gd name="connsiteY0" fmla="*/ 153448 h 522493"/>
              <a:gd name="connsiteX1" fmla="*/ 400566 w 1254318"/>
              <a:gd name="connsiteY1" fmla="*/ 522444 h 522493"/>
              <a:gd name="connsiteX2" fmla="*/ 1254318 w 1254318"/>
              <a:gd name="connsiteY2" fmla="*/ 105 h 522493"/>
              <a:gd name="connsiteX0" fmla="*/ 0 w 1307309"/>
              <a:gd name="connsiteY0" fmla="*/ 191270 h 560266"/>
              <a:gd name="connsiteX1" fmla="*/ 400566 w 1307309"/>
              <a:gd name="connsiteY1" fmla="*/ 560266 h 560266"/>
              <a:gd name="connsiteX2" fmla="*/ 1241948 w 1307309"/>
              <a:gd name="connsiteY2" fmla="*/ 38764 h 560266"/>
              <a:gd name="connsiteX3" fmla="*/ 1254318 w 1307309"/>
              <a:gd name="connsiteY3" fmla="*/ 37927 h 560266"/>
              <a:gd name="connsiteX0" fmla="*/ 0 w 1307309"/>
              <a:gd name="connsiteY0" fmla="*/ 191270 h 560266"/>
              <a:gd name="connsiteX1" fmla="*/ 400566 w 1307309"/>
              <a:gd name="connsiteY1" fmla="*/ 560266 h 560266"/>
              <a:gd name="connsiteX2" fmla="*/ 1241948 w 1307309"/>
              <a:gd name="connsiteY2" fmla="*/ 38764 h 560266"/>
              <a:gd name="connsiteX3" fmla="*/ 1254318 w 1307309"/>
              <a:gd name="connsiteY3" fmla="*/ 37927 h 560266"/>
              <a:gd name="connsiteX0" fmla="*/ 0 w 1307309"/>
              <a:gd name="connsiteY0" fmla="*/ 191270 h 560266"/>
              <a:gd name="connsiteX1" fmla="*/ 400566 w 1307309"/>
              <a:gd name="connsiteY1" fmla="*/ 560266 h 560266"/>
              <a:gd name="connsiteX2" fmla="*/ 1241948 w 1307309"/>
              <a:gd name="connsiteY2" fmla="*/ 38764 h 560266"/>
              <a:gd name="connsiteX3" fmla="*/ 1254318 w 1307309"/>
              <a:gd name="connsiteY3" fmla="*/ 37927 h 560266"/>
              <a:gd name="connsiteX0" fmla="*/ 0 w 1307309"/>
              <a:gd name="connsiteY0" fmla="*/ 185370 h 560266"/>
              <a:gd name="connsiteX1" fmla="*/ 400566 w 1307309"/>
              <a:gd name="connsiteY1" fmla="*/ 560266 h 560266"/>
              <a:gd name="connsiteX2" fmla="*/ 1241948 w 1307309"/>
              <a:gd name="connsiteY2" fmla="*/ 38764 h 560266"/>
              <a:gd name="connsiteX3" fmla="*/ 1254318 w 1307309"/>
              <a:gd name="connsiteY3" fmla="*/ 37927 h 560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7309" h="560266">
                <a:moveTo>
                  <a:pt x="0" y="185370"/>
                </a:moveTo>
                <a:cubicBezTo>
                  <a:pt x="257237" y="125663"/>
                  <a:pt x="162134" y="554319"/>
                  <a:pt x="400566" y="560266"/>
                </a:cubicBezTo>
                <a:cubicBezTo>
                  <a:pt x="604382" y="535360"/>
                  <a:pt x="1058381" y="52078"/>
                  <a:pt x="1241948" y="38764"/>
                </a:cubicBezTo>
                <a:cubicBezTo>
                  <a:pt x="1384240" y="-48292"/>
                  <a:pt x="1249081" y="38578"/>
                  <a:pt x="1254318" y="37927"/>
                </a:cubicBezTo>
              </a:path>
            </a:pathLst>
          </a:custGeom>
          <a:noFill/>
          <a:ln w="25400">
            <a:solidFill>
              <a:srgbClr val="00B05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8" name="Freihandform 57"/>
          <p:cNvSpPr/>
          <p:nvPr/>
        </p:nvSpPr>
        <p:spPr>
          <a:xfrm>
            <a:off x="1459740" y="3919088"/>
            <a:ext cx="6071174" cy="1517692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1731573"/>
              <a:gd name="connsiteY0" fmla="*/ 687033 h 722715"/>
              <a:gd name="connsiteX1" fmla="*/ 1683774 w 1731573"/>
              <a:gd name="connsiteY1" fmla="*/ 43 h 722715"/>
              <a:gd name="connsiteX2" fmla="*/ 1430594 w 1731573"/>
              <a:gd name="connsiteY2" fmla="*/ 722715 h 722715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6990 h 1519087"/>
              <a:gd name="connsiteX1" fmla="*/ 1683774 w 4585274"/>
              <a:gd name="connsiteY1" fmla="*/ 0 h 1519087"/>
              <a:gd name="connsiteX2" fmla="*/ 4585274 w 4585274"/>
              <a:gd name="connsiteY2" fmla="*/ 1519087 h 1519087"/>
              <a:gd name="connsiteX0" fmla="*/ 0 w 4585274"/>
              <a:gd name="connsiteY0" fmla="*/ 686990 h 1519087"/>
              <a:gd name="connsiteX1" fmla="*/ 1683774 w 4585274"/>
              <a:gd name="connsiteY1" fmla="*/ 0 h 1519087"/>
              <a:gd name="connsiteX2" fmla="*/ 4585274 w 4585274"/>
              <a:gd name="connsiteY2" fmla="*/ 1519087 h 1519087"/>
              <a:gd name="connsiteX0" fmla="*/ 0 w 4585274"/>
              <a:gd name="connsiteY0" fmla="*/ 686990 h 1519087"/>
              <a:gd name="connsiteX1" fmla="*/ 1683774 w 4585274"/>
              <a:gd name="connsiteY1" fmla="*/ 0 h 1519087"/>
              <a:gd name="connsiteX2" fmla="*/ 4585274 w 4585274"/>
              <a:gd name="connsiteY2" fmla="*/ 1519087 h 1519087"/>
              <a:gd name="connsiteX0" fmla="*/ 0 w 4585274"/>
              <a:gd name="connsiteY0" fmla="*/ 707004 h 1539101"/>
              <a:gd name="connsiteX1" fmla="*/ 1683774 w 4585274"/>
              <a:gd name="connsiteY1" fmla="*/ 20014 h 1539101"/>
              <a:gd name="connsiteX2" fmla="*/ 2308523 w 4585274"/>
              <a:gd name="connsiteY2" fmla="*/ 307267 h 1539101"/>
              <a:gd name="connsiteX3" fmla="*/ 4585274 w 4585274"/>
              <a:gd name="connsiteY3" fmla="*/ 1539101 h 1539101"/>
              <a:gd name="connsiteX0" fmla="*/ 0 w 4585274"/>
              <a:gd name="connsiteY0" fmla="*/ 695871 h 1527968"/>
              <a:gd name="connsiteX1" fmla="*/ 1683774 w 4585274"/>
              <a:gd name="connsiteY1" fmla="*/ 8881 h 1527968"/>
              <a:gd name="connsiteX2" fmla="*/ 2750483 w 4585274"/>
              <a:gd name="connsiteY2" fmla="*/ 517360 h 1527968"/>
              <a:gd name="connsiteX3" fmla="*/ 4585274 w 4585274"/>
              <a:gd name="connsiteY3" fmla="*/ 1527968 h 1527968"/>
              <a:gd name="connsiteX0" fmla="*/ 0 w 4585274"/>
              <a:gd name="connsiteY0" fmla="*/ 690514 h 1522611"/>
              <a:gd name="connsiteX1" fmla="*/ 1683774 w 4585274"/>
              <a:gd name="connsiteY1" fmla="*/ 3524 h 1522611"/>
              <a:gd name="connsiteX2" fmla="*/ 3695363 w 4585274"/>
              <a:gd name="connsiteY2" fmla="*/ 1087191 h 1522611"/>
              <a:gd name="connsiteX3" fmla="*/ 4585274 w 4585274"/>
              <a:gd name="connsiteY3" fmla="*/ 1522611 h 1522611"/>
              <a:gd name="connsiteX0" fmla="*/ 0 w 4585274"/>
              <a:gd name="connsiteY0" fmla="*/ 690514 h 1522611"/>
              <a:gd name="connsiteX1" fmla="*/ 1683774 w 4585274"/>
              <a:gd name="connsiteY1" fmla="*/ 3524 h 1522611"/>
              <a:gd name="connsiteX2" fmla="*/ 3695363 w 4585274"/>
              <a:gd name="connsiteY2" fmla="*/ 1087191 h 1522611"/>
              <a:gd name="connsiteX3" fmla="*/ 4106843 w 4585274"/>
              <a:gd name="connsiteY3" fmla="*/ 1286295 h 1522611"/>
              <a:gd name="connsiteX4" fmla="*/ 4585274 w 4585274"/>
              <a:gd name="connsiteY4" fmla="*/ 1522611 h 1522611"/>
              <a:gd name="connsiteX0" fmla="*/ 0 w 6071174"/>
              <a:gd name="connsiteY0" fmla="*/ 690514 h 1286295"/>
              <a:gd name="connsiteX1" fmla="*/ 1683774 w 6071174"/>
              <a:gd name="connsiteY1" fmla="*/ 3524 h 1286295"/>
              <a:gd name="connsiteX2" fmla="*/ 3695363 w 6071174"/>
              <a:gd name="connsiteY2" fmla="*/ 1087191 h 1286295"/>
              <a:gd name="connsiteX3" fmla="*/ 4106843 w 6071174"/>
              <a:gd name="connsiteY3" fmla="*/ 1286295 h 1286295"/>
              <a:gd name="connsiteX4" fmla="*/ 6071174 w 6071174"/>
              <a:gd name="connsiteY4" fmla="*/ 202628 h 1286295"/>
              <a:gd name="connsiteX0" fmla="*/ 0 w 6071174"/>
              <a:gd name="connsiteY0" fmla="*/ 690514 h 1286295"/>
              <a:gd name="connsiteX1" fmla="*/ 1683774 w 6071174"/>
              <a:gd name="connsiteY1" fmla="*/ 3524 h 1286295"/>
              <a:gd name="connsiteX2" fmla="*/ 3695363 w 6071174"/>
              <a:gd name="connsiteY2" fmla="*/ 1087191 h 1286295"/>
              <a:gd name="connsiteX3" fmla="*/ 4106843 w 6071174"/>
              <a:gd name="connsiteY3" fmla="*/ 1286295 h 1286295"/>
              <a:gd name="connsiteX4" fmla="*/ 6071174 w 6071174"/>
              <a:gd name="connsiteY4" fmla="*/ 202628 h 1286295"/>
              <a:gd name="connsiteX0" fmla="*/ 0 w 6071174"/>
              <a:gd name="connsiteY0" fmla="*/ 690514 h 1426405"/>
              <a:gd name="connsiteX1" fmla="*/ 1683774 w 6071174"/>
              <a:gd name="connsiteY1" fmla="*/ 3524 h 1426405"/>
              <a:gd name="connsiteX2" fmla="*/ 3695363 w 6071174"/>
              <a:gd name="connsiteY2" fmla="*/ 1087191 h 1426405"/>
              <a:gd name="connsiteX3" fmla="*/ 4785023 w 6071174"/>
              <a:gd name="connsiteY3" fmla="*/ 1426405 h 1426405"/>
              <a:gd name="connsiteX4" fmla="*/ 6071174 w 6071174"/>
              <a:gd name="connsiteY4" fmla="*/ 202628 h 1426405"/>
              <a:gd name="connsiteX0" fmla="*/ 0 w 6071174"/>
              <a:gd name="connsiteY0" fmla="*/ 690514 h 1468737"/>
              <a:gd name="connsiteX1" fmla="*/ 1683774 w 6071174"/>
              <a:gd name="connsiteY1" fmla="*/ 3524 h 1468737"/>
              <a:gd name="connsiteX2" fmla="*/ 3695363 w 6071174"/>
              <a:gd name="connsiteY2" fmla="*/ 1087191 h 1468737"/>
              <a:gd name="connsiteX3" fmla="*/ 4785023 w 6071174"/>
              <a:gd name="connsiteY3" fmla="*/ 1426405 h 1468737"/>
              <a:gd name="connsiteX4" fmla="*/ 6071174 w 6071174"/>
              <a:gd name="connsiteY4" fmla="*/ 202628 h 1468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1174" h="1468737">
                <a:moveTo>
                  <a:pt x="0" y="690514"/>
                </a:moveTo>
                <a:cubicBezTo>
                  <a:pt x="226757" y="601310"/>
                  <a:pt x="1552022" y="4951"/>
                  <a:pt x="1683774" y="3524"/>
                </a:cubicBezTo>
                <a:cubicBezTo>
                  <a:pt x="2068528" y="-63099"/>
                  <a:pt x="3211780" y="834010"/>
                  <a:pt x="3695363" y="1087191"/>
                </a:cubicBezTo>
                <a:cubicBezTo>
                  <a:pt x="4099208" y="1300986"/>
                  <a:pt x="4499545" y="1575061"/>
                  <a:pt x="4785023" y="1426405"/>
                </a:cubicBezTo>
                <a:cubicBezTo>
                  <a:pt x="5439800" y="1065183"/>
                  <a:pt x="5721197" y="880941"/>
                  <a:pt x="6071174" y="202628"/>
                </a:cubicBezTo>
              </a:path>
            </a:pathLst>
          </a:custGeom>
          <a:noFill/>
          <a:ln w="25400">
            <a:solidFill>
              <a:srgbClr val="7030A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9" name="Freihandform 58"/>
          <p:cNvSpPr/>
          <p:nvPr/>
        </p:nvSpPr>
        <p:spPr>
          <a:xfrm rot="15594781">
            <a:off x="7077293" y="4656565"/>
            <a:ext cx="1328375" cy="219918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202400 w 793640"/>
              <a:gd name="connsiteY0" fmla="*/ 8126 h 820577"/>
              <a:gd name="connsiteX1" fmla="*/ 56220 w 793640"/>
              <a:gd name="connsiteY1" fmla="*/ 599351 h 820577"/>
              <a:gd name="connsiteX2" fmla="*/ 793640 w 793640"/>
              <a:gd name="connsiteY2" fmla="*/ 820577 h 820577"/>
              <a:gd name="connsiteX0" fmla="*/ 203864 w 795104"/>
              <a:gd name="connsiteY0" fmla="*/ 0 h 812451"/>
              <a:gd name="connsiteX1" fmla="*/ 57684 w 795104"/>
              <a:gd name="connsiteY1" fmla="*/ 591225 h 812451"/>
              <a:gd name="connsiteX2" fmla="*/ 795104 w 795104"/>
              <a:gd name="connsiteY2" fmla="*/ 812451 h 812451"/>
              <a:gd name="connsiteX0" fmla="*/ 188558 w 796461"/>
              <a:gd name="connsiteY0" fmla="*/ 0 h 890221"/>
              <a:gd name="connsiteX1" fmla="*/ 59041 w 796461"/>
              <a:gd name="connsiteY1" fmla="*/ 668995 h 890221"/>
              <a:gd name="connsiteX2" fmla="*/ 796461 w 796461"/>
              <a:gd name="connsiteY2" fmla="*/ 890221 h 890221"/>
              <a:gd name="connsiteX0" fmla="*/ 188558 w 1473578"/>
              <a:gd name="connsiteY0" fmla="*/ 0 h 669047"/>
              <a:gd name="connsiteX1" fmla="*/ 59041 w 1473578"/>
              <a:gd name="connsiteY1" fmla="*/ 668995 h 669047"/>
              <a:gd name="connsiteX2" fmla="*/ 1473578 w 1473578"/>
              <a:gd name="connsiteY2" fmla="*/ 280261 h 669047"/>
              <a:gd name="connsiteX0" fmla="*/ 0 w 1285020"/>
              <a:gd name="connsiteY0" fmla="*/ 0 h 280261"/>
              <a:gd name="connsiteX1" fmla="*/ 1285020 w 1285020"/>
              <a:gd name="connsiteY1" fmla="*/ 280261 h 280261"/>
              <a:gd name="connsiteX0" fmla="*/ 0 w 1286860"/>
              <a:gd name="connsiteY0" fmla="*/ 0 h 228148"/>
              <a:gd name="connsiteX1" fmla="*/ 1286860 w 1286860"/>
              <a:gd name="connsiteY1" fmla="*/ 228148 h 228148"/>
              <a:gd name="connsiteX0" fmla="*/ 0 w 1290864"/>
              <a:gd name="connsiteY0" fmla="*/ 0 h 206367"/>
              <a:gd name="connsiteX1" fmla="*/ 1290864 w 1290864"/>
              <a:gd name="connsiteY1" fmla="*/ 206367 h 206367"/>
              <a:gd name="connsiteX0" fmla="*/ 0 w 1328375"/>
              <a:gd name="connsiteY0" fmla="*/ 0 h 212825"/>
              <a:gd name="connsiteX1" fmla="*/ 1328375 w 1328375"/>
              <a:gd name="connsiteY1" fmla="*/ 212825 h 212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28375" h="212825">
                <a:moveTo>
                  <a:pt x="0" y="0"/>
                </a:moveTo>
                <a:lnTo>
                  <a:pt x="1328375" y="212825"/>
                </a:lnTo>
              </a:path>
            </a:pathLst>
          </a:custGeom>
          <a:noFill/>
          <a:ln w="25400">
            <a:solidFill>
              <a:srgbClr val="0070C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2" name="Rechteck 61"/>
          <p:cNvSpPr/>
          <p:nvPr/>
        </p:nvSpPr>
        <p:spPr>
          <a:xfrm>
            <a:off x="1867980" y="3645324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3" name="Rechteck 62"/>
          <p:cNvSpPr/>
          <p:nvPr/>
        </p:nvSpPr>
        <p:spPr>
          <a:xfrm>
            <a:off x="4323672" y="3855345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4" name="Rechteck 63"/>
          <p:cNvSpPr/>
          <p:nvPr/>
        </p:nvSpPr>
        <p:spPr>
          <a:xfrm>
            <a:off x="5476642" y="3853858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5" name="Rechteck 64"/>
          <p:cNvSpPr/>
          <p:nvPr/>
        </p:nvSpPr>
        <p:spPr>
          <a:xfrm>
            <a:off x="6806632" y="4315804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6" name="Rechteck 65"/>
          <p:cNvSpPr/>
          <p:nvPr/>
        </p:nvSpPr>
        <p:spPr>
          <a:xfrm>
            <a:off x="1896480" y="4859482"/>
            <a:ext cx="253596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 smtClean="0"/>
              <a:t>3</a:t>
            </a:r>
            <a:endParaRPr lang="en-US" sz="1050" baseline="-25000" dirty="0"/>
          </a:p>
        </p:txBody>
      </p:sp>
      <p:sp>
        <p:nvSpPr>
          <p:cNvPr id="67" name="Rechteck 66"/>
          <p:cNvSpPr/>
          <p:nvPr/>
        </p:nvSpPr>
        <p:spPr>
          <a:xfrm>
            <a:off x="3637242" y="4834039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8" name="Rechteck 67"/>
          <p:cNvSpPr/>
          <p:nvPr/>
        </p:nvSpPr>
        <p:spPr>
          <a:xfrm>
            <a:off x="5037771" y="3474667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9" name="Rechteck 68"/>
          <p:cNvSpPr/>
          <p:nvPr/>
        </p:nvSpPr>
        <p:spPr>
          <a:xfrm>
            <a:off x="4334026" y="3209872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0" name="Rechteck 69"/>
          <p:cNvSpPr/>
          <p:nvPr/>
        </p:nvSpPr>
        <p:spPr>
          <a:xfrm>
            <a:off x="3192562" y="3351807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1" name="Rechteck 70"/>
          <p:cNvSpPr/>
          <p:nvPr/>
        </p:nvSpPr>
        <p:spPr>
          <a:xfrm>
            <a:off x="2947412" y="2960951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2" name="Rechteck 71"/>
          <p:cNvSpPr/>
          <p:nvPr/>
        </p:nvSpPr>
        <p:spPr>
          <a:xfrm>
            <a:off x="4508887" y="2480222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3" name="Rechteck 72"/>
          <p:cNvSpPr/>
          <p:nvPr/>
        </p:nvSpPr>
        <p:spPr>
          <a:xfrm>
            <a:off x="6879898" y="2668487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4" name="Rechteck 73"/>
          <p:cNvSpPr/>
          <p:nvPr/>
        </p:nvSpPr>
        <p:spPr>
          <a:xfrm>
            <a:off x="2859210" y="3910532"/>
            <a:ext cx="253596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 smtClean="0"/>
              <a:t>4</a:t>
            </a:r>
            <a:endParaRPr lang="en-US" sz="1050" baseline="-25000" dirty="0"/>
          </a:p>
        </p:txBody>
      </p:sp>
      <p:sp>
        <p:nvSpPr>
          <p:cNvPr id="75" name="Rechteck 74"/>
          <p:cNvSpPr/>
          <p:nvPr/>
        </p:nvSpPr>
        <p:spPr>
          <a:xfrm>
            <a:off x="3701179" y="2875556"/>
            <a:ext cx="2519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x</a:t>
            </a:r>
            <a:endParaRPr lang="en-US" sz="1200" baseline="-25000" dirty="0"/>
          </a:p>
        </p:txBody>
      </p:sp>
      <p:sp>
        <p:nvSpPr>
          <p:cNvPr id="76" name="Rechteck 75"/>
          <p:cNvSpPr/>
          <p:nvPr/>
        </p:nvSpPr>
        <p:spPr>
          <a:xfrm>
            <a:off x="4975651" y="2871755"/>
            <a:ext cx="2535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y</a:t>
            </a:r>
            <a:endParaRPr lang="en-US" sz="1200" baseline="-25000" dirty="0"/>
          </a:p>
        </p:txBody>
      </p:sp>
      <p:sp>
        <p:nvSpPr>
          <p:cNvPr id="77" name="Rechteck 76"/>
          <p:cNvSpPr/>
          <p:nvPr/>
        </p:nvSpPr>
        <p:spPr>
          <a:xfrm>
            <a:off x="2387392" y="2890526"/>
            <a:ext cx="29527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w</a:t>
            </a:r>
            <a:endParaRPr lang="en-US" sz="1200" baseline="-25000" dirty="0"/>
          </a:p>
        </p:txBody>
      </p:sp>
      <p:sp>
        <p:nvSpPr>
          <p:cNvPr id="78" name="Rechteck 77"/>
          <p:cNvSpPr/>
          <p:nvPr/>
        </p:nvSpPr>
        <p:spPr>
          <a:xfrm>
            <a:off x="4970839" y="3735580"/>
            <a:ext cx="24558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z</a:t>
            </a:r>
            <a:endParaRPr lang="en-US" sz="1200" baseline="-25000" dirty="0"/>
          </a:p>
        </p:txBody>
      </p:sp>
      <p:sp>
        <p:nvSpPr>
          <p:cNvPr id="79" name="Textfeld 78"/>
          <p:cNvSpPr txBox="1"/>
          <p:nvPr/>
        </p:nvSpPr>
        <p:spPr>
          <a:xfrm>
            <a:off x="2124782" y="5805264"/>
            <a:ext cx="69957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flows: </a:t>
            </a:r>
            <a:r>
              <a:rPr lang="en-US" sz="2800" dirty="0" smtClean="0">
                <a:solidFill>
                  <a:srgbClr val="C00000"/>
                </a:solidFill>
              </a:rPr>
              <a:t>1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00B050"/>
                </a:solidFill>
              </a:rPr>
              <a:t>2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0070C0"/>
                </a:solidFill>
              </a:rPr>
              <a:t>1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7030A0"/>
                </a:solidFill>
              </a:rPr>
              <a:t>1</a:t>
            </a:r>
          </a:p>
          <a:p>
            <a:pPr algn="r"/>
            <a:r>
              <a:rPr lang="en-US" sz="2800" dirty="0" smtClean="0"/>
              <a:t>  capacity of links: 1 (or marked)</a:t>
            </a:r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341388704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19"/>
          <p:cNvSpPr/>
          <p:nvPr/>
        </p:nvSpPr>
        <p:spPr>
          <a:xfrm>
            <a:off x="1048447" y="283849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5" name="Rechteck 4"/>
          <p:cNvSpPr/>
          <p:nvPr/>
        </p:nvSpPr>
        <p:spPr>
          <a:xfrm>
            <a:off x="1101345" y="2877994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s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6" name="Oval 19"/>
          <p:cNvSpPr/>
          <p:nvPr/>
        </p:nvSpPr>
        <p:spPr>
          <a:xfrm>
            <a:off x="1047449" y="370165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7" name="Rechteck 6"/>
          <p:cNvSpPr/>
          <p:nvPr/>
        </p:nvSpPr>
        <p:spPr>
          <a:xfrm>
            <a:off x="1100347" y="3741157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s</a:t>
            </a:r>
            <a:r>
              <a:rPr lang="en-US" sz="1200" baseline="-25000" dirty="0" smtClean="0"/>
              <a:t>3</a:t>
            </a:r>
            <a:endParaRPr lang="en-US" sz="1200" baseline="-25000" dirty="0"/>
          </a:p>
        </p:txBody>
      </p:sp>
      <p:sp>
        <p:nvSpPr>
          <p:cNvPr id="8" name="Oval 19"/>
          <p:cNvSpPr/>
          <p:nvPr/>
        </p:nvSpPr>
        <p:spPr>
          <a:xfrm>
            <a:off x="1047449" y="455620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7030A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9" name="Rechteck 8"/>
          <p:cNvSpPr/>
          <p:nvPr/>
        </p:nvSpPr>
        <p:spPr>
          <a:xfrm>
            <a:off x="1100347" y="4595699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s</a:t>
            </a:r>
            <a:r>
              <a:rPr lang="en-US" sz="1200" baseline="-25000" dirty="0" smtClean="0"/>
              <a:t>4</a:t>
            </a:r>
            <a:endParaRPr lang="en-US" sz="1200" baseline="-25000" dirty="0"/>
          </a:p>
        </p:txBody>
      </p:sp>
      <p:sp>
        <p:nvSpPr>
          <p:cNvPr id="10" name="Oval 19"/>
          <p:cNvSpPr/>
          <p:nvPr/>
        </p:nvSpPr>
        <p:spPr>
          <a:xfrm>
            <a:off x="2330296" y="283849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1" name="Oval 19"/>
          <p:cNvSpPr/>
          <p:nvPr/>
        </p:nvSpPr>
        <p:spPr>
          <a:xfrm>
            <a:off x="3612145" y="2838623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2" name="Oval 19"/>
          <p:cNvSpPr/>
          <p:nvPr/>
        </p:nvSpPr>
        <p:spPr>
          <a:xfrm>
            <a:off x="4893994" y="2834183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3" name="Oval 19"/>
          <p:cNvSpPr/>
          <p:nvPr/>
        </p:nvSpPr>
        <p:spPr>
          <a:xfrm>
            <a:off x="6175843" y="2834182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4" name="Oval 19"/>
          <p:cNvSpPr/>
          <p:nvPr/>
        </p:nvSpPr>
        <p:spPr>
          <a:xfrm>
            <a:off x="2327141" y="369803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5" name="Oval 19"/>
          <p:cNvSpPr/>
          <p:nvPr/>
        </p:nvSpPr>
        <p:spPr>
          <a:xfrm>
            <a:off x="3608990" y="369815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6" name="Oval 19"/>
          <p:cNvSpPr/>
          <p:nvPr/>
        </p:nvSpPr>
        <p:spPr>
          <a:xfrm>
            <a:off x="4890839" y="369371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7" name="Oval 19"/>
          <p:cNvSpPr/>
          <p:nvPr/>
        </p:nvSpPr>
        <p:spPr>
          <a:xfrm>
            <a:off x="6172688" y="369371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7452380" y="370165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6172688" y="196670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0" name="Oval 19"/>
          <p:cNvSpPr/>
          <p:nvPr/>
        </p:nvSpPr>
        <p:spPr>
          <a:xfrm>
            <a:off x="4892996" y="454826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Oval 19"/>
          <p:cNvSpPr/>
          <p:nvPr/>
        </p:nvSpPr>
        <p:spPr>
          <a:xfrm>
            <a:off x="6172688" y="455620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2" name="Oval 19"/>
          <p:cNvSpPr/>
          <p:nvPr/>
        </p:nvSpPr>
        <p:spPr>
          <a:xfrm>
            <a:off x="6172688" y="54286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3" name="Oval 19"/>
          <p:cNvSpPr/>
          <p:nvPr/>
        </p:nvSpPr>
        <p:spPr>
          <a:xfrm>
            <a:off x="7452380" y="543661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4" name="Oval 19"/>
          <p:cNvSpPr/>
          <p:nvPr/>
        </p:nvSpPr>
        <p:spPr>
          <a:xfrm>
            <a:off x="2327141" y="54286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5" name="Rechteck 24"/>
          <p:cNvSpPr/>
          <p:nvPr/>
        </p:nvSpPr>
        <p:spPr>
          <a:xfrm>
            <a:off x="7543583" y="3745467"/>
            <a:ext cx="23596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dirty="0"/>
              <a:t>t</a:t>
            </a:r>
            <a:endParaRPr lang="en-US" sz="1200" baseline="-25000" dirty="0"/>
          </a:p>
        </p:txBody>
      </p:sp>
      <p:sp>
        <p:nvSpPr>
          <p:cNvPr id="26" name="Rechteck 25"/>
          <p:cNvSpPr/>
          <p:nvPr/>
        </p:nvSpPr>
        <p:spPr>
          <a:xfrm>
            <a:off x="7508318" y="5472479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s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cxnSp>
        <p:nvCxnSpPr>
          <p:cNvPr id="27" name="Gerade Verbindung mit Pfeil 26"/>
          <p:cNvCxnSpPr>
            <a:stCxn id="4" idx="6"/>
            <a:endCxn id="10" idx="2"/>
          </p:cNvCxnSpPr>
          <p:nvPr/>
        </p:nvCxnSpPr>
        <p:spPr>
          <a:xfrm>
            <a:off x="1466818" y="3020805"/>
            <a:ext cx="86347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 Verbindung mit Pfeil 27"/>
          <p:cNvCxnSpPr>
            <a:stCxn id="6" idx="6"/>
            <a:endCxn id="14" idx="2"/>
          </p:cNvCxnSpPr>
          <p:nvPr/>
        </p:nvCxnSpPr>
        <p:spPr>
          <a:xfrm flipV="1">
            <a:off x="1465820" y="3880341"/>
            <a:ext cx="861321" cy="362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8" idx="7"/>
            <a:endCxn id="14" idx="3"/>
          </p:cNvCxnSpPr>
          <p:nvPr/>
        </p:nvCxnSpPr>
        <p:spPr>
          <a:xfrm flipV="1">
            <a:off x="1404551" y="4009253"/>
            <a:ext cx="983859" cy="60034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 Verbindung mit Pfeil 29"/>
          <p:cNvCxnSpPr>
            <a:stCxn id="4" idx="5"/>
            <a:endCxn id="24" idx="1"/>
          </p:cNvCxnSpPr>
          <p:nvPr/>
        </p:nvCxnSpPr>
        <p:spPr>
          <a:xfrm>
            <a:off x="1405549" y="3149717"/>
            <a:ext cx="982861" cy="233235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 Verbindung mit Pfeil 30"/>
          <p:cNvCxnSpPr>
            <a:stCxn id="11" idx="2"/>
            <a:endCxn id="10" idx="6"/>
          </p:cNvCxnSpPr>
          <p:nvPr/>
        </p:nvCxnSpPr>
        <p:spPr>
          <a:xfrm flipH="1" flipV="1">
            <a:off x="2748667" y="3020805"/>
            <a:ext cx="863478" cy="1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Gerade Verbindung mit Pfeil 31"/>
          <p:cNvCxnSpPr>
            <a:stCxn id="10" idx="7"/>
            <a:endCxn id="19" idx="2"/>
          </p:cNvCxnSpPr>
          <p:nvPr/>
        </p:nvCxnSpPr>
        <p:spPr>
          <a:xfrm flipV="1">
            <a:off x="2687398" y="2149016"/>
            <a:ext cx="3485290" cy="74287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/>
          <p:cNvCxnSpPr>
            <a:stCxn id="14" idx="7"/>
            <a:endCxn id="11" idx="3"/>
          </p:cNvCxnSpPr>
          <p:nvPr/>
        </p:nvCxnSpPr>
        <p:spPr>
          <a:xfrm flipV="1">
            <a:off x="2684243" y="3149845"/>
            <a:ext cx="989171" cy="60158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Gerade Verbindung mit Pfeil 33"/>
          <p:cNvCxnSpPr>
            <a:stCxn id="14" idx="6"/>
            <a:endCxn id="15" idx="2"/>
          </p:cNvCxnSpPr>
          <p:nvPr/>
        </p:nvCxnSpPr>
        <p:spPr>
          <a:xfrm>
            <a:off x="2745512" y="3880341"/>
            <a:ext cx="863478" cy="1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24" idx="7"/>
            <a:endCxn id="16" idx="3"/>
          </p:cNvCxnSpPr>
          <p:nvPr/>
        </p:nvCxnSpPr>
        <p:spPr>
          <a:xfrm flipV="1">
            <a:off x="2684243" y="4004941"/>
            <a:ext cx="2267865" cy="147712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Gerade Verbindung mit Pfeil 35"/>
          <p:cNvCxnSpPr>
            <a:stCxn id="24" idx="6"/>
            <a:endCxn id="22" idx="2"/>
          </p:cNvCxnSpPr>
          <p:nvPr/>
        </p:nvCxnSpPr>
        <p:spPr>
          <a:xfrm>
            <a:off x="2745512" y="5610980"/>
            <a:ext cx="342717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hteck 36"/>
          <p:cNvSpPr/>
          <p:nvPr/>
        </p:nvSpPr>
        <p:spPr>
          <a:xfrm>
            <a:off x="3698121" y="3744782"/>
            <a:ext cx="26481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u</a:t>
            </a:r>
            <a:endParaRPr lang="en-US" sz="1200" baseline="-25000" dirty="0"/>
          </a:p>
        </p:txBody>
      </p:sp>
      <p:sp>
        <p:nvSpPr>
          <p:cNvPr id="38" name="Rechteck 37"/>
          <p:cNvSpPr/>
          <p:nvPr/>
        </p:nvSpPr>
        <p:spPr>
          <a:xfrm>
            <a:off x="2402882" y="3737527"/>
            <a:ext cx="2535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v</a:t>
            </a:r>
            <a:endParaRPr lang="en-US" sz="1200" baseline="-25000" dirty="0"/>
          </a:p>
        </p:txBody>
      </p:sp>
      <p:cxnSp>
        <p:nvCxnSpPr>
          <p:cNvPr id="39" name="Gerade Verbindung mit Pfeil 38"/>
          <p:cNvCxnSpPr>
            <a:stCxn id="15" idx="6"/>
            <a:endCxn id="13" idx="2"/>
          </p:cNvCxnSpPr>
          <p:nvPr/>
        </p:nvCxnSpPr>
        <p:spPr>
          <a:xfrm flipV="1">
            <a:off x="4027361" y="3016492"/>
            <a:ext cx="2148482" cy="86397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 Verbindung mit Pfeil 39"/>
          <p:cNvCxnSpPr>
            <a:stCxn id="15" idx="6"/>
            <a:endCxn id="16" idx="2"/>
          </p:cNvCxnSpPr>
          <p:nvPr/>
        </p:nvCxnSpPr>
        <p:spPr>
          <a:xfrm flipV="1">
            <a:off x="4027361" y="3876029"/>
            <a:ext cx="863478" cy="444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Gerade Verbindung mit Pfeil 40"/>
          <p:cNvCxnSpPr>
            <a:stCxn id="12" idx="3"/>
            <a:endCxn id="15" idx="7"/>
          </p:cNvCxnSpPr>
          <p:nvPr/>
        </p:nvCxnSpPr>
        <p:spPr>
          <a:xfrm flipH="1">
            <a:off x="3966092" y="3145405"/>
            <a:ext cx="989171" cy="60615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Gerade Verbindung mit Pfeil 41"/>
          <p:cNvCxnSpPr>
            <a:stCxn id="15" idx="5"/>
            <a:endCxn id="20" idx="1"/>
          </p:cNvCxnSpPr>
          <p:nvPr/>
        </p:nvCxnSpPr>
        <p:spPr>
          <a:xfrm>
            <a:off x="3966092" y="4009381"/>
            <a:ext cx="988173" cy="59227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Gerade Verbindung mit Pfeil 42"/>
          <p:cNvCxnSpPr>
            <a:stCxn id="16" idx="6"/>
            <a:endCxn id="17" idx="2"/>
          </p:cNvCxnSpPr>
          <p:nvPr/>
        </p:nvCxnSpPr>
        <p:spPr>
          <a:xfrm flipV="1">
            <a:off x="5309210" y="3876028"/>
            <a:ext cx="863478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Gerade Verbindung mit Pfeil 43"/>
          <p:cNvCxnSpPr>
            <a:stCxn id="20" idx="6"/>
            <a:endCxn id="21" idx="2"/>
          </p:cNvCxnSpPr>
          <p:nvPr/>
        </p:nvCxnSpPr>
        <p:spPr>
          <a:xfrm>
            <a:off x="5311367" y="4730570"/>
            <a:ext cx="861321" cy="794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/>
          <p:cNvCxnSpPr>
            <a:stCxn id="20" idx="5"/>
            <a:endCxn id="22" idx="1"/>
          </p:cNvCxnSpPr>
          <p:nvPr/>
        </p:nvCxnSpPr>
        <p:spPr>
          <a:xfrm>
            <a:off x="5250098" y="4859482"/>
            <a:ext cx="983859" cy="62258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Gerade Verbindung mit Pfeil 45"/>
          <p:cNvCxnSpPr>
            <a:stCxn id="16" idx="0"/>
            <a:endCxn id="12" idx="4"/>
          </p:cNvCxnSpPr>
          <p:nvPr/>
        </p:nvCxnSpPr>
        <p:spPr>
          <a:xfrm flipV="1">
            <a:off x="5100025" y="3198802"/>
            <a:ext cx="3155" cy="4949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Gerade Verbindung mit Pfeil 46"/>
          <p:cNvCxnSpPr>
            <a:stCxn id="17" idx="4"/>
            <a:endCxn id="21" idx="0"/>
          </p:cNvCxnSpPr>
          <p:nvPr/>
        </p:nvCxnSpPr>
        <p:spPr>
          <a:xfrm>
            <a:off x="6381874" y="4058337"/>
            <a:ext cx="0" cy="49786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Gerade Verbindung mit Pfeil 47"/>
          <p:cNvCxnSpPr>
            <a:stCxn id="17" idx="6"/>
            <a:endCxn id="18" idx="2"/>
          </p:cNvCxnSpPr>
          <p:nvPr/>
        </p:nvCxnSpPr>
        <p:spPr>
          <a:xfrm>
            <a:off x="6591059" y="3876028"/>
            <a:ext cx="861321" cy="794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Gerade Verbindung mit Pfeil 48"/>
          <p:cNvCxnSpPr>
            <a:stCxn id="13" idx="5"/>
            <a:endCxn id="18" idx="1"/>
          </p:cNvCxnSpPr>
          <p:nvPr/>
        </p:nvCxnSpPr>
        <p:spPr>
          <a:xfrm>
            <a:off x="6532945" y="3145404"/>
            <a:ext cx="980704" cy="60965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Gerade Verbindung mit Pfeil 49"/>
          <p:cNvCxnSpPr>
            <a:stCxn id="23" idx="0"/>
            <a:endCxn id="18" idx="4"/>
          </p:cNvCxnSpPr>
          <p:nvPr/>
        </p:nvCxnSpPr>
        <p:spPr>
          <a:xfrm flipV="1">
            <a:off x="7661566" y="4066277"/>
            <a:ext cx="0" cy="137033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Gerade Verbindung mit Pfeil 50"/>
          <p:cNvCxnSpPr>
            <a:stCxn id="22" idx="7"/>
            <a:endCxn id="18" idx="3"/>
          </p:cNvCxnSpPr>
          <p:nvPr/>
        </p:nvCxnSpPr>
        <p:spPr>
          <a:xfrm flipV="1">
            <a:off x="6529790" y="4012880"/>
            <a:ext cx="983859" cy="146918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Gerade Verbindung mit Pfeil 51"/>
          <p:cNvCxnSpPr>
            <a:stCxn id="21" idx="7"/>
          </p:cNvCxnSpPr>
          <p:nvPr/>
        </p:nvCxnSpPr>
        <p:spPr>
          <a:xfrm flipV="1">
            <a:off x="6529790" y="3991881"/>
            <a:ext cx="904678" cy="61771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Gerade Verbindung mit Pfeil 52"/>
          <p:cNvCxnSpPr>
            <a:stCxn id="19" idx="5"/>
          </p:cNvCxnSpPr>
          <p:nvPr/>
        </p:nvCxnSpPr>
        <p:spPr>
          <a:xfrm>
            <a:off x="6529790" y="2277928"/>
            <a:ext cx="1001771" cy="139479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Freihandform 53"/>
          <p:cNvSpPr/>
          <p:nvPr/>
        </p:nvSpPr>
        <p:spPr>
          <a:xfrm>
            <a:off x="1465511" y="3122770"/>
            <a:ext cx="5956874" cy="734190"/>
          </a:xfrm>
          <a:custGeom>
            <a:avLst/>
            <a:gdLst>
              <a:gd name="connsiteX0" fmla="*/ 0 w 6725265"/>
              <a:gd name="connsiteY0" fmla="*/ 427338 h 1375569"/>
              <a:gd name="connsiteX1" fmla="*/ 848033 w 6725265"/>
              <a:gd name="connsiteY1" fmla="*/ 604319 h 1375569"/>
              <a:gd name="connsiteX2" fmla="*/ 1482213 w 6725265"/>
              <a:gd name="connsiteY2" fmla="*/ 1304867 h 1375569"/>
              <a:gd name="connsiteX3" fmla="*/ 2993923 w 6725265"/>
              <a:gd name="connsiteY3" fmla="*/ 1260622 h 1375569"/>
              <a:gd name="connsiteX4" fmla="*/ 5405284 w 6725265"/>
              <a:gd name="connsiteY4" fmla="*/ 501080 h 1375569"/>
              <a:gd name="connsiteX5" fmla="*/ 5744497 w 6725265"/>
              <a:gd name="connsiteY5" fmla="*/ 14383 h 1375569"/>
              <a:gd name="connsiteX6" fmla="*/ 6725265 w 6725265"/>
              <a:gd name="connsiteY6" fmla="*/ 176616 h 1375569"/>
              <a:gd name="connsiteX0" fmla="*/ 0 w 6725265"/>
              <a:gd name="connsiteY0" fmla="*/ 430548 h 1376065"/>
              <a:gd name="connsiteX1" fmla="*/ 848033 w 6725265"/>
              <a:gd name="connsiteY1" fmla="*/ 607529 h 1376065"/>
              <a:gd name="connsiteX2" fmla="*/ 1482213 w 6725265"/>
              <a:gd name="connsiteY2" fmla="*/ 1308077 h 1376065"/>
              <a:gd name="connsiteX3" fmla="*/ 2993923 w 6725265"/>
              <a:gd name="connsiteY3" fmla="*/ 1263832 h 1376065"/>
              <a:gd name="connsiteX4" fmla="*/ 5206181 w 6725265"/>
              <a:gd name="connsiteY4" fmla="*/ 555909 h 1376065"/>
              <a:gd name="connsiteX5" fmla="*/ 5744497 w 6725265"/>
              <a:gd name="connsiteY5" fmla="*/ 17593 h 1376065"/>
              <a:gd name="connsiteX6" fmla="*/ 6725265 w 6725265"/>
              <a:gd name="connsiteY6" fmla="*/ 179826 h 1376065"/>
              <a:gd name="connsiteX0" fmla="*/ 0 w 6725265"/>
              <a:gd name="connsiteY0" fmla="*/ 347191 h 1292708"/>
              <a:gd name="connsiteX1" fmla="*/ 848033 w 6725265"/>
              <a:gd name="connsiteY1" fmla="*/ 524172 h 1292708"/>
              <a:gd name="connsiteX2" fmla="*/ 1482213 w 6725265"/>
              <a:gd name="connsiteY2" fmla="*/ 1224720 h 1292708"/>
              <a:gd name="connsiteX3" fmla="*/ 2993923 w 6725265"/>
              <a:gd name="connsiteY3" fmla="*/ 1180475 h 1292708"/>
              <a:gd name="connsiteX4" fmla="*/ 5206181 w 6725265"/>
              <a:gd name="connsiteY4" fmla="*/ 472552 h 1292708"/>
              <a:gd name="connsiteX5" fmla="*/ 5796116 w 6725265"/>
              <a:gd name="connsiteY5" fmla="*/ 37475 h 1292708"/>
              <a:gd name="connsiteX6" fmla="*/ 6725265 w 6725265"/>
              <a:gd name="connsiteY6" fmla="*/ 96469 h 1292708"/>
              <a:gd name="connsiteX0" fmla="*/ 0 w 6725265"/>
              <a:gd name="connsiteY0" fmla="*/ 322319 h 1267836"/>
              <a:gd name="connsiteX1" fmla="*/ 848033 w 6725265"/>
              <a:gd name="connsiteY1" fmla="*/ 499300 h 1267836"/>
              <a:gd name="connsiteX2" fmla="*/ 1482213 w 6725265"/>
              <a:gd name="connsiteY2" fmla="*/ 1199848 h 1267836"/>
              <a:gd name="connsiteX3" fmla="*/ 2993923 w 6725265"/>
              <a:gd name="connsiteY3" fmla="*/ 1155603 h 1267836"/>
              <a:gd name="connsiteX4" fmla="*/ 5206181 w 6725265"/>
              <a:gd name="connsiteY4" fmla="*/ 447680 h 1267836"/>
              <a:gd name="connsiteX5" fmla="*/ 5796116 w 6725265"/>
              <a:gd name="connsiteY5" fmla="*/ 12603 h 1267836"/>
              <a:gd name="connsiteX6" fmla="*/ 6725265 w 6725265"/>
              <a:gd name="connsiteY6" fmla="*/ 71597 h 1267836"/>
              <a:gd name="connsiteX0" fmla="*/ 0 w 6725265"/>
              <a:gd name="connsiteY0" fmla="*/ 342290 h 1287807"/>
              <a:gd name="connsiteX1" fmla="*/ 848033 w 6725265"/>
              <a:gd name="connsiteY1" fmla="*/ 519271 h 1287807"/>
              <a:gd name="connsiteX2" fmla="*/ 1482213 w 6725265"/>
              <a:gd name="connsiteY2" fmla="*/ 1219819 h 1287807"/>
              <a:gd name="connsiteX3" fmla="*/ 2993923 w 6725265"/>
              <a:gd name="connsiteY3" fmla="*/ 1175574 h 1287807"/>
              <a:gd name="connsiteX4" fmla="*/ 5206181 w 6725265"/>
              <a:gd name="connsiteY4" fmla="*/ 467651 h 1287807"/>
              <a:gd name="connsiteX5" fmla="*/ 5796116 w 6725265"/>
              <a:gd name="connsiteY5" fmla="*/ 32574 h 1287807"/>
              <a:gd name="connsiteX6" fmla="*/ 6725265 w 6725265"/>
              <a:gd name="connsiteY6" fmla="*/ 91568 h 1287807"/>
              <a:gd name="connsiteX0" fmla="*/ 0 w 6688394"/>
              <a:gd name="connsiteY0" fmla="*/ 349559 h 1295076"/>
              <a:gd name="connsiteX1" fmla="*/ 848033 w 6688394"/>
              <a:gd name="connsiteY1" fmla="*/ 526540 h 1295076"/>
              <a:gd name="connsiteX2" fmla="*/ 1482213 w 6688394"/>
              <a:gd name="connsiteY2" fmla="*/ 1227088 h 1295076"/>
              <a:gd name="connsiteX3" fmla="*/ 2993923 w 6688394"/>
              <a:gd name="connsiteY3" fmla="*/ 1182843 h 1295076"/>
              <a:gd name="connsiteX4" fmla="*/ 5206181 w 6688394"/>
              <a:gd name="connsiteY4" fmla="*/ 474920 h 1295076"/>
              <a:gd name="connsiteX5" fmla="*/ 5796116 w 6688394"/>
              <a:gd name="connsiteY5" fmla="*/ 39843 h 1295076"/>
              <a:gd name="connsiteX6" fmla="*/ 6688394 w 6688394"/>
              <a:gd name="connsiteY6" fmla="*/ 128334 h 1295076"/>
              <a:gd name="connsiteX0" fmla="*/ 0 w 6688394"/>
              <a:gd name="connsiteY0" fmla="*/ 357502 h 1297505"/>
              <a:gd name="connsiteX1" fmla="*/ 848033 w 6688394"/>
              <a:gd name="connsiteY1" fmla="*/ 534483 h 1297505"/>
              <a:gd name="connsiteX2" fmla="*/ 1482213 w 6688394"/>
              <a:gd name="connsiteY2" fmla="*/ 1235031 h 1297505"/>
              <a:gd name="connsiteX3" fmla="*/ 2993923 w 6688394"/>
              <a:gd name="connsiteY3" fmla="*/ 1190786 h 1297505"/>
              <a:gd name="connsiteX4" fmla="*/ 4881716 w 6688394"/>
              <a:gd name="connsiteY4" fmla="*/ 593476 h 1297505"/>
              <a:gd name="connsiteX5" fmla="*/ 5796116 w 6688394"/>
              <a:gd name="connsiteY5" fmla="*/ 47786 h 1297505"/>
              <a:gd name="connsiteX6" fmla="*/ 6688394 w 6688394"/>
              <a:gd name="connsiteY6" fmla="*/ 136277 h 1297505"/>
              <a:gd name="connsiteX0" fmla="*/ 0 w 6688394"/>
              <a:gd name="connsiteY0" fmla="*/ 357502 h 1255431"/>
              <a:gd name="connsiteX1" fmla="*/ 848033 w 6688394"/>
              <a:gd name="connsiteY1" fmla="*/ 534483 h 1255431"/>
              <a:gd name="connsiteX2" fmla="*/ 1482213 w 6688394"/>
              <a:gd name="connsiteY2" fmla="*/ 1235031 h 1255431"/>
              <a:gd name="connsiteX3" fmla="*/ 2993923 w 6688394"/>
              <a:gd name="connsiteY3" fmla="*/ 1190786 h 1255431"/>
              <a:gd name="connsiteX4" fmla="*/ 4881716 w 6688394"/>
              <a:gd name="connsiteY4" fmla="*/ 593476 h 1255431"/>
              <a:gd name="connsiteX5" fmla="*/ 5796116 w 6688394"/>
              <a:gd name="connsiteY5" fmla="*/ 47786 h 1255431"/>
              <a:gd name="connsiteX6" fmla="*/ 6688394 w 6688394"/>
              <a:gd name="connsiteY6" fmla="*/ 136277 h 1255431"/>
              <a:gd name="connsiteX0" fmla="*/ 0 w 6688394"/>
              <a:gd name="connsiteY0" fmla="*/ 357502 h 1229447"/>
              <a:gd name="connsiteX1" fmla="*/ 848033 w 6688394"/>
              <a:gd name="connsiteY1" fmla="*/ 534483 h 1229447"/>
              <a:gd name="connsiteX2" fmla="*/ 1526458 w 6688394"/>
              <a:gd name="connsiteY2" fmla="*/ 1168663 h 1229447"/>
              <a:gd name="connsiteX3" fmla="*/ 2993923 w 6688394"/>
              <a:gd name="connsiteY3" fmla="*/ 1190786 h 1229447"/>
              <a:gd name="connsiteX4" fmla="*/ 4881716 w 6688394"/>
              <a:gd name="connsiteY4" fmla="*/ 593476 h 1229447"/>
              <a:gd name="connsiteX5" fmla="*/ 5796116 w 6688394"/>
              <a:gd name="connsiteY5" fmla="*/ 47786 h 1229447"/>
              <a:gd name="connsiteX6" fmla="*/ 6688394 w 6688394"/>
              <a:gd name="connsiteY6" fmla="*/ 136277 h 1229447"/>
              <a:gd name="connsiteX0" fmla="*/ 0 w 6688394"/>
              <a:gd name="connsiteY0" fmla="*/ 357502 h 1197624"/>
              <a:gd name="connsiteX1" fmla="*/ 848033 w 6688394"/>
              <a:gd name="connsiteY1" fmla="*/ 534483 h 1197624"/>
              <a:gd name="connsiteX2" fmla="*/ 1526458 w 6688394"/>
              <a:gd name="connsiteY2" fmla="*/ 1168663 h 1197624"/>
              <a:gd name="connsiteX3" fmla="*/ 2993923 w 6688394"/>
              <a:gd name="connsiteY3" fmla="*/ 1190786 h 1197624"/>
              <a:gd name="connsiteX4" fmla="*/ 4881716 w 6688394"/>
              <a:gd name="connsiteY4" fmla="*/ 593476 h 1197624"/>
              <a:gd name="connsiteX5" fmla="*/ 5796116 w 6688394"/>
              <a:gd name="connsiteY5" fmla="*/ 47786 h 1197624"/>
              <a:gd name="connsiteX6" fmla="*/ 6688394 w 6688394"/>
              <a:gd name="connsiteY6" fmla="*/ 136277 h 1197624"/>
              <a:gd name="connsiteX0" fmla="*/ 0 w 6688394"/>
              <a:gd name="connsiteY0" fmla="*/ 357502 h 1230258"/>
              <a:gd name="connsiteX1" fmla="*/ 848033 w 6688394"/>
              <a:gd name="connsiteY1" fmla="*/ 534483 h 1230258"/>
              <a:gd name="connsiteX2" fmla="*/ 1526458 w 6688394"/>
              <a:gd name="connsiteY2" fmla="*/ 1168663 h 1230258"/>
              <a:gd name="connsiteX3" fmla="*/ 2853813 w 6688394"/>
              <a:gd name="connsiteY3" fmla="*/ 1190786 h 1230258"/>
              <a:gd name="connsiteX4" fmla="*/ 4881716 w 6688394"/>
              <a:gd name="connsiteY4" fmla="*/ 593476 h 1230258"/>
              <a:gd name="connsiteX5" fmla="*/ 5796116 w 6688394"/>
              <a:gd name="connsiteY5" fmla="*/ 47786 h 1230258"/>
              <a:gd name="connsiteX6" fmla="*/ 6688394 w 6688394"/>
              <a:gd name="connsiteY6" fmla="*/ 136277 h 1230258"/>
              <a:gd name="connsiteX0" fmla="*/ 0 w 6688394"/>
              <a:gd name="connsiteY0" fmla="*/ 357502 h 1227171"/>
              <a:gd name="connsiteX1" fmla="*/ 774291 w 6688394"/>
              <a:gd name="connsiteY1" fmla="*/ 578728 h 1227171"/>
              <a:gd name="connsiteX2" fmla="*/ 1526458 w 6688394"/>
              <a:gd name="connsiteY2" fmla="*/ 1168663 h 1227171"/>
              <a:gd name="connsiteX3" fmla="*/ 2853813 w 6688394"/>
              <a:gd name="connsiteY3" fmla="*/ 1190786 h 1227171"/>
              <a:gd name="connsiteX4" fmla="*/ 4881716 w 6688394"/>
              <a:gd name="connsiteY4" fmla="*/ 593476 h 1227171"/>
              <a:gd name="connsiteX5" fmla="*/ 5796116 w 6688394"/>
              <a:gd name="connsiteY5" fmla="*/ 47786 h 1227171"/>
              <a:gd name="connsiteX6" fmla="*/ 6688394 w 6688394"/>
              <a:gd name="connsiteY6" fmla="*/ 136277 h 1227171"/>
              <a:gd name="connsiteX0" fmla="*/ 0 w 6688394"/>
              <a:gd name="connsiteY0" fmla="*/ 357502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190797"/>
              <a:gd name="connsiteX1" fmla="*/ 774291 w 6688394"/>
              <a:gd name="connsiteY1" fmla="*/ 578728 h 1190797"/>
              <a:gd name="connsiteX2" fmla="*/ 2853813 w 6688394"/>
              <a:gd name="connsiteY2" fmla="*/ 1190786 h 1190797"/>
              <a:gd name="connsiteX3" fmla="*/ 4881716 w 6688394"/>
              <a:gd name="connsiteY3" fmla="*/ 593476 h 1190797"/>
              <a:gd name="connsiteX4" fmla="*/ 5796116 w 6688394"/>
              <a:gd name="connsiteY4" fmla="*/ 47786 h 1190797"/>
              <a:gd name="connsiteX5" fmla="*/ 6688394 w 6688394"/>
              <a:gd name="connsiteY5" fmla="*/ 136277 h 1190797"/>
              <a:gd name="connsiteX0" fmla="*/ 0 w 6688394"/>
              <a:gd name="connsiteY0" fmla="*/ 350128 h 1193370"/>
              <a:gd name="connsiteX1" fmla="*/ 2853813 w 6688394"/>
              <a:gd name="connsiteY1" fmla="*/ 1190786 h 1193370"/>
              <a:gd name="connsiteX2" fmla="*/ 4881716 w 6688394"/>
              <a:gd name="connsiteY2" fmla="*/ 593476 h 1193370"/>
              <a:gd name="connsiteX3" fmla="*/ 5796116 w 6688394"/>
              <a:gd name="connsiteY3" fmla="*/ 47786 h 1193370"/>
              <a:gd name="connsiteX4" fmla="*/ 6688394 w 6688394"/>
              <a:gd name="connsiteY4" fmla="*/ 136277 h 1193370"/>
              <a:gd name="connsiteX0" fmla="*/ 0 w 6688394"/>
              <a:gd name="connsiteY0" fmla="*/ 350128 h 600311"/>
              <a:gd name="connsiteX1" fmla="*/ 4881716 w 6688394"/>
              <a:gd name="connsiteY1" fmla="*/ 593476 h 600311"/>
              <a:gd name="connsiteX2" fmla="*/ 5796116 w 6688394"/>
              <a:gd name="connsiteY2" fmla="*/ 47786 h 600311"/>
              <a:gd name="connsiteX3" fmla="*/ 6688394 w 6688394"/>
              <a:gd name="connsiteY3" fmla="*/ 136277 h 600311"/>
              <a:gd name="connsiteX0" fmla="*/ 0 w 6688394"/>
              <a:gd name="connsiteY0" fmla="*/ 350128 h 350128"/>
              <a:gd name="connsiteX1" fmla="*/ 5796116 w 6688394"/>
              <a:gd name="connsiteY1" fmla="*/ 47786 h 350128"/>
              <a:gd name="connsiteX2" fmla="*/ 6688394 w 6688394"/>
              <a:gd name="connsiteY2" fmla="*/ 136277 h 350128"/>
              <a:gd name="connsiteX0" fmla="*/ 0 w 6688394"/>
              <a:gd name="connsiteY0" fmla="*/ 213851 h 213851"/>
              <a:gd name="connsiteX1" fmla="*/ 6688394 w 6688394"/>
              <a:gd name="connsiteY1" fmla="*/ 0 h 213851"/>
              <a:gd name="connsiteX0" fmla="*/ 0 w 6688394"/>
              <a:gd name="connsiteY0" fmla="*/ 213851 h 213851"/>
              <a:gd name="connsiteX1" fmla="*/ 542532 w 6688394"/>
              <a:gd name="connsiteY1" fmla="*/ 190501 h 213851"/>
              <a:gd name="connsiteX2" fmla="*/ 6688394 w 6688394"/>
              <a:gd name="connsiteY2" fmla="*/ 0 h 213851"/>
              <a:gd name="connsiteX0" fmla="*/ 0 w 6664010"/>
              <a:gd name="connsiteY0" fmla="*/ 1591547 h 1591547"/>
              <a:gd name="connsiteX1" fmla="*/ 518148 w 6664010"/>
              <a:gd name="connsiteY1" fmla="*/ 190501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27434"/>
              <a:gd name="connsiteY0" fmla="*/ 1859771 h 1859771"/>
              <a:gd name="connsiteX1" fmla="*/ 1091172 w 6627434"/>
              <a:gd name="connsiteY1" fmla="*/ 1513333 h 1859771"/>
              <a:gd name="connsiteX2" fmla="*/ 6627434 w 6627434"/>
              <a:gd name="connsiteY2" fmla="*/ 0 h 1859771"/>
              <a:gd name="connsiteX0" fmla="*/ 0 w 6627434"/>
              <a:gd name="connsiteY0" fmla="*/ 1859771 h 1970534"/>
              <a:gd name="connsiteX1" fmla="*/ 987540 w 6627434"/>
              <a:gd name="connsiteY1" fmla="*/ 1970533 h 1970534"/>
              <a:gd name="connsiteX2" fmla="*/ 6627434 w 6627434"/>
              <a:gd name="connsiteY2" fmla="*/ 0 h 1970534"/>
              <a:gd name="connsiteX0" fmla="*/ 0 w 6627434"/>
              <a:gd name="connsiteY0" fmla="*/ 1859771 h 1970534"/>
              <a:gd name="connsiteX1" fmla="*/ 987540 w 6627434"/>
              <a:gd name="connsiteY1" fmla="*/ 1970533 h 1970534"/>
              <a:gd name="connsiteX2" fmla="*/ 6627434 w 6627434"/>
              <a:gd name="connsiteY2" fmla="*/ 0 h 1970534"/>
              <a:gd name="connsiteX0" fmla="*/ 0 w 6627434"/>
              <a:gd name="connsiteY0" fmla="*/ 1859771 h 2008049"/>
              <a:gd name="connsiteX1" fmla="*/ 987540 w 6627434"/>
              <a:gd name="connsiteY1" fmla="*/ 1970533 h 2008049"/>
              <a:gd name="connsiteX2" fmla="*/ 1548372 w 6627434"/>
              <a:gd name="connsiteY2" fmla="*/ 1805940 h 2008049"/>
              <a:gd name="connsiteX3" fmla="*/ 6627434 w 6627434"/>
              <a:gd name="connsiteY3" fmla="*/ 0 h 2008049"/>
              <a:gd name="connsiteX0" fmla="*/ 0 w 6627434"/>
              <a:gd name="connsiteY0" fmla="*/ 1859771 h 2363481"/>
              <a:gd name="connsiteX1" fmla="*/ 987540 w 6627434"/>
              <a:gd name="connsiteY1" fmla="*/ 1970533 h 2363481"/>
              <a:gd name="connsiteX2" fmla="*/ 1280148 w 6627434"/>
              <a:gd name="connsiteY2" fmla="*/ 2269236 h 2363481"/>
              <a:gd name="connsiteX3" fmla="*/ 6627434 w 6627434"/>
              <a:gd name="connsiteY3" fmla="*/ 0 h 2363481"/>
              <a:gd name="connsiteX0" fmla="*/ 0 w 6627434"/>
              <a:gd name="connsiteY0" fmla="*/ 1859771 h 2502888"/>
              <a:gd name="connsiteX1" fmla="*/ 987540 w 6627434"/>
              <a:gd name="connsiteY1" fmla="*/ 1970533 h 2502888"/>
              <a:gd name="connsiteX2" fmla="*/ 1280148 w 6627434"/>
              <a:gd name="connsiteY2" fmla="*/ 2269236 h 2502888"/>
              <a:gd name="connsiteX3" fmla="*/ 6627434 w 6627434"/>
              <a:gd name="connsiteY3" fmla="*/ 0 h 2502888"/>
              <a:gd name="connsiteX0" fmla="*/ 0 w 6627434"/>
              <a:gd name="connsiteY0" fmla="*/ 1859771 h 2502888"/>
              <a:gd name="connsiteX1" fmla="*/ 987540 w 6627434"/>
              <a:gd name="connsiteY1" fmla="*/ 1970533 h 2502888"/>
              <a:gd name="connsiteX2" fmla="*/ 1280148 w 6627434"/>
              <a:gd name="connsiteY2" fmla="*/ 2269236 h 2502888"/>
              <a:gd name="connsiteX3" fmla="*/ 6627434 w 6627434"/>
              <a:gd name="connsiteY3" fmla="*/ 0 h 2502888"/>
              <a:gd name="connsiteX0" fmla="*/ 0 w 6627434"/>
              <a:gd name="connsiteY0" fmla="*/ 1859771 h 2593730"/>
              <a:gd name="connsiteX1" fmla="*/ 987540 w 6627434"/>
              <a:gd name="connsiteY1" fmla="*/ 1970533 h 2593730"/>
              <a:gd name="connsiteX2" fmla="*/ 1292340 w 6627434"/>
              <a:gd name="connsiteY2" fmla="*/ 2366772 h 2593730"/>
              <a:gd name="connsiteX3" fmla="*/ 6627434 w 6627434"/>
              <a:gd name="connsiteY3" fmla="*/ 0 h 2593730"/>
              <a:gd name="connsiteX0" fmla="*/ 0 w 6627434"/>
              <a:gd name="connsiteY0" fmla="*/ 1859771 h 2366772"/>
              <a:gd name="connsiteX1" fmla="*/ 987540 w 6627434"/>
              <a:gd name="connsiteY1" fmla="*/ 1970533 h 2366772"/>
              <a:gd name="connsiteX2" fmla="*/ 1292340 w 6627434"/>
              <a:gd name="connsiteY2" fmla="*/ 2366772 h 2366772"/>
              <a:gd name="connsiteX3" fmla="*/ 3139428 w 6627434"/>
              <a:gd name="connsiteY3" fmla="*/ 1933955 h 2366772"/>
              <a:gd name="connsiteX4" fmla="*/ 6627434 w 6627434"/>
              <a:gd name="connsiteY4" fmla="*/ 0 h 2366772"/>
              <a:gd name="connsiteX0" fmla="*/ 0 w 6627434"/>
              <a:gd name="connsiteY0" fmla="*/ 1859771 h 2476243"/>
              <a:gd name="connsiteX1" fmla="*/ 987540 w 6627434"/>
              <a:gd name="connsiteY1" fmla="*/ 1970533 h 2476243"/>
              <a:gd name="connsiteX2" fmla="*/ 1292340 w 6627434"/>
              <a:gd name="connsiteY2" fmla="*/ 2366772 h 2476243"/>
              <a:gd name="connsiteX3" fmla="*/ 2657844 w 6627434"/>
              <a:gd name="connsiteY3" fmla="*/ 2275331 h 2476243"/>
              <a:gd name="connsiteX4" fmla="*/ 6627434 w 6627434"/>
              <a:gd name="connsiteY4" fmla="*/ 0 h 2476243"/>
              <a:gd name="connsiteX0" fmla="*/ 0 w 6627434"/>
              <a:gd name="connsiteY0" fmla="*/ 1859771 h 2572649"/>
              <a:gd name="connsiteX1" fmla="*/ 987540 w 6627434"/>
              <a:gd name="connsiteY1" fmla="*/ 1970533 h 2572649"/>
              <a:gd name="connsiteX2" fmla="*/ 1316724 w 6627434"/>
              <a:gd name="connsiteY2" fmla="*/ 2561844 h 2572649"/>
              <a:gd name="connsiteX3" fmla="*/ 2657844 w 6627434"/>
              <a:gd name="connsiteY3" fmla="*/ 2275331 h 2572649"/>
              <a:gd name="connsiteX4" fmla="*/ 6627434 w 6627434"/>
              <a:gd name="connsiteY4" fmla="*/ 0 h 2572649"/>
              <a:gd name="connsiteX0" fmla="*/ 0 w 6627434"/>
              <a:gd name="connsiteY0" fmla="*/ 1859771 h 2670089"/>
              <a:gd name="connsiteX1" fmla="*/ 987540 w 6627434"/>
              <a:gd name="connsiteY1" fmla="*/ 1970533 h 2670089"/>
              <a:gd name="connsiteX2" fmla="*/ 1316724 w 6627434"/>
              <a:gd name="connsiteY2" fmla="*/ 2561844 h 2670089"/>
              <a:gd name="connsiteX3" fmla="*/ 2657844 w 6627434"/>
              <a:gd name="connsiteY3" fmla="*/ 2275331 h 2670089"/>
              <a:gd name="connsiteX4" fmla="*/ 6627434 w 6627434"/>
              <a:gd name="connsiteY4" fmla="*/ 0 h 2670089"/>
              <a:gd name="connsiteX0" fmla="*/ 0 w 6627434"/>
              <a:gd name="connsiteY0" fmla="*/ 1859771 h 2670089"/>
              <a:gd name="connsiteX1" fmla="*/ 987540 w 6627434"/>
              <a:gd name="connsiteY1" fmla="*/ 1970533 h 2670089"/>
              <a:gd name="connsiteX2" fmla="*/ 1316724 w 6627434"/>
              <a:gd name="connsiteY2" fmla="*/ 2561844 h 2670089"/>
              <a:gd name="connsiteX3" fmla="*/ 2657844 w 6627434"/>
              <a:gd name="connsiteY3" fmla="*/ 2275331 h 2670089"/>
              <a:gd name="connsiteX4" fmla="*/ 6627434 w 6627434"/>
              <a:gd name="connsiteY4" fmla="*/ 0 h 2670089"/>
              <a:gd name="connsiteX0" fmla="*/ 0 w 6627434"/>
              <a:gd name="connsiteY0" fmla="*/ 1859771 h 2585401"/>
              <a:gd name="connsiteX1" fmla="*/ 987540 w 6627434"/>
              <a:gd name="connsiteY1" fmla="*/ 1970533 h 2585401"/>
              <a:gd name="connsiteX2" fmla="*/ 1261860 w 6627434"/>
              <a:gd name="connsiteY2" fmla="*/ 2433828 h 2585401"/>
              <a:gd name="connsiteX3" fmla="*/ 2657844 w 6627434"/>
              <a:gd name="connsiteY3" fmla="*/ 2275331 h 2585401"/>
              <a:gd name="connsiteX4" fmla="*/ 6627434 w 6627434"/>
              <a:gd name="connsiteY4" fmla="*/ 0 h 2585401"/>
              <a:gd name="connsiteX0" fmla="*/ 0 w 6627434"/>
              <a:gd name="connsiteY0" fmla="*/ 1859771 h 2608257"/>
              <a:gd name="connsiteX1" fmla="*/ 987540 w 6627434"/>
              <a:gd name="connsiteY1" fmla="*/ 1970533 h 2608257"/>
              <a:gd name="connsiteX2" fmla="*/ 1261860 w 6627434"/>
              <a:gd name="connsiteY2" fmla="*/ 2433828 h 2608257"/>
              <a:gd name="connsiteX3" fmla="*/ 2657844 w 6627434"/>
              <a:gd name="connsiteY3" fmla="*/ 2275331 h 2608257"/>
              <a:gd name="connsiteX4" fmla="*/ 6627434 w 6627434"/>
              <a:gd name="connsiteY4" fmla="*/ 0 h 2608257"/>
              <a:gd name="connsiteX0" fmla="*/ 0 w 6627434"/>
              <a:gd name="connsiteY0" fmla="*/ 1859771 h 2579939"/>
              <a:gd name="connsiteX1" fmla="*/ 987540 w 6627434"/>
              <a:gd name="connsiteY1" fmla="*/ 1970533 h 2579939"/>
              <a:gd name="connsiteX2" fmla="*/ 1249668 w 6627434"/>
              <a:gd name="connsiteY2" fmla="*/ 2385060 h 2579939"/>
              <a:gd name="connsiteX3" fmla="*/ 2657844 w 6627434"/>
              <a:gd name="connsiteY3" fmla="*/ 2275331 h 2579939"/>
              <a:gd name="connsiteX4" fmla="*/ 6627434 w 6627434"/>
              <a:gd name="connsiteY4" fmla="*/ 0 h 2579939"/>
              <a:gd name="connsiteX0" fmla="*/ 0 w 6627434"/>
              <a:gd name="connsiteY0" fmla="*/ 1859771 h 2564352"/>
              <a:gd name="connsiteX1" fmla="*/ 987540 w 6627434"/>
              <a:gd name="connsiteY1" fmla="*/ 1970533 h 2564352"/>
              <a:gd name="connsiteX2" fmla="*/ 1249668 w 6627434"/>
              <a:gd name="connsiteY2" fmla="*/ 2385060 h 2564352"/>
              <a:gd name="connsiteX3" fmla="*/ 2645652 w 6627434"/>
              <a:gd name="connsiteY3" fmla="*/ 2238755 h 2564352"/>
              <a:gd name="connsiteX4" fmla="*/ 6627434 w 6627434"/>
              <a:gd name="connsiteY4" fmla="*/ 0 h 2564352"/>
              <a:gd name="connsiteX0" fmla="*/ 0 w 6627434"/>
              <a:gd name="connsiteY0" fmla="*/ 1859771 h 2622215"/>
              <a:gd name="connsiteX1" fmla="*/ 987540 w 6627434"/>
              <a:gd name="connsiteY1" fmla="*/ 1970533 h 2622215"/>
              <a:gd name="connsiteX2" fmla="*/ 1249668 w 6627434"/>
              <a:gd name="connsiteY2" fmla="*/ 2385060 h 2622215"/>
              <a:gd name="connsiteX3" fmla="*/ 2316468 w 6627434"/>
              <a:gd name="connsiteY3" fmla="*/ 2360675 h 2622215"/>
              <a:gd name="connsiteX4" fmla="*/ 6627434 w 6627434"/>
              <a:gd name="connsiteY4" fmla="*/ 0 h 2622215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6627434 w 6627434"/>
              <a:gd name="connsiteY4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3255252 w 6627434"/>
              <a:gd name="connsiteY4" fmla="*/ 1879091 h 2593961"/>
              <a:gd name="connsiteX5" fmla="*/ 6627434 w 6627434"/>
              <a:gd name="connsiteY5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4675620 w 6627434"/>
              <a:gd name="connsiteY4" fmla="*/ 1671827 h 2593961"/>
              <a:gd name="connsiteX5" fmla="*/ 6627434 w 6627434"/>
              <a:gd name="connsiteY5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4675620 w 6627434"/>
              <a:gd name="connsiteY4" fmla="*/ 1671827 h 2593961"/>
              <a:gd name="connsiteX5" fmla="*/ 6627434 w 6627434"/>
              <a:gd name="connsiteY5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4773156 w 6627434"/>
              <a:gd name="connsiteY4" fmla="*/ 1952243 h 2593961"/>
              <a:gd name="connsiteX5" fmla="*/ 6627434 w 6627434"/>
              <a:gd name="connsiteY5" fmla="*/ 0 h 2593961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4773156 w 5956874"/>
              <a:gd name="connsiteY4" fmla="*/ 92472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4773156 w 5956874"/>
              <a:gd name="connsiteY4" fmla="*/ 92472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4773156 w 5956874"/>
              <a:gd name="connsiteY4" fmla="*/ 92472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3194292 w 5956874"/>
              <a:gd name="connsiteY4" fmla="*/ 275351 h 734190"/>
              <a:gd name="connsiteX5" fmla="*/ 4773156 w 5956874"/>
              <a:gd name="connsiteY5" fmla="*/ 92472 h 734190"/>
              <a:gd name="connsiteX6" fmla="*/ 5956874 w 5956874"/>
              <a:gd name="connsiteY6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2895588 w 5956874"/>
              <a:gd name="connsiteY4" fmla="*/ 555767 h 734190"/>
              <a:gd name="connsiteX5" fmla="*/ 4773156 w 5956874"/>
              <a:gd name="connsiteY5" fmla="*/ 92472 h 734190"/>
              <a:gd name="connsiteX6" fmla="*/ 5956874 w 5956874"/>
              <a:gd name="connsiteY6" fmla="*/ 639589 h 734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56874" h="734190">
                <a:moveTo>
                  <a:pt x="0" y="0"/>
                </a:moveTo>
                <a:cubicBezTo>
                  <a:pt x="369820" y="89753"/>
                  <a:pt x="605528" y="100257"/>
                  <a:pt x="987540" y="110762"/>
                </a:cubicBezTo>
                <a:cubicBezTo>
                  <a:pt x="1245602" y="101790"/>
                  <a:pt x="1114358" y="128287"/>
                  <a:pt x="1231380" y="458233"/>
                </a:cubicBezTo>
                <a:cubicBezTo>
                  <a:pt x="1333996" y="726457"/>
                  <a:pt x="1427286" y="895366"/>
                  <a:pt x="2316468" y="500904"/>
                </a:cubicBezTo>
                <a:cubicBezTo>
                  <a:pt x="2643620" y="470424"/>
                  <a:pt x="2486140" y="623839"/>
                  <a:pt x="2895588" y="555767"/>
                </a:cubicBezTo>
                <a:cubicBezTo>
                  <a:pt x="3305036" y="487695"/>
                  <a:pt x="4312726" y="31766"/>
                  <a:pt x="4773156" y="92472"/>
                </a:cubicBezTo>
                <a:cubicBezTo>
                  <a:pt x="5222593" y="110252"/>
                  <a:pt x="5562301" y="457217"/>
                  <a:pt x="5956874" y="639589"/>
                </a:cubicBezTo>
              </a:path>
            </a:pathLst>
          </a:custGeom>
          <a:noFill/>
          <a:ln w="25400">
            <a:solidFill>
              <a:srgbClr val="C0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55" name="Gerade Verbindung mit Pfeil 54"/>
          <p:cNvCxnSpPr>
            <a:stCxn id="10" idx="4"/>
            <a:endCxn id="14" idx="0"/>
          </p:cNvCxnSpPr>
          <p:nvPr/>
        </p:nvCxnSpPr>
        <p:spPr>
          <a:xfrm flipH="1">
            <a:off x="2536327" y="3203114"/>
            <a:ext cx="3155" cy="4949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Freihandform 55"/>
          <p:cNvSpPr/>
          <p:nvPr/>
        </p:nvSpPr>
        <p:spPr>
          <a:xfrm>
            <a:off x="1475199" y="3958644"/>
            <a:ext cx="5929442" cy="209238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2131634"/>
              <a:gd name="connsiteY0" fmla="*/ 11386 h 613407"/>
              <a:gd name="connsiteX1" fmla="*/ 1394214 w 2131634"/>
              <a:gd name="connsiteY1" fmla="*/ 392181 h 613407"/>
              <a:gd name="connsiteX2" fmla="*/ 2131634 w 2131634"/>
              <a:gd name="connsiteY2" fmla="*/ 613407 h 613407"/>
              <a:gd name="connsiteX0" fmla="*/ 0 w 2131634"/>
              <a:gd name="connsiteY0" fmla="*/ 0 h 602021"/>
              <a:gd name="connsiteX1" fmla="*/ 1394214 w 2131634"/>
              <a:gd name="connsiteY1" fmla="*/ 380795 h 602021"/>
              <a:gd name="connsiteX2" fmla="*/ 2131634 w 2131634"/>
              <a:gd name="connsiteY2" fmla="*/ 602021 h 602021"/>
              <a:gd name="connsiteX0" fmla="*/ 0 w 4759010"/>
              <a:gd name="connsiteY0" fmla="*/ 0 h 380863"/>
              <a:gd name="connsiteX1" fmla="*/ 1394214 w 4759010"/>
              <a:gd name="connsiteY1" fmla="*/ 380795 h 380863"/>
              <a:gd name="connsiteX2" fmla="*/ 4759010 w 4759010"/>
              <a:gd name="connsiteY2" fmla="*/ 112373 h 380863"/>
              <a:gd name="connsiteX0" fmla="*/ 0 w 4759010"/>
              <a:gd name="connsiteY0" fmla="*/ 0 h 198044"/>
              <a:gd name="connsiteX1" fmla="*/ 2357382 w 4759010"/>
              <a:gd name="connsiteY1" fmla="*/ 197915 h 198044"/>
              <a:gd name="connsiteX2" fmla="*/ 4759010 w 4759010"/>
              <a:gd name="connsiteY2" fmla="*/ 112373 h 198044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77298"/>
              <a:gd name="connsiteY0" fmla="*/ 0 h 197915"/>
              <a:gd name="connsiteX1" fmla="*/ 2357382 w 4777298"/>
              <a:gd name="connsiteY1" fmla="*/ 197915 h 197915"/>
              <a:gd name="connsiteX2" fmla="*/ 4777298 w 4777298"/>
              <a:gd name="connsiteY2" fmla="*/ 106474 h 197915"/>
              <a:gd name="connsiteX0" fmla="*/ 0 w 5929442"/>
              <a:gd name="connsiteY0" fmla="*/ 0 h 197915"/>
              <a:gd name="connsiteX1" fmla="*/ 2357382 w 5929442"/>
              <a:gd name="connsiteY1" fmla="*/ 197915 h 197915"/>
              <a:gd name="connsiteX2" fmla="*/ 5929442 w 5929442"/>
              <a:gd name="connsiteY2" fmla="*/ 6185 h 197915"/>
              <a:gd name="connsiteX0" fmla="*/ 0 w 5929442"/>
              <a:gd name="connsiteY0" fmla="*/ 0 h 200967"/>
              <a:gd name="connsiteX1" fmla="*/ 2357382 w 5929442"/>
              <a:gd name="connsiteY1" fmla="*/ 197915 h 200967"/>
              <a:gd name="connsiteX2" fmla="*/ 4739084 w 5929442"/>
              <a:gd name="connsiteY2" fmla="*/ 112387 h 200967"/>
              <a:gd name="connsiteX3" fmla="*/ 5929442 w 5929442"/>
              <a:gd name="connsiteY3" fmla="*/ 6185 h 200967"/>
              <a:gd name="connsiteX0" fmla="*/ 0 w 5929442"/>
              <a:gd name="connsiteY0" fmla="*/ 0 h 202488"/>
              <a:gd name="connsiteX1" fmla="*/ 2357382 w 5929442"/>
              <a:gd name="connsiteY1" fmla="*/ 197915 h 202488"/>
              <a:gd name="connsiteX2" fmla="*/ 4739084 w 5929442"/>
              <a:gd name="connsiteY2" fmla="*/ 141883 h 202488"/>
              <a:gd name="connsiteX3" fmla="*/ 5929442 w 5929442"/>
              <a:gd name="connsiteY3" fmla="*/ 6185 h 202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29442" h="202488">
                <a:moveTo>
                  <a:pt x="0" y="0"/>
                </a:moveTo>
                <a:cubicBezTo>
                  <a:pt x="263333" y="64179"/>
                  <a:pt x="1216742" y="180170"/>
                  <a:pt x="2357382" y="197915"/>
                </a:cubicBezTo>
                <a:cubicBezTo>
                  <a:pt x="3147229" y="216646"/>
                  <a:pt x="4143741" y="173838"/>
                  <a:pt x="4739084" y="141883"/>
                </a:cubicBezTo>
                <a:cubicBezTo>
                  <a:pt x="5334427" y="109928"/>
                  <a:pt x="5731049" y="23885"/>
                  <a:pt x="5929442" y="6185"/>
                </a:cubicBezTo>
              </a:path>
            </a:pathLst>
          </a:custGeom>
          <a:noFill/>
          <a:ln w="25400">
            <a:solidFill>
              <a:srgbClr val="00B05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57" name="Freihandform 56"/>
          <p:cNvSpPr/>
          <p:nvPr/>
        </p:nvSpPr>
        <p:spPr>
          <a:xfrm>
            <a:off x="6135655" y="3922325"/>
            <a:ext cx="1307309" cy="578940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2247458"/>
              <a:gd name="connsiteY0" fmla="*/ 15124 h 487359"/>
              <a:gd name="connsiteX1" fmla="*/ 1510038 w 2247458"/>
              <a:gd name="connsiteY1" fmla="*/ 266133 h 487359"/>
              <a:gd name="connsiteX2" fmla="*/ 2247458 w 2247458"/>
              <a:gd name="connsiteY2" fmla="*/ 487359 h 487359"/>
              <a:gd name="connsiteX0" fmla="*/ 0 w 2271842"/>
              <a:gd name="connsiteY0" fmla="*/ 15833 h 470370"/>
              <a:gd name="connsiteX1" fmla="*/ 1534422 w 2271842"/>
              <a:gd name="connsiteY1" fmla="*/ 249144 h 470370"/>
              <a:gd name="connsiteX2" fmla="*/ 2271842 w 2271842"/>
              <a:gd name="connsiteY2" fmla="*/ 470370 h 470370"/>
              <a:gd name="connsiteX0" fmla="*/ 0 w 2271842"/>
              <a:gd name="connsiteY0" fmla="*/ 1654 h 456191"/>
              <a:gd name="connsiteX1" fmla="*/ 1534422 w 2271842"/>
              <a:gd name="connsiteY1" fmla="*/ 234965 h 456191"/>
              <a:gd name="connsiteX2" fmla="*/ 2271842 w 2271842"/>
              <a:gd name="connsiteY2" fmla="*/ 456191 h 456191"/>
              <a:gd name="connsiteX0" fmla="*/ 0 w 2271842"/>
              <a:gd name="connsiteY0" fmla="*/ 1099 h 455636"/>
              <a:gd name="connsiteX1" fmla="*/ 400566 w 2271842"/>
              <a:gd name="connsiteY1" fmla="*/ 370095 h 455636"/>
              <a:gd name="connsiteX2" fmla="*/ 2271842 w 2271842"/>
              <a:gd name="connsiteY2" fmla="*/ 455636 h 455636"/>
              <a:gd name="connsiteX0" fmla="*/ 0 w 1241618"/>
              <a:gd name="connsiteY0" fmla="*/ 137031 h 506070"/>
              <a:gd name="connsiteX1" fmla="*/ 400566 w 1241618"/>
              <a:gd name="connsiteY1" fmla="*/ 506027 h 506070"/>
              <a:gd name="connsiteX2" fmla="*/ 1241618 w 1241618"/>
              <a:gd name="connsiteY2" fmla="*/ 13430 h 506070"/>
              <a:gd name="connsiteX0" fmla="*/ 0 w 1241618"/>
              <a:gd name="connsiteY0" fmla="*/ 123601 h 492651"/>
              <a:gd name="connsiteX1" fmla="*/ 400566 w 1241618"/>
              <a:gd name="connsiteY1" fmla="*/ 492597 h 492651"/>
              <a:gd name="connsiteX2" fmla="*/ 1241618 w 1241618"/>
              <a:gd name="connsiteY2" fmla="*/ 0 h 492651"/>
              <a:gd name="connsiteX0" fmla="*/ 0 w 1241618"/>
              <a:gd name="connsiteY0" fmla="*/ 147198 h 516247"/>
              <a:gd name="connsiteX1" fmla="*/ 400566 w 1241618"/>
              <a:gd name="connsiteY1" fmla="*/ 516194 h 516247"/>
              <a:gd name="connsiteX2" fmla="*/ 1241618 w 1241618"/>
              <a:gd name="connsiteY2" fmla="*/ 0 h 516247"/>
              <a:gd name="connsiteX0" fmla="*/ 0 w 1254318"/>
              <a:gd name="connsiteY0" fmla="*/ 153343 h 522391"/>
              <a:gd name="connsiteX1" fmla="*/ 400566 w 1254318"/>
              <a:gd name="connsiteY1" fmla="*/ 522339 h 522391"/>
              <a:gd name="connsiteX2" fmla="*/ 1254318 w 1254318"/>
              <a:gd name="connsiteY2" fmla="*/ 0 h 522391"/>
              <a:gd name="connsiteX0" fmla="*/ 0 w 1254318"/>
              <a:gd name="connsiteY0" fmla="*/ 153343 h 522389"/>
              <a:gd name="connsiteX1" fmla="*/ 400566 w 1254318"/>
              <a:gd name="connsiteY1" fmla="*/ 522339 h 522389"/>
              <a:gd name="connsiteX2" fmla="*/ 1254318 w 1254318"/>
              <a:gd name="connsiteY2" fmla="*/ 0 h 522389"/>
              <a:gd name="connsiteX0" fmla="*/ 0 w 1254318"/>
              <a:gd name="connsiteY0" fmla="*/ 153448 h 522493"/>
              <a:gd name="connsiteX1" fmla="*/ 400566 w 1254318"/>
              <a:gd name="connsiteY1" fmla="*/ 522444 h 522493"/>
              <a:gd name="connsiteX2" fmla="*/ 1254318 w 1254318"/>
              <a:gd name="connsiteY2" fmla="*/ 105 h 522493"/>
              <a:gd name="connsiteX0" fmla="*/ 0 w 1307309"/>
              <a:gd name="connsiteY0" fmla="*/ 191270 h 560266"/>
              <a:gd name="connsiteX1" fmla="*/ 400566 w 1307309"/>
              <a:gd name="connsiteY1" fmla="*/ 560266 h 560266"/>
              <a:gd name="connsiteX2" fmla="*/ 1241948 w 1307309"/>
              <a:gd name="connsiteY2" fmla="*/ 38764 h 560266"/>
              <a:gd name="connsiteX3" fmla="*/ 1254318 w 1307309"/>
              <a:gd name="connsiteY3" fmla="*/ 37927 h 560266"/>
              <a:gd name="connsiteX0" fmla="*/ 0 w 1307309"/>
              <a:gd name="connsiteY0" fmla="*/ 191270 h 560266"/>
              <a:gd name="connsiteX1" fmla="*/ 400566 w 1307309"/>
              <a:gd name="connsiteY1" fmla="*/ 560266 h 560266"/>
              <a:gd name="connsiteX2" fmla="*/ 1241948 w 1307309"/>
              <a:gd name="connsiteY2" fmla="*/ 38764 h 560266"/>
              <a:gd name="connsiteX3" fmla="*/ 1254318 w 1307309"/>
              <a:gd name="connsiteY3" fmla="*/ 37927 h 560266"/>
              <a:gd name="connsiteX0" fmla="*/ 0 w 1307309"/>
              <a:gd name="connsiteY0" fmla="*/ 191270 h 560266"/>
              <a:gd name="connsiteX1" fmla="*/ 400566 w 1307309"/>
              <a:gd name="connsiteY1" fmla="*/ 560266 h 560266"/>
              <a:gd name="connsiteX2" fmla="*/ 1241948 w 1307309"/>
              <a:gd name="connsiteY2" fmla="*/ 38764 h 560266"/>
              <a:gd name="connsiteX3" fmla="*/ 1254318 w 1307309"/>
              <a:gd name="connsiteY3" fmla="*/ 37927 h 560266"/>
              <a:gd name="connsiteX0" fmla="*/ 0 w 1307309"/>
              <a:gd name="connsiteY0" fmla="*/ 185370 h 560266"/>
              <a:gd name="connsiteX1" fmla="*/ 400566 w 1307309"/>
              <a:gd name="connsiteY1" fmla="*/ 560266 h 560266"/>
              <a:gd name="connsiteX2" fmla="*/ 1241948 w 1307309"/>
              <a:gd name="connsiteY2" fmla="*/ 38764 h 560266"/>
              <a:gd name="connsiteX3" fmla="*/ 1254318 w 1307309"/>
              <a:gd name="connsiteY3" fmla="*/ 37927 h 560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7309" h="560266">
                <a:moveTo>
                  <a:pt x="0" y="185370"/>
                </a:moveTo>
                <a:cubicBezTo>
                  <a:pt x="257237" y="125663"/>
                  <a:pt x="162134" y="554319"/>
                  <a:pt x="400566" y="560266"/>
                </a:cubicBezTo>
                <a:cubicBezTo>
                  <a:pt x="604382" y="535360"/>
                  <a:pt x="1058381" y="52078"/>
                  <a:pt x="1241948" y="38764"/>
                </a:cubicBezTo>
                <a:cubicBezTo>
                  <a:pt x="1384240" y="-48292"/>
                  <a:pt x="1249081" y="38578"/>
                  <a:pt x="1254318" y="37927"/>
                </a:cubicBezTo>
              </a:path>
            </a:pathLst>
          </a:custGeom>
          <a:noFill/>
          <a:ln w="25400">
            <a:solidFill>
              <a:srgbClr val="00B05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8" name="Freihandform 57"/>
          <p:cNvSpPr/>
          <p:nvPr/>
        </p:nvSpPr>
        <p:spPr>
          <a:xfrm>
            <a:off x="1459740" y="3919088"/>
            <a:ext cx="6071174" cy="1517692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1731573"/>
              <a:gd name="connsiteY0" fmla="*/ 687033 h 722715"/>
              <a:gd name="connsiteX1" fmla="*/ 1683774 w 1731573"/>
              <a:gd name="connsiteY1" fmla="*/ 43 h 722715"/>
              <a:gd name="connsiteX2" fmla="*/ 1430594 w 1731573"/>
              <a:gd name="connsiteY2" fmla="*/ 722715 h 722715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6990 h 1519087"/>
              <a:gd name="connsiteX1" fmla="*/ 1683774 w 4585274"/>
              <a:gd name="connsiteY1" fmla="*/ 0 h 1519087"/>
              <a:gd name="connsiteX2" fmla="*/ 4585274 w 4585274"/>
              <a:gd name="connsiteY2" fmla="*/ 1519087 h 1519087"/>
              <a:gd name="connsiteX0" fmla="*/ 0 w 4585274"/>
              <a:gd name="connsiteY0" fmla="*/ 686990 h 1519087"/>
              <a:gd name="connsiteX1" fmla="*/ 1683774 w 4585274"/>
              <a:gd name="connsiteY1" fmla="*/ 0 h 1519087"/>
              <a:gd name="connsiteX2" fmla="*/ 4585274 w 4585274"/>
              <a:gd name="connsiteY2" fmla="*/ 1519087 h 1519087"/>
              <a:gd name="connsiteX0" fmla="*/ 0 w 4585274"/>
              <a:gd name="connsiteY0" fmla="*/ 686990 h 1519087"/>
              <a:gd name="connsiteX1" fmla="*/ 1683774 w 4585274"/>
              <a:gd name="connsiteY1" fmla="*/ 0 h 1519087"/>
              <a:gd name="connsiteX2" fmla="*/ 4585274 w 4585274"/>
              <a:gd name="connsiteY2" fmla="*/ 1519087 h 1519087"/>
              <a:gd name="connsiteX0" fmla="*/ 0 w 4585274"/>
              <a:gd name="connsiteY0" fmla="*/ 707004 h 1539101"/>
              <a:gd name="connsiteX1" fmla="*/ 1683774 w 4585274"/>
              <a:gd name="connsiteY1" fmla="*/ 20014 h 1539101"/>
              <a:gd name="connsiteX2" fmla="*/ 2308523 w 4585274"/>
              <a:gd name="connsiteY2" fmla="*/ 307267 h 1539101"/>
              <a:gd name="connsiteX3" fmla="*/ 4585274 w 4585274"/>
              <a:gd name="connsiteY3" fmla="*/ 1539101 h 1539101"/>
              <a:gd name="connsiteX0" fmla="*/ 0 w 4585274"/>
              <a:gd name="connsiteY0" fmla="*/ 695871 h 1527968"/>
              <a:gd name="connsiteX1" fmla="*/ 1683774 w 4585274"/>
              <a:gd name="connsiteY1" fmla="*/ 8881 h 1527968"/>
              <a:gd name="connsiteX2" fmla="*/ 2750483 w 4585274"/>
              <a:gd name="connsiteY2" fmla="*/ 517360 h 1527968"/>
              <a:gd name="connsiteX3" fmla="*/ 4585274 w 4585274"/>
              <a:gd name="connsiteY3" fmla="*/ 1527968 h 1527968"/>
              <a:gd name="connsiteX0" fmla="*/ 0 w 4585274"/>
              <a:gd name="connsiteY0" fmla="*/ 690514 h 1522611"/>
              <a:gd name="connsiteX1" fmla="*/ 1683774 w 4585274"/>
              <a:gd name="connsiteY1" fmla="*/ 3524 h 1522611"/>
              <a:gd name="connsiteX2" fmla="*/ 3695363 w 4585274"/>
              <a:gd name="connsiteY2" fmla="*/ 1087191 h 1522611"/>
              <a:gd name="connsiteX3" fmla="*/ 4585274 w 4585274"/>
              <a:gd name="connsiteY3" fmla="*/ 1522611 h 1522611"/>
              <a:gd name="connsiteX0" fmla="*/ 0 w 4585274"/>
              <a:gd name="connsiteY0" fmla="*/ 690514 h 1522611"/>
              <a:gd name="connsiteX1" fmla="*/ 1683774 w 4585274"/>
              <a:gd name="connsiteY1" fmla="*/ 3524 h 1522611"/>
              <a:gd name="connsiteX2" fmla="*/ 3695363 w 4585274"/>
              <a:gd name="connsiteY2" fmla="*/ 1087191 h 1522611"/>
              <a:gd name="connsiteX3" fmla="*/ 4106843 w 4585274"/>
              <a:gd name="connsiteY3" fmla="*/ 1286295 h 1522611"/>
              <a:gd name="connsiteX4" fmla="*/ 4585274 w 4585274"/>
              <a:gd name="connsiteY4" fmla="*/ 1522611 h 1522611"/>
              <a:gd name="connsiteX0" fmla="*/ 0 w 6071174"/>
              <a:gd name="connsiteY0" fmla="*/ 690514 h 1286295"/>
              <a:gd name="connsiteX1" fmla="*/ 1683774 w 6071174"/>
              <a:gd name="connsiteY1" fmla="*/ 3524 h 1286295"/>
              <a:gd name="connsiteX2" fmla="*/ 3695363 w 6071174"/>
              <a:gd name="connsiteY2" fmla="*/ 1087191 h 1286295"/>
              <a:gd name="connsiteX3" fmla="*/ 4106843 w 6071174"/>
              <a:gd name="connsiteY3" fmla="*/ 1286295 h 1286295"/>
              <a:gd name="connsiteX4" fmla="*/ 6071174 w 6071174"/>
              <a:gd name="connsiteY4" fmla="*/ 202628 h 1286295"/>
              <a:gd name="connsiteX0" fmla="*/ 0 w 6071174"/>
              <a:gd name="connsiteY0" fmla="*/ 690514 h 1286295"/>
              <a:gd name="connsiteX1" fmla="*/ 1683774 w 6071174"/>
              <a:gd name="connsiteY1" fmla="*/ 3524 h 1286295"/>
              <a:gd name="connsiteX2" fmla="*/ 3695363 w 6071174"/>
              <a:gd name="connsiteY2" fmla="*/ 1087191 h 1286295"/>
              <a:gd name="connsiteX3" fmla="*/ 4106843 w 6071174"/>
              <a:gd name="connsiteY3" fmla="*/ 1286295 h 1286295"/>
              <a:gd name="connsiteX4" fmla="*/ 6071174 w 6071174"/>
              <a:gd name="connsiteY4" fmla="*/ 202628 h 1286295"/>
              <a:gd name="connsiteX0" fmla="*/ 0 w 6071174"/>
              <a:gd name="connsiteY0" fmla="*/ 690514 h 1426405"/>
              <a:gd name="connsiteX1" fmla="*/ 1683774 w 6071174"/>
              <a:gd name="connsiteY1" fmla="*/ 3524 h 1426405"/>
              <a:gd name="connsiteX2" fmla="*/ 3695363 w 6071174"/>
              <a:gd name="connsiteY2" fmla="*/ 1087191 h 1426405"/>
              <a:gd name="connsiteX3" fmla="*/ 4785023 w 6071174"/>
              <a:gd name="connsiteY3" fmla="*/ 1426405 h 1426405"/>
              <a:gd name="connsiteX4" fmla="*/ 6071174 w 6071174"/>
              <a:gd name="connsiteY4" fmla="*/ 202628 h 1426405"/>
              <a:gd name="connsiteX0" fmla="*/ 0 w 6071174"/>
              <a:gd name="connsiteY0" fmla="*/ 690514 h 1468737"/>
              <a:gd name="connsiteX1" fmla="*/ 1683774 w 6071174"/>
              <a:gd name="connsiteY1" fmla="*/ 3524 h 1468737"/>
              <a:gd name="connsiteX2" fmla="*/ 3695363 w 6071174"/>
              <a:gd name="connsiteY2" fmla="*/ 1087191 h 1468737"/>
              <a:gd name="connsiteX3" fmla="*/ 4785023 w 6071174"/>
              <a:gd name="connsiteY3" fmla="*/ 1426405 h 1468737"/>
              <a:gd name="connsiteX4" fmla="*/ 6071174 w 6071174"/>
              <a:gd name="connsiteY4" fmla="*/ 202628 h 1468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1174" h="1468737">
                <a:moveTo>
                  <a:pt x="0" y="690514"/>
                </a:moveTo>
                <a:cubicBezTo>
                  <a:pt x="226757" y="601310"/>
                  <a:pt x="1552022" y="4951"/>
                  <a:pt x="1683774" y="3524"/>
                </a:cubicBezTo>
                <a:cubicBezTo>
                  <a:pt x="2068528" y="-63099"/>
                  <a:pt x="3211780" y="834010"/>
                  <a:pt x="3695363" y="1087191"/>
                </a:cubicBezTo>
                <a:cubicBezTo>
                  <a:pt x="4099208" y="1300986"/>
                  <a:pt x="4499545" y="1575061"/>
                  <a:pt x="4785023" y="1426405"/>
                </a:cubicBezTo>
                <a:cubicBezTo>
                  <a:pt x="5439800" y="1065183"/>
                  <a:pt x="5721197" y="880941"/>
                  <a:pt x="6071174" y="202628"/>
                </a:cubicBezTo>
              </a:path>
            </a:pathLst>
          </a:custGeom>
          <a:noFill/>
          <a:ln w="25400">
            <a:solidFill>
              <a:srgbClr val="7030A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9" name="Freihandform 58"/>
          <p:cNvSpPr/>
          <p:nvPr/>
        </p:nvSpPr>
        <p:spPr>
          <a:xfrm rot="15594781">
            <a:off x="7077293" y="4656565"/>
            <a:ext cx="1328375" cy="219918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202400 w 793640"/>
              <a:gd name="connsiteY0" fmla="*/ 8126 h 820577"/>
              <a:gd name="connsiteX1" fmla="*/ 56220 w 793640"/>
              <a:gd name="connsiteY1" fmla="*/ 599351 h 820577"/>
              <a:gd name="connsiteX2" fmla="*/ 793640 w 793640"/>
              <a:gd name="connsiteY2" fmla="*/ 820577 h 820577"/>
              <a:gd name="connsiteX0" fmla="*/ 203864 w 795104"/>
              <a:gd name="connsiteY0" fmla="*/ 0 h 812451"/>
              <a:gd name="connsiteX1" fmla="*/ 57684 w 795104"/>
              <a:gd name="connsiteY1" fmla="*/ 591225 h 812451"/>
              <a:gd name="connsiteX2" fmla="*/ 795104 w 795104"/>
              <a:gd name="connsiteY2" fmla="*/ 812451 h 812451"/>
              <a:gd name="connsiteX0" fmla="*/ 188558 w 796461"/>
              <a:gd name="connsiteY0" fmla="*/ 0 h 890221"/>
              <a:gd name="connsiteX1" fmla="*/ 59041 w 796461"/>
              <a:gd name="connsiteY1" fmla="*/ 668995 h 890221"/>
              <a:gd name="connsiteX2" fmla="*/ 796461 w 796461"/>
              <a:gd name="connsiteY2" fmla="*/ 890221 h 890221"/>
              <a:gd name="connsiteX0" fmla="*/ 188558 w 1473578"/>
              <a:gd name="connsiteY0" fmla="*/ 0 h 669047"/>
              <a:gd name="connsiteX1" fmla="*/ 59041 w 1473578"/>
              <a:gd name="connsiteY1" fmla="*/ 668995 h 669047"/>
              <a:gd name="connsiteX2" fmla="*/ 1473578 w 1473578"/>
              <a:gd name="connsiteY2" fmla="*/ 280261 h 669047"/>
              <a:gd name="connsiteX0" fmla="*/ 0 w 1285020"/>
              <a:gd name="connsiteY0" fmla="*/ 0 h 280261"/>
              <a:gd name="connsiteX1" fmla="*/ 1285020 w 1285020"/>
              <a:gd name="connsiteY1" fmla="*/ 280261 h 280261"/>
              <a:gd name="connsiteX0" fmla="*/ 0 w 1286860"/>
              <a:gd name="connsiteY0" fmla="*/ 0 h 228148"/>
              <a:gd name="connsiteX1" fmla="*/ 1286860 w 1286860"/>
              <a:gd name="connsiteY1" fmla="*/ 228148 h 228148"/>
              <a:gd name="connsiteX0" fmla="*/ 0 w 1290864"/>
              <a:gd name="connsiteY0" fmla="*/ 0 h 206367"/>
              <a:gd name="connsiteX1" fmla="*/ 1290864 w 1290864"/>
              <a:gd name="connsiteY1" fmla="*/ 206367 h 206367"/>
              <a:gd name="connsiteX0" fmla="*/ 0 w 1328375"/>
              <a:gd name="connsiteY0" fmla="*/ 0 h 212825"/>
              <a:gd name="connsiteX1" fmla="*/ 1328375 w 1328375"/>
              <a:gd name="connsiteY1" fmla="*/ 212825 h 212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28375" h="212825">
                <a:moveTo>
                  <a:pt x="0" y="0"/>
                </a:moveTo>
                <a:lnTo>
                  <a:pt x="1328375" y="212825"/>
                </a:lnTo>
              </a:path>
            </a:pathLst>
          </a:custGeom>
          <a:noFill/>
          <a:ln w="25400">
            <a:solidFill>
              <a:srgbClr val="0070C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0" name="Freihandform 59"/>
          <p:cNvSpPr/>
          <p:nvPr/>
        </p:nvSpPr>
        <p:spPr>
          <a:xfrm>
            <a:off x="1360638" y="3236384"/>
            <a:ext cx="6017834" cy="2286349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1201994"/>
              <a:gd name="connsiteY0" fmla="*/ 185792 h 2286252"/>
              <a:gd name="connsiteX1" fmla="*/ 693174 w 1201994"/>
              <a:gd name="connsiteY1" fmla="*/ 248 h 2286252"/>
              <a:gd name="connsiteX2" fmla="*/ 1201994 w 1201994"/>
              <a:gd name="connsiteY2" fmla="*/ 2286252 h 2286252"/>
              <a:gd name="connsiteX0" fmla="*/ 0 w 1201994"/>
              <a:gd name="connsiteY0" fmla="*/ 10083 h 2110543"/>
              <a:gd name="connsiteX1" fmla="*/ 258834 w 1201994"/>
              <a:gd name="connsiteY1" fmla="*/ 458721 h 2110543"/>
              <a:gd name="connsiteX2" fmla="*/ 1201994 w 1201994"/>
              <a:gd name="connsiteY2" fmla="*/ 2110543 h 2110543"/>
              <a:gd name="connsiteX0" fmla="*/ 0 w 1201994"/>
              <a:gd name="connsiteY0" fmla="*/ 0 h 2100460"/>
              <a:gd name="connsiteX1" fmla="*/ 258834 w 1201994"/>
              <a:gd name="connsiteY1" fmla="*/ 448638 h 2100460"/>
              <a:gd name="connsiteX2" fmla="*/ 1201994 w 1201994"/>
              <a:gd name="connsiteY2" fmla="*/ 2100460 h 2100460"/>
              <a:gd name="connsiteX0" fmla="*/ 0 w 1156274"/>
              <a:gd name="connsiteY0" fmla="*/ 0 h 2115208"/>
              <a:gd name="connsiteX1" fmla="*/ 213114 w 1156274"/>
              <a:gd name="connsiteY1" fmla="*/ 463386 h 2115208"/>
              <a:gd name="connsiteX2" fmla="*/ 1156274 w 1156274"/>
              <a:gd name="connsiteY2" fmla="*/ 2115208 h 2115208"/>
              <a:gd name="connsiteX0" fmla="*/ 0 w 1156274"/>
              <a:gd name="connsiteY0" fmla="*/ 0 h 2115208"/>
              <a:gd name="connsiteX1" fmla="*/ 1156274 w 1156274"/>
              <a:gd name="connsiteY1" fmla="*/ 2115208 h 2115208"/>
              <a:gd name="connsiteX0" fmla="*/ 0 w 1194374"/>
              <a:gd name="connsiteY0" fmla="*/ 0 h 2078337"/>
              <a:gd name="connsiteX1" fmla="*/ 1194374 w 1194374"/>
              <a:gd name="connsiteY1" fmla="*/ 2078337 h 2078337"/>
              <a:gd name="connsiteX0" fmla="*/ 0 w 1194374"/>
              <a:gd name="connsiteY0" fmla="*/ 0 h 2078337"/>
              <a:gd name="connsiteX1" fmla="*/ 944585 w 1194374"/>
              <a:gd name="connsiteY1" fmla="*/ 1666758 h 2078337"/>
              <a:gd name="connsiteX2" fmla="*/ 1194374 w 1194374"/>
              <a:gd name="connsiteY2" fmla="*/ 2078337 h 2078337"/>
              <a:gd name="connsiteX0" fmla="*/ 0 w 2779334"/>
              <a:gd name="connsiteY0" fmla="*/ 0 h 2933745"/>
              <a:gd name="connsiteX1" fmla="*/ 944585 w 2779334"/>
              <a:gd name="connsiteY1" fmla="*/ 1666758 h 2933745"/>
              <a:gd name="connsiteX2" fmla="*/ 2779334 w 2779334"/>
              <a:gd name="connsiteY2" fmla="*/ 2933745 h 2933745"/>
              <a:gd name="connsiteX0" fmla="*/ 0 w 2779334"/>
              <a:gd name="connsiteY0" fmla="*/ 0 h 2933745"/>
              <a:gd name="connsiteX1" fmla="*/ 1081745 w 2779334"/>
              <a:gd name="connsiteY1" fmla="*/ 2094463 h 2933745"/>
              <a:gd name="connsiteX2" fmla="*/ 2779334 w 2779334"/>
              <a:gd name="connsiteY2" fmla="*/ 2933745 h 2933745"/>
              <a:gd name="connsiteX0" fmla="*/ 0 w 2779334"/>
              <a:gd name="connsiteY0" fmla="*/ 0 h 2933745"/>
              <a:gd name="connsiteX1" fmla="*/ 1043645 w 2779334"/>
              <a:gd name="connsiteY1" fmla="*/ 2013347 h 2933745"/>
              <a:gd name="connsiteX2" fmla="*/ 2779334 w 2779334"/>
              <a:gd name="connsiteY2" fmla="*/ 2933745 h 2933745"/>
              <a:gd name="connsiteX0" fmla="*/ 0 w 2779334"/>
              <a:gd name="connsiteY0" fmla="*/ 0 h 2933745"/>
              <a:gd name="connsiteX1" fmla="*/ 1043645 w 2779334"/>
              <a:gd name="connsiteY1" fmla="*/ 2013347 h 2933745"/>
              <a:gd name="connsiteX2" fmla="*/ 2779334 w 2779334"/>
              <a:gd name="connsiteY2" fmla="*/ 2933745 h 2933745"/>
              <a:gd name="connsiteX0" fmla="*/ 0 w 3495614"/>
              <a:gd name="connsiteY0" fmla="*/ 0 h 2247944"/>
              <a:gd name="connsiteX1" fmla="*/ 1043645 w 3495614"/>
              <a:gd name="connsiteY1" fmla="*/ 2013347 h 2247944"/>
              <a:gd name="connsiteX2" fmla="*/ 3495614 w 3495614"/>
              <a:gd name="connsiteY2" fmla="*/ 2247944 h 2247944"/>
              <a:gd name="connsiteX0" fmla="*/ 0 w 3495614"/>
              <a:gd name="connsiteY0" fmla="*/ 0 h 2247944"/>
              <a:gd name="connsiteX1" fmla="*/ 982685 w 3495614"/>
              <a:gd name="connsiteY1" fmla="*/ 1969102 h 2247944"/>
              <a:gd name="connsiteX2" fmla="*/ 3495614 w 3495614"/>
              <a:gd name="connsiteY2" fmla="*/ 2247944 h 2247944"/>
              <a:gd name="connsiteX0" fmla="*/ 0 w 3495614"/>
              <a:gd name="connsiteY0" fmla="*/ 0 h 2247944"/>
              <a:gd name="connsiteX1" fmla="*/ 982685 w 3495614"/>
              <a:gd name="connsiteY1" fmla="*/ 1969102 h 2247944"/>
              <a:gd name="connsiteX2" fmla="*/ 3169625 w 3495614"/>
              <a:gd name="connsiteY2" fmla="*/ 2005971 h 2247944"/>
              <a:gd name="connsiteX3" fmla="*/ 3495614 w 3495614"/>
              <a:gd name="connsiteY3" fmla="*/ 2247944 h 2247944"/>
              <a:gd name="connsiteX0" fmla="*/ 0 w 6017834"/>
              <a:gd name="connsiteY0" fmla="*/ 0 h 2116925"/>
              <a:gd name="connsiteX1" fmla="*/ 982685 w 6017834"/>
              <a:gd name="connsiteY1" fmla="*/ 1969102 h 2116925"/>
              <a:gd name="connsiteX2" fmla="*/ 3169625 w 6017834"/>
              <a:gd name="connsiteY2" fmla="*/ 2005971 h 2116925"/>
              <a:gd name="connsiteX3" fmla="*/ 6017834 w 6017834"/>
              <a:gd name="connsiteY3" fmla="*/ 839470 h 2116925"/>
              <a:gd name="connsiteX0" fmla="*/ 0 w 6017834"/>
              <a:gd name="connsiteY0" fmla="*/ 0 h 2198798"/>
              <a:gd name="connsiteX1" fmla="*/ 982685 w 6017834"/>
              <a:gd name="connsiteY1" fmla="*/ 1969102 h 2198798"/>
              <a:gd name="connsiteX2" fmla="*/ 4640285 w 6017834"/>
              <a:gd name="connsiteY2" fmla="*/ 2197701 h 2198798"/>
              <a:gd name="connsiteX3" fmla="*/ 6017834 w 6017834"/>
              <a:gd name="connsiteY3" fmla="*/ 839470 h 2198798"/>
              <a:gd name="connsiteX0" fmla="*/ 0 w 6017834"/>
              <a:gd name="connsiteY0" fmla="*/ 0 h 2197701"/>
              <a:gd name="connsiteX1" fmla="*/ 982685 w 6017834"/>
              <a:gd name="connsiteY1" fmla="*/ 1969102 h 2197701"/>
              <a:gd name="connsiteX2" fmla="*/ 4640285 w 6017834"/>
              <a:gd name="connsiteY2" fmla="*/ 2197701 h 2197701"/>
              <a:gd name="connsiteX3" fmla="*/ 5272745 w 6017834"/>
              <a:gd name="connsiteY3" fmla="*/ 1747874 h 2197701"/>
              <a:gd name="connsiteX4" fmla="*/ 6017834 w 6017834"/>
              <a:gd name="connsiteY4" fmla="*/ 839470 h 2197701"/>
              <a:gd name="connsiteX0" fmla="*/ 0 w 6017834"/>
              <a:gd name="connsiteY0" fmla="*/ 0 h 2197701"/>
              <a:gd name="connsiteX1" fmla="*/ 982685 w 6017834"/>
              <a:gd name="connsiteY1" fmla="*/ 1969102 h 2197701"/>
              <a:gd name="connsiteX2" fmla="*/ 4640285 w 6017834"/>
              <a:gd name="connsiteY2" fmla="*/ 2197701 h 2197701"/>
              <a:gd name="connsiteX3" fmla="*/ 4038305 w 6017834"/>
              <a:gd name="connsiteY3" fmla="*/ 1482403 h 2197701"/>
              <a:gd name="connsiteX4" fmla="*/ 6017834 w 6017834"/>
              <a:gd name="connsiteY4" fmla="*/ 839470 h 2197701"/>
              <a:gd name="connsiteX0" fmla="*/ 0 w 6017834"/>
              <a:gd name="connsiteY0" fmla="*/ 0 h 2197701"/>
              <a:gd name="connsiteX1" fmla="*/ 982685 w 6017834"/>
              <a:gd name="connsiteY1" fmla="*/ 1969102 h 2197701"/>
              <a:gd name="connsiteX2" fmla="*/ 4404065 w 6017834"/>
              <a:gd name="connsiteY2" fmla="*/ 2197701 h 2197701"/>
              <a:gd name="connsiteX3" fmla="*/ 4038305 w 6017834"/>
              <a:gd name="connsiteY3" fmla="*/ 1482403 h 2197701"/>
              <a:gd name="connsiteX4" fmla="*/ 6017834 w 6017834"/>
              <a:gd name="connsiteY4" fmla="*/ 839470 h 2197701"/>
              <a:gd name="connsiteX0" fmla="*/ 0 w 6017834"/>
              <a:gd name="connsiteY0" fmla="*/ 0 h 2197782"/>
              <a:gd name="connsiteX1" fmla="*/ 982685 w 6017834"/>
              <a:gd name="connsiteY1" fmla="*/ 1969102 h 2197782"/>
              <a:gd name="connsiteX2" fmla="*/ 4404065 w 6017834"/>
              <a:gd name="connsiteY2" fmla="*/ 2197701 h 2197782"/>
              <a:gd name="connsiteX3" fmla="*/ 4038305 w 6017834"/>
              <a:gd name="connsiteY3" fmla="*/ 1482403 h 2197782"/>
              <a:gd name="connsiteX4" fmla="*/ 6017834 w 6017834"/>
              <a:gd name="connsiteY4" fmla="*/ 839470 h 2197782"/>
              <a:gd name="connsiteX0" fmla="*/ 0 w 6017834"/>
              <a:gd name="connsiteY0" fmla="*/ 0 h 2212600"/>
              <a:gd name="connsiteX1" fmla="*/ 982685 w 6017834"/>
              <a:gd name="connsiteY1" fmla="*/ 1969102 h 2212600"/>
              <a:gd name="connsiteX2" fmla="*/ 4404065 w 6017834"/>
              <a:gd name="connsiteY2" fmla="*/ 2197701 h 2212600"/>
              <a:gd name="connsiteX3" fmla="*/ 4038305 w 6017834"/>
              <a:gd name="connsiteY3" fmla="*/ 1482403 h 2212600"/>
              <a:gd name="connsiteX4" fmla="*/ 6017834 w 6017834"/>
              <a:gd name="connsiteY4" fmla="*/ 839470 h 2212600"/>
              <a:gd name="connsiteX0" fmla="*/ 0 w 6017834"/>
              <a:gd name="connsiteY0" fmla="*/ 0 h 2212600"/>
              <a:gd name="connsiteX1" fmla="*/ 982685 w 6017834"/>
              <a:gd name="connsiteY1" fmla="*/ 1969102 h 2212600"/>
              <a:gd name="connsiteX2" fmla="*/ 4404065 w 6017834"/>
              <a:gd name="connsiteY2" fmla="*/ 2197701 h 2212600"/>
              <a:gd name="connsiteX3" fmla="*/ 4038305 w 6017834"/>
              <a:gd name="connsiteY3" fmla="*/ 1482403 h 2212600"/>
              <a:gd name="connsiteX4" fmla="*/ 4658573 w 6017834"/>
              <a:gd name="connsiteY4" fmla="*/ 1247903 h 2212600"/>
              <a:gd name="connsiteX5" fmla="*/ 6017834 w 6017834"/>
              <a:gd name="connsiteY5" fmla="*/ 839470 h 2212600"/>
              <a:gd name="connsiteX0" fmla="*/ 0 w 6017834"/>
              <a:gd name="connsiteY0" fmla="*/ 0 h 2212600"/>
              <a:gd name="connsiteX1" fmla="*/ 982685 w 6017834"/>
              <a:gd name="connsiteY1" fmla="*/ 1969102 h 2212600"/>
              <a:gd name="connsiteX2" fmla="*/ 4404065 w 6017834"/>
              <a:gd name="connsiteY2" fmla="*/ 2197701 h 2212600"/>
              <a:gd name="connsiteX3" fmla="*/ 4038305 w 6017834"/>
              <a:gd name="connsiteY3" fmla="*/ 1482403 h 2212600"/>
              <a:gd name="connsiteX4" fmla="*/ 4762205 w 6017834"/>
              <a:gd name="connsiteY4" fmla="*/ 1306896 h 2212600"/>
              <a:gd name="connsiteX5" fmla="*/ 6017834 w 6017834"/>
              <a:gd name="connsiteY5" fmla="*/ 839470 h 221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17834" h="2212600">
                <a:moveTo>
                  <a:pt x="0" y="0"/>
                </a:moveTo>
                <a:lnTo>
                  <a:pt x="982685" y="1969102"/>
                </a:lnTo>
                <a:cubicBezTo>
                  <a:pt x="1510956" y="2303431"/>
                  <a:pt x="3985244" y="2195472"/>
                  <a:pt x="4404065" y="2197701"/>
                </a:cubicBezTo>
                <a:cubicBezTo>
                  <a:pt x="5119075" y="2205075"/>
                  <a:pt x="3808714" y="1708775"/>
                  <a:pt x="4038305" y="1482403"/>
                </a:cubicBezTo>
                <a:cubicBezTo>
                  <a:pt x="4080723" y="1324103"/>
                  <a:pt x="4432284" y="1414052"/>
                  <a:pt x="4762205" y="1306896"/>
                </a:cubicBezTo>
                <a:cubicBezTo>
                  <a:pt x="5092127" y="1199741"/>
                  <a:pt x="5791291" y="907542"/>
                  <a:pt x="6017834" y="839470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1" name="Freihandform 60"/>
          <p:cNvSpPr/>
          <p:nvPr/>
        </p:nvSpPr>
        <p:spPr>
          <a:xfrm>
            <a:off x="2699792" y="2348880"/>
            <a:ext cx="4897694" cy="3022462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1422974"/>
              <a:gd name="connsiteY0" fmla="*/ 3592437 h 3592437"/>
              <a:gd name="connsiteX1" fmla="*/ 685554 w 1422974"/>
              <a:gd name="connsiteY1" fmla="*/ 8 h 3592437"/>
              <a:gd name="connsiteX2" fmla="*/ 1422974 w 1422974"/>
              <a:gd name="connsiteY2" fmla="*/ 221234 h 3592437"/>
              <a:gd name="connsiteX0" fmla="*/ 0 w 2142541"/>
              <a:gd name="connsiteY0" fmla="*/ 3375368 h 3375368"/>
              <a:gd name="connsiteX1" fmla="*/ 2110494 w 2142541"/>
              <a:gd name="connsiteY1" fmla="*/ 2017324 h 3375368"/>
              <a:gd name="connsiteX2" fmla="*/ 1422974 w 2142541"/>
              <a:gd name="connsiteY2" fmla="*/ 4165 h 3375368"/>
              <a:gd name="connsiteX0" fmla="*/ 0 w 2142541"/>
              <a:gd name="connsiteY0" fmla="*/ 3375368 h 3375368"/>
              <a:gd name="connsiteX1" fmla="*/ 2110494 w 2142541"/>
              <a:gd name="connsiteY1" fmla="*/ 2017324 h 3375368"/>
              <a:gd name="connsiteX2" fmla="*/ 1422974 w 2142541"/>
              <a:gd name="connsiteY2" fmla="*/ 4165 h 3375368"/>
              <a:gd name="connsiteX0" fmla="*/ 0 w 2147920"/>
              <a:gd name="connsiteY0" fmla="*/ 3375678 h 3375678"/>
              <a:gd name="connsiteX1" fmla="*/ 2110494 w 2147920"/>
              <a:gd name="connsiteY1" fmla="*/ 2017634 h 3375678"/>
              <a:gd name="connsiteX2" fmla="*/ 1422974 w 2147920"/>
              <a:gd name="connsiteY2" fmla="*/ 4475 h 3375678"/>
              <a:gd name="connsiteX0" fmla="*/ 0 w 2007604"/>
              <a:gd name="connsiteY0" fmla="*/ 3375524 h 3375524"/>
              <a:gd name="connsiteX1" fmla="*/ 1965714 w 2007604"/>
              <a:gd name="connsiteY1" fmla="*/ 2091222 h 3375524"/>
              <a:gd name="connsiteX2" fmla="*/ 1422974 w 2007604"/>
              <a:gd name="connsiteY2" fmla="*/ 4321 h 3375524"/>
              <a:gd name="connsiteX0" fmla="*/ 0 w 2276414"/>
              <a:gd name="connsiteY0" fmla="*/ 3611066 h 3611066"/>
              <a:gd name="connsiteX1" fmla="*/ 1965714 w 2276414"/>
              <a:gd name="connsiteY1" fmla="*/ 2326764 h 3611066"/>
              <a:gd name="connsiteX2" fmla="*/ 2276414 w 2276414"/>
              <a:gd name="connsiteY2" fmla="*/ 3888 h 3611066"/>
              <a:gd name="connsiteX0" fmla="*/ 0 w 2329754"/>
              <a:gd name="connsiteY0" fmla="*/ 3574195 h 3574195"/>
              <a:gd name="connsiteX1" fmla="*/ 2019054 w 2329754"/>
              <a:gd name="connsiteY1" fmla="*/ 2326764 h 3574195"/>
              <a:gd name="connsiteX2" fmla="*/ 2329754 w 2329754"/>
              <a:gd name="connsiteY2" fmla="*/ 3888 h 3574195"/>
              <a:gd name="connsiteX0" fmla="*/ 0 w 2329754"/>
              <a:gd name="connsiteY0" fmla="*/ 3587150 h 3587150"/>
              <a:gd name="connsiteX1" fmla="*/ 2019054 w 2329754"/>
              <a:gd name="connsiteY1" fmla="*/ 2339719 h 3587150"/>
              <a:gd name="connsiteX2" fmla="*/ 2234330 w 2329754"/>
              <a:gd name="connsiteY2" fmla="*/ 245506 h 3587150"/>
              <a:gd name="connsiteX3" fmla="*/ 2329754 w 2329754"/>
              <a:gd name="connsiteY3" fmla="*/ 16843 h 3587150"/>
              <a:gd name="connsiteX0" fmla="*/ 0 w 2246930"/>
              <a:gd name="connsiteY0" fmla="*/ 3377200 h 3377200"/>
              <a:gd name="connsiteX1" fmla="*/ 2019054 w 2246930"/>
              <a:gd name="connsiteY1" fmla="*/ 2129769 h 3377200"/>
              <a:gd name="connsiteX2" fmla="*/ 2234330 w 2246930"/>
              <a:gd name="connsiteY2" fmla="*/ 35556 h 3377200"/>
              <a:gd name="connsiteX3" fmla="*/ 5654 w 2246930"/>
              <a:gd name="connsiteY3" fmla="*/ 2513227 h 3377200"/>
              <a:gd name="connsiteX0" fmla="*/ 0 w 2225959"/>
              <a:gd name="connsiteY0" fmla="*/ 2239983 h 2239983"/>
              <a:gd name="connsiteX1" fmla="*/ 2019054 w 2225959"/>
              <a:gd name="connsiteY1" fmla="*/ 992552 h 2239983"/>
              <a:gd name="connsiteX2" fmla="*/ 2188610 w 2225959"/>
              <a:gd name="connsiteY2" fmla="*/ 56090 h 2239983"/>
              <a:gd name="connsiteX3" fmla="*/ 5654 w 2225959"/>
              <a:gd name="connsiteY3" fmla="*/ 1376010 h 2239983"/>
              <a:gd name="connsiteX0" fmla="*/ 0 w 2247058"/>
              <a:gd name="connsiteY0" fmla="*/ 2239983 h 2239983"/>
              <a:gd name="connsiteX1" fmla="*/ 2019054 w 2247058"/>
              <a:gd name="connsiteY1" fmla="*/ 992552 h 2239983"/>
              <a:gd name="connsiteX2" fmla="*/ 2188610 w 2247058"/>
              <a:gd name="connsiteY2" fmla="*/ 56090 h 2239983"/>
              <a:gd name="connsiteX3" fmla="*/ 5654 w 2247058"/>
              <a:gd name="connsiteY3" fmla="*/ 1376010 h 2239983"/>
              <a:gd name="connsiteX0" fmla="*/ 0 w 2247058"/>
              <a:gd name="connsiteY0" fmla="*/ 2245438 h 2245438"/>
              <a:gd name="connsiteX1" fmla="*/ 2019054 w 2247058"/>
              <a:gd name="connsiteY1" fmla="*/ 998007 h 2245438"/>
              <a:gd name="connsiteX2" fmla="*/ 2188610 w 2247058"/>
              <a:gd name="connsiteY2" fmla="*/ 61545 h 2245438"/>
              <a:gd name="connsiteX3" fmla="*/ 5654 w 2247058"/>
              <a:gd name="connsiteY3" fmla="*/ 1381465 h 2245438"/>
              <a:gd name="connsiteX0" fmla="*/ 0 w 2236619"/>
              <a:gd name="connsiteY0" fmla="*/ 2223991 h 2223991"/>
              <a:gd name="connsiteX1" fmla="*/ 2019054 w 2236619"/>
              <a:gd name="connsiteY1" fmla="*/ 976560 h 2223991"/>
              <a:gd name="connsiteX2" fmla="*/ 2165750 w 2236619"/>
              <a:gd name="connsiteY2" fmla="*/ 62220 h 2223991"/>
              <a:gd name="connsiteX3" fmla="*/ 5654 w 2236619"/>
              <a:gd name="connsiteY3" fmla="*/ 1360018 h 2223991"/>
              <a:gd name="connsiteX0" fmla="*/ 0 w 2236619"/>
              <a:gd name="connsiteY0" fmla="*/ 2223489 h 2223489"/>
              <a:gd name="connsiteX1" fmla="*/ 2019054 w 2236619"/>
              <a:gd name="connsiteY1" fmla="*/ 976058 h 2223489"/>
              <a:gd name="connsiteX2" fmla="*/ 2165750 w 2236619"/>
              <a:gd name="connsiteY2" fmla="*/ 61718 h 2223489"/>
              <a:gd name="connsiteX3" fmla="*/ 1594251 w 2236619"/>
              <a:gd name="connsiteY3" fmla="*/ 223952 h 2223489"/>
              <a:gd name="connsiteX4" fmla="*/ 5654 w 2236619"/>
              <a:gd name="connsiteY4" fmla="*/ 1359516 h 2223489"/>
              <a:gd name="connsiteX0" fmla="*/ 0 w 2236619"/>
              <a:gd name="connsiteY0" fmla="*/ 2175334 h 2175334"/>
              <a:gd name="connsiteX1" fmla="*/ 2019054 w 2236619"/>
              <a:gd name="connsiteY1" fmla="*/ 927903 h 2175334"/>
              <a:gd name="connsiteX2" fmla="*/ 2165750 w 2236619"/>
              <a:gd name="connsiteY2" fmla="*/ 13563 h 2175334"/>
              <a:gd name="connsiteX3" fmla="*/ 641751 w 2236619"/>
              <a:gd name="connsiteY3" fmla="*/ 883722 h 2175334"/>
              <a:gd name="connsiteX4" fmla="*/ 5654 w 2236619"/>
              <a:gd name="connsiteY4" fmla="*/ 1311361 h 2175334"/>
              <a:gd name="connsiteX0" fmla="*/ 0 w 2236619"/>
              <a:gd name="connsiteY0" fmla="*/ 2176580 h 2176580"/>
              <a:gd name="connsiteX1" fmla="*/ 2019054 w 2236619"/>
              <a:gd name="connsiteY1" fmla="*/ 929149 h 2176580"/>
              <a:gd name="connsiteX2" fmla="*/ 2165750 w 2236619"/>
              <a:gd name="connsiteY2" fmla="*/ 14809 h 2176580"/>
              <a:gd name="connsiteX3" fmla="*/ 596031 w 2236619"/>
              <a:gd name="connsiteY3" fmla="*/ 811226 h 2176580"/>
              <a:gd name="connsiteX4" fmla="*/ 5654 w 2236619"/>
              <a:gd name="connsiteY4" fmla="*/ 1312607 h 2176580"/>
              <a:gd name="connsiteX0" fmla="*/ 0 w 2370275"/>
              <a:gd name="connsiteY0" fmla="*/ 2176580 h 2176580"/>
              <a:gd name="connsiteX1" fmla="*/ 2019054 w 2370275"/>
              <a:gd name="connsiteY1" fmla="*/ 929149 h 2176580"/>
              <a:gd name="connsiteX2" fmla="*/ 2165750 w 2370275"/>
              <a:gd name="connsiteY2" fmla="*/ 14809 h 2176580"/>
              <a:gd name="connsiteX3" fmla="*/ 596031 w 2370275"/>
              <a:gd name="connsiteY3" fmla="*/ 811226 h 2176580"/>
              <a:gd name="connsiteX4" fmla="*/ 5654 w 2370275"/>
              <a:gd name="connsiteY4" fmla="*/ 1312607 h 2176580"/>
              <a:gd name="connsiteX0" fmla="*/ 0 w 2370275"/>
              <a:gd name="connsiteY0" fmla="*/ 2161771 h 2161771"/>
              <a:gd name="connsiteX1" fmla="*/ 2019054 w 2370275"/>
              <a:gd name="connsiteY1" fmla="*/ 914340 h 2161771"/>
              <a:gd name="connsiteX2" fmla="*/ 2165750 w 2370275"/>
              <a:gd name="connsiteY2" fmla="*/ 0 h 2161771"/>
              <a:gd name="connsiteX3" fmla="*/ 596031 w 2370275"/>
              <a:gd name="connsiteY3" fmla="*/ 796417 h 2161771"/>
              <a:gd name="connsiteX4" fmla="*/ 5654 w 2370275"/>
              <a:gd name="connsiteY4" fmla="*/ 1297798 h 2161771"/>
              <a:gd name="connsiteX0" fmla="*/ 0 w 2312281"/>
              <a:gd name="connsiteY0" fmla="*/ 2176519 h 2176519"/>
              <a:gd name="connsiteX1" fmla="*/ 2019054 w 2312281"/>
              <a:gd name="connsiteY1" fmla="*/ 929088 h 2176519"/>
              <a:gd name="connsiteX2" fmla="*/ 2066690 w 2312281"/>
              <a:gd name="connsiteY2" fmla="*/ 0 h 2176519"/>
              <a:gd name="connsiteX3" fmla="*/ 596031 w 2312281"/>
              <a:gd name="connsiteY3" fmla="*/ 811165 h 2176519"/>
              <a:gd name="connsiteX4" fmla="*/ 5654 w 2312281"/>
              <a:gd name="connsiteY4" fmla="*/ 1312546 h 2176519"/>
              <a:gd name="connsiteX0" fmla="*/ 0 w 2261111"/>
              <a:gd name="connsiteY0" fmla="*/ 2206016 h 2206016"/>
              <a:gd name="connsiteX1" fmla="*/ 2019054 w 2261111"/>
              <a:gd name="connsiteY1" fmla="*/ 958585 h 2206016"/>
              <a:gd name="connsiteX2" fmla="*/ 1960010 w 2261111"/>
              <a:gd name="connsiteY2" fmla="*/ 0 h 2206016"/>
              <a:gd name="connsiteX3" fmla="*/ 596031 w 2261111"/>
              <a:gd name="connsiteY3" fmla="*/ 840662 h 2206016"/>
              <a:gd name="connsiteX4" fmla="*/ 5654 w 2261111"/>
              <a:gd name="connsiteY4" fmla="*/ 1342043 h 2206016"/>
              <a:gd name="connsiteX0" fmla="*/ 245806 w 2506917"/>
              <a:gd name="connsiteY0" fmla="*/ 2206016 h 2206016"/>
              <a:gd name="connsiteX1" fmla="*/ 2264860 w 2506917"/>
              <a:gd name="connsiteY1" fmla="*/ 958585 h 2206016"/>
              <a:gd name="connsiteX2" fmla="*/ 2205816 w 2506917"/>
              <a:gd name="connsiteY2" fmla="*/ 0 h 2206016"/>
              <a:gd name="connsiteX3" fmla="*/ 841837 w 2506917"/>
              <a:gd name="connsiteY3" fmla="*/ 840662 h 2206016"/>
              <a:gd name="connsiteX4" fmla="*/ 0 w 2506917"/>
              <a:gd name="connsiteY4" fmla="*/ 412893 h 2206016"/>
              <a:gd name="connsiteX0" fmla="*/ 245806 w 2506917"/>
              <a:gd name="connsiteY0" fmla="*/ 2206016 h 2206016"/>
              <a:gd name="connsiteX1" fmla="*/ 2264860 w 2506917"/>
              <a:gd name="connsiteY1" fmla="*/ 958585 h 2206016"/>
              <a:gd name="connsiteX2" fmla="*/ 2205816 w 2506917"/>
              <a:gd name="connsiteY2" fmla="*/ 0 h 2206016"/>
              <a:gd name="connsiteX3" fmla="*/ 841837 w 2506917"/>
              <a:gd name="connsiteY3" fmla="*/ 840662 h 2206016"/>
              <a:gd name="connsiteX4" fmla="*/ 255097 w 2506917"/>
              <a:gd name="connsiteY4" fmla="*/ 494072 h 2206016"/>
              <a:gd name="connsiteX5" fmla="*/ 0 w 2506917"/>
              <a:gd name="connsiteY5" fmla="*/ 412893 h 2206016"/>
              <a:gd name="connsiteX0" fmla="*/ 2330 w 2263441"/>
              <a:gd name="connsiteY0" fmla="*/ 2478925 h 2478925"/>
              <a:gd name="connsiteX1" fmla="*/ 2021384 w 2263441"/>
              <a:gd name="connsiteY1" fmla="*/ 1231494 h 2478925"/>
              <a:gd name="connsiteX2" fmla="*/ 1962340 w 2263441"/>
              <a:gd name="connsiteY2" fmla="*/ 272909 h 2478925"/>
              <a:gd name="connsiteX3" fmla="*/ 598361 w 2263441"/>
              <a:gd name="connsiteY3" fmla="*/ 1113571 h 2478925"/>
              <a:gd name="connsiteX4" fmla="*/ 11621 w 2263441"/>
              <a:gd name="connsiteY4" fmla="*/ 766981 h 2478925"/>
              <a:gd name="connsiteX5" fmla="*/ 1006204 w 2263441"/>
              <a:gd name="connsiteY5" fmla="*/ 0 h 2478925"/>
              <a:gd name="connsiteX0" fmla="*/ 2330 w 2263441"/>
              <a:gd name="connsiteY0" fmla="*/ 2478925 h 2478925"/>
              <a:gd name="connsiteX1" fmla="*/ 2021384 w 2263441"/>
              <a:gd name="connsiteY1" fmla="*/ 1231494 h 2478925"/>
              <a:gd name="connsiteX2" fmla="*/ 1962340 w 2263441"/>
              <a:gd name="connsiteY2" fmla="*/ 272909 h 2478925"/>
              <a:gd name="connsiteX3" fmla="*/ 598361 w 2263441"/>
              <a:gd name="connsiteY3" fmla="*/ 1113571 h 2478925"/>
              <a:gd name="connsiteX4" fmla="*/ 11621 w 2263441"/>
              <a:gd name="connsiteY4" fmla="*/ 766981 h 2478925"/>
              <a:gd name="connsiteX5" fmla="*/ 1006204 w 2263441"/>
              <a:gd name="connsiteY5" fmla="*/ 0 h 2478925"/>
              <a:gd name="connsiteX0" fmla="*/ 0 w 2261111"/>
              <a:gd name="connsiteY0" fmla="*/ 2478925 h 2478925"/>
              <a:gd name="connsiteX1" fmla="*/ 2019054 w 2261111"/>
              <a:gd name="connsiteY1" fmla="*/ 1231494 h 2478925"/>
              <a:gd name="connsiteX2" fmla="*/ 1960010 w 2261111"/>
              <a:gd name="connsiteY2" fmla="*/ 272909 h 2478925"/>
              <a:gd name="connsiteX3" fmla="*/ 596031 w 2261111"/>
              <a:gd name="connsiteY3" fmla="*/ 1113571 h 2478925"/>
              <a:gd name="connsiteX4" fmla="*/ 9291 w 2261111"/>
              <a:gd name="connsiteY4" fmla="*/ 766981 h 2478925"/>
              <a:gd name="connsiteX5" fmla="*/ 1003874 w 2261111"/>
              <a:gd name="connsiteY5" fmla="*/ 0 h 2478925"/>
              <a:gd name="connsiteX0" fmla="*/ 0 w 2261111"/>
              <a:gd name="connsiteY0" fmla="*/ 2478925 h 2478925"/>
              <a:gd name="connsiteX1" fmla="*/ 2019054 w 2261111"/>
              <a:gd name="connsiteY1" fmla="*/ 1231494 h 2478925"/>
              <a:gd name="connsiteX2" fmla="*/ 1960010 w 2261111"/>
              <a:gd name="connsiteY2" fmla="*/ 272909 h 2478925"/>
              <a:gd name="connsiteX3" fmla="*/ 596031 w 2261111"/>
              <a:gd name="connsiteY3" fmla="*/ 1113571 h 2478925"/>
              <a:gd name="connsiteX4" fmla="*/ 9291 w 2261111"/>
              <a:gd name="connsiteY4" fmla="*/ 766981 h 2478925"/>
              <a:gd name="connsiteX5" fmla="*/ 817011 w 2261111"/>
              <a:gd name="connsiteY5" fmla="*/ 147547 h 2478925"/>
              <a:gd name="connsiteX6" fmla="*/ 1003874 w 2261111"/>
              <a:gd name="connsiteY6" fmla="*/ 0 h 2478925"/>
              <a:gd name="connsiteX0" fmla="*/ 78820 w 2339931"/>
              <a:gd name="connsiteY0" fmla="*/ 2501048 h 2501048"/>
              <a:gd name="connsiteX1" fmla="*/ 2097874 w 2339931"/>
              <a:gd name="connsiteY1" fmla="*/ 1253617 h 2501048"/>
              <a:gd name="connsiteX2" fmla="*/ 2038830 w 2339931"/>
              <a:gd name="connsiteY2" fmla="*/ 295032 h 2501048"/>
              <a:gd name="connsiteX3" fmla="*/ 674851 w 2339931"/>
              <a:gd name="connsiteY3" fmla="*/ 1135694 h 2501048"/>
              <a:gd name="connsiteX4" fmla="*/ 88111 w 2339931"/>
              <a:gd name="connsiteY4" fmla="*/ 789104 h 2501048"/>
              <a:gd name="connsiteX5" fmla="*/ 895831 w 2339931"/>
              <a:gd name="connsiteY5" fmla="*/ 169670 h 2501048"/>
              <a:gd name="connsiteX6" fmla="*/ 654 w 2339931"/>
              <a:gd name="connsiteY6" fmla="*/ 0 h 2501048"/>
              <a:gd name="connsiteX0" fmla="*/ 78166 w 2339277"/>
              <a:gd name="connsiteY0" fmla="*/ 2501048 h 2501048"/>
              <a:gd name="connsiteX1" fmla="*/ 2097220 w 2339277"/>
              <a:gd name="connsiteY1" fmla="*/ 1253617 h 2501048"/>
              <a:gd name="connsiteX2" fmla="*/ 2038176 w 2339277"/>
              <a:gd name="connsiteY2" fmla="*/ 295032 h 2501048"/>
              <a:gd name="connsiteX3" fmla="*/ 674197 w 2339277"/>
              <a:gd name="connsiteY3" fmla="*/ 1135694 h 2501048"/>
              <a:gd name="connsiteX4" fmla="*/ 87457 w 2339277"/>
              <a:gd name="connsiteY4" fmla="*/ 789104 h 2501048"/>
              <a:gd name="connsiteX5" fmla="*/ 895177 w 2339277"/>
              <a:gd name="connsiteY5" fmla="*/ 169670 h 2501048"/>
              <a:gd name="connsiteX6" fmla="*/ 140797 w 2339277"/>
              <a:gd name="connsiteY6" fmla="*/ 22186 h 2501048"/>
              <a:gd name="connsiteX7" fmla="*/ 0 w 2339277"/>
              <a:gd name="connsiteY7" fmla="*/ 0 h 2501048"/>
              <a:gd name="connsiteX0" fmla="*/ 0 w 3952915"/>
              <a:gd name="connsiteY0" fmla="*/ 2936126 h 2936126"/>
              <a:gd name="connsiteX1" fmla="*/ 2019054 w 3952915"/>
              <a:gd name="connsiteY1" fmla="*/ 1688695 h 2936126"/>
              <a:gd name="connsiteX2" fmla="*/ 1960010 w 3952915"/>
              <a:gd name="connsiteY2" fmla="*/ 730110 h 2936126"/>
              <a:gd name="connsiteX3" fmla="*/ 596031 w 3952915"/>
              <a:gd name="connsiteY3" fmla="*/ 1570772 h 2936126"/>
              <a:gd name="connsiteX4" fmla="*/ 9291 w 3952915"/>
              <a:gd name="connsiteY4" fmla="*/ 1224182 h 2936126"/>
              <a:gd name="connsiteX5" fmla="*/ 817011 w 3952915"/>
              <a:gd name="connsiteY5" fmla="*/ 604748 h 2936126"/>
              <a:gd name="connsiteX6" fmla="*/ 62631 w 3952915"/>
              <a:gd name="connsiteY6" fmla="*/ 457264 h 2936126"/>
              <a:gd name="connsiteX7" fmla="*/ 3952814 w 3952915"/>
              <a:gd name="connsiteY7" fmla="*/ 0 h 2936126"/>
              <a:gd name="connsiteX0" fmla="*/ 0 w 3952915"/>
              <a:gd name="connsiteY0" fmla="*/ 2936126 h 2936126"/>
              <a:gd name="connsiteX1" fmla="*/ 2019054 w 3952915"/>
              <a:gd name="connsiteY1" fmla="*/ 1688695 h 2936126"/>
              <a:gd name="connsiteX2" fmla="*/ 1960010 w 3952915"/>
              <a:gd name="connsiteY2" fmla="*/ 730110 h 2936126"/>
              <a:gd name="connsiteX3" fmla="*/ 596031 w 3952915"/>
              <a:gd name="connsiteY3" fmla="*/ 1570772 h 2936126"/>
              <a:gd name="connsiteX4" fmla="*/ 9291 w 3952915"/>
              <a:gd name="connsiteY4" fmla="*/ 1224182 h 2936126"/>
              <a:gd name="connsiteX5" fmla="*/ 817011 w 3952915"/>
              <a:gd name="connsiteY5" fmla="*/ 604748 h 2936126"/>
              <a:gd name="connsiteX6" fmla="*/ 62631 w 3952915"/>
              <a:gd name="connsiteY6" fmla="*/ 457264 h 2936126"/>
              <a:gd name="connsiteX7" fmla="*/ 3952814 w 3952915"/>
              <a:gd name="connsiteY7" fmla="*/ 0 h 2936126"/>
              <a:gd name="connsiteX0" fmla="*/ 0 w 3952919"/>
              <a:gd name="connsiteY0" fmla="*/ 2936126 h 2936126"/>
              <a:gd name="connsiteX1" fmla="*/ 2019054 w 3952919"/>
              <a:gd name="connsiteY1" fmla="*/ 1688695 h 2936126"/>
              <a:gd name="connsiteX2" fmla="*/ 1960010 w 3952919"/>
              <a:gd name="connsiteY2" fmla="*/ 730110 h 2936126"/>
              <a:gd name="connsiteX3" fmla="*/ 596031 w 3952919"/>
              <a:gd name="connsiteY3" fmla="*/ 1570772 h 2936126"/>
              <a:gd name="connsiteX4" fmla="*/ 9291 w 3952919"/>
              <a:gd name="connsiteY4" fmla="*/ 1224182 h 2936126"/>
              <a:gd name="connsiteX5" fmla="*/ 817011 w 3952919"/>
              <a:gd name="connsiteY5" fmla="*/ 604748 h 2936126"/>
              <a:gd name="connsiteX6" fmla="*/ 62631 w 3952919"/>
              <a:gd name="connsiteY6" fmla="*/ 457264 h 2936126"/>
              <a:gd name="connsiteX7" fmla="*/ 3952814 w 3952919"/>
              <a:gd name="connsiteY7" fmla="*/ 0 h 2936126"/>
              <a:gd name="connsiteX0" fmla="*/ 0 w 3952919"/>
              <a:gd name="connsiteY0" fmla="*/ 2936126 h 2936126"/>
              <a:gd name="connsiteX1" fmla="*/ 2019054 w 3952919"/>
              <a:gd name="connsiteY1" fmla="*/ 1688695 h 2936126"/>
              <a:gd name="connsiteX2" fmla="*/ 1960010 w 3952919"/>
              <a:gd name="connsiteY2" fmla="*/ 730110 h 2936126"/>
              <a:gd name="connsiteX3" fmla="*/ 596031 w 3952919"/>
              <a:gd name="connsiteY3" fmla="*/ 1570772 h 2936126"/>
              <a:gd name="connsiteX4" fmla="*/ 9291 w 3952919"/>
              <a:gd name="connsiteY4" fmla="*/ 1224182 h 2936126"/>
              <a:gd name="connsiteX5" fmla="*/ 817011 w 3952919"/>
              <a:gd name="connsiteY5" fmla="*/ 604748 h 2936126"/>
              <a:gd name="connsiteX6" fmla="*/ 62631 w 3952919"/>
              <a:gd name="connsiteY6" fmla="*/ 457264 h 2936126"/>
              <a:gd name="connsiteX7" fmla="*/ 3952814 w 3952919"/>
              <a:gd name="connsiteY7" fmla="*/ 0 h 2936126"/>
              <a:gd name="connsiteX0" fmla="*/ 0 w 4577745"/>
              <a:gd name="connsiteY0" fmla="*/ 2972997 h 2972997"/>
              <a:gd name="connsiteX1" fmla="*/ 2019054 w 4577745"/>
              <a:gd name="connsiteY1" fmla="*/ 1725566 h 2972997"/>
              <a:gd name="connsiteX2" fmla="*/ 1960010 w 4577745"/>
              <a:gd name="connsiteY2" fmla="*/ 766981 h 2972997"/>
              <a:gd name="connsiteX3" fmla="*/ 596031 w 4577745"/>
              <a:gd name="connsiteY3" fmla="*/ 1607643 h 2972997"/>
              <a:gd name="connsiteX4" fmla="*/ 9291 w 4577745"/>
              <a:gd name="connsiteY4" fmla="*/ 1261053 h 2972997"/>
              <a:gd name="connsiteX5" fmla="*/ 817011 w 4577745"/>
              <a:gd name="connsiteY5" fmla="*/ 641619 h 2972997"/>
              <a:gd name="connsiteX6" fmla="*/ 62631 w 4577745"/>
              <a:gd name="connsiteY6" fmla="*/ 494135 h 2972997"/>
              <a:gd name="connsiteX7" fmla="*/ 4577654 w 4577745"/>
              <a:gd name="connsiteY7" fmla="*/ 0 h 2972997"/>
              <a:gd name="connsiteX0" fmla="*/ 0 w 4577654"/>
              <a:gd name="connsiteY0" fmla="*/ 2975019 h 2975019"/>
              <a:gd name="connsiteX1" fmla="*/ 2019054 w 4577654"/>
              <a:gd name="connsiteY1" fmla="*/ 1727588 h 2975019"/>
              <a:gd name="connsiteX2" fmla="*/ 1960010 w 4577654"/>
              <a:gd name="connsiteY2" fmla="*/ 769003 h 2975019"/>
              <a:gd name="connsiteX3" fmla="*/ 596031 w 4577654"/>
              <a:gd name="connsiteY3" fmla="*/ 1609665 h 2975019"/>
              <a:gd name="connsiteX4" fmla="*/ 9291 w 4577654"/>
              <a:gd name="connsiteY4" fmla="*/ 1263075 h 2975019"/>
              <a:gd name="connsiteX5" fmla="*/ 817011 w 4577654"/>
              <a:gd name="connsiteY5" fmla="*/ 643641 h 2975019"/>
              <a:gd name="connsiteX6" fmla="*/ 62631 w 4577654"/>
              <a:gd name="connsiteY6" fmla="*/ 496157 h 2975019"/>
              <a:gd name="connsiteX7" fmla="*/ 4055511 w 4577654"/>
              <a:gd name="connsiteY7" fmla="*/ 53704 h 2975019"/>
              <a:gd name="connsiteX8" fmla="*/ 4577654 w 4577654"/>
              <a:gd name="connsiteY8" fmla="*/ 2022 h 2975019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9291 w 4897694"/>
              <a:gd name="connsiteY4" fmla="*/ 1213026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40555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9291 w 4897694"/>
              <a:gd name="connsiteY4" fmla="*/ 1213026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37126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76347 w 4897694"/>
              <a:gd name="connsiteY4" fmla="*/ 1177630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37126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76347 w 4897694"/>
              <a:gd name="connsiteY4" fmla="*/ 1177630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3712611 w 4897694"/>
              <a:gd name="connsiteY7" fmla="*/ 3655 h 2924970"/>
              <a:gd name="connsiteX8" fmla="*/ 4897694 w 4897694"/>
              <a:gd name="connsiteY8" fmla="*/ 1249834 h 29249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97694" h="2924970">
                <a:moveTo>
                  <a:pt x="0" y="2924970"/>
                </a:moveTo>
                <a:cubicBezTo>
                  <a:pt x="226757" y="2835766"/>
                  <a:pt x="1864442" y="1796954"/>
                  <a:pt x="2019054" y="1677539"/>
                </a:cubicBezTo>
                <a:cubicBezTo>
                  <a:pt x="2391442" y="1120598"/>
                  <a:pt x="2304467" y="766887"/>
                  <a:pt x="1960010" y="718954"/>
                </a:cubicBezTo>
                <a:cubicBezTo>
                  <a:pt x="1614890" y="741087"/>
                  <a:pt x="956047" y="1343316"/>
                  <a:pt x="596031" y="1559616"/>
                </a:cubicBezTo>
                <a:cubicBezTo>
                  <a:pt x="270911" y="1641961"/>
                  <a:pt x="125213" y="1307919"/>
                  <a:pt x="76347" y="1177630"/>
                </a:cubicBezTo>
                <a:cubicBezTo>
                  <a:pt x="113177" y="1016626"/>
                  <a:pt x="651247" y="721422"/>
                  <a:pt x="817011" y="593592"/>
                </a:cubicBezTo>
                <a:cubicBezTo>
                  <a:pt x="825901" y="465773"/>
                  <a:pt x="74667" y="585000"/>
                  <a:pt x="62631" y="446108"/>
                </a:cubicBezTo>
                <a:cubicBezTo>
                  <a:pt x="175661" y="265194"/>
                  <a:pt x="2960107" y="86011"/>
                  <a:pt x="3712611" y="3655"/>
                </a:cubicBezTo>
                <a:cubicBezTo>
                  <a:pt x="4465115" y="-78701"/>
                  <a:pt x="4810670" y="1258448"/>
                  <a:pt x="4897694" y="1249834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2" name="Rechteck 61"/>
          <p:cNvSpPr/>
          <p:nvPr/>
        </p:nvSpPr>
        <p:spPr>
          <a:xfrm>
            <a:off x="1867980" y="3645324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3" name="Rechteck 62"/>
          <p:cNvSpPr/>
          <p:nvPr/>
        </p:nvSpPr>
        <p:spPr>
          <a:xfrm>
            <a:off x="4323672" y="3855345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4" name="Rechteck 63"/>
          <p:cNvSpPr/>
          <p:nvPr/>
        </p:nvSpPr>
        <p:spPr>
          <a:xfrm>
            <a:off x="5476642" y="3853858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5" name="Rechteck 64"/>
          <p:cNvSpPr/>
          <p:nvPr/>
        </p:nvSpPr>
        <p:spPr>
          <a:xfrm>
            <a:off x="6806632" y="4315804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6" name="Rechteck 65"/>
          <p:cNvSpPr/>
          <p:nvPr/>
        </p:nvSpPr>
        <p:spPr>
          <a:xfrm>
            <a:off x="1896480" y="4859482"/>
            <a:ext cx="253596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 smtClean="0"/>
              <a:t>3</a:t>
            </a:r>
            <a:endParaRPr lang="en-US" sz="1050" baseline="-25000" dirty="0"/>
          </a:p>
        </p:txBody>
      </p:sp>
      <p:sp>
        <p:nvSpPr>
          <p:cNvPr id="67" name="Rechteck 66"/>
          <p:cNvSpPr/>
          <p:nvPr/>
        </p:nvSpPr>
        <p:spPr>
          <a:xfrm>
            <a:off x="3637242" y="4834039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8" name="Rechteck 67"/>
          <p:cNvSpPr/>
          <p:nvPr/>
        </p:nvSpPr>
        <p:spPr>
          <a:xfrm>
            <a:off x="5037771" y="3474667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9" name="Rechteck 68"/>
          <p:cNvSpPr/>
          <p:nvPr/>
        </p:nvSpPr>
        <p:spPr>
          <a:xfrm>
            <a:off x="4334026" y="3209872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0" name="Rechteck 69"/>
          <p:cNvSpPr/>
          <p:nvPr/>
        </p:nvSpPr>
        <p:spPr>
          <a:xfrm>
            <a:off x="3192562" y="3351807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1" name="Rechteck 70"/>
          <p:cNvSpPr/>
          <p:nvPr/>
        </p:nvSpPr>
        <p:spPr>
          <a:xfrm>
            <a:off x="2947412" y="2960951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2" name="Rechteck 71"/>
          <p:cNvSpPr/>
          <p:nvPr/>
        </p:nvSpPr>
        <p:spPr>
          <a:xfrm>
            <a:off x="4508887" y="2480222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3" name="Rechteck 72"/>
          <p:cNvSpPr/>
          <p:nvPr/>
        </p:nvSpPr>
        <p:spPr>
          <a:xfrm>
            <a:off x="6879898" y="2668487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4" name="Rechteck 73"/>
          <p:cNvSpPr/>
          <p:nvPr/>
        </p:nvSpPr>
        <p:spPr>
          <a:xfrm>
            <a:off x="2859210" y="3910532"/>
            <a:ext cx="253596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 smtClean="0"/>
              <a:t>4</a:t>
            </a:r>
            <a:endParaRPr lang="en-US" sz="1050" baseline="-25000" dirty="0"/>
          </a:p>
        </p:txBody>
      </p:sp>
      <p:sp>
        <p:nvSpPr>
          <p:cNvPr id="75" name="Rechteck 74"/>
          <p:cNvSpPr/>
          <p:nvPr/>
        </p:nvSpPr>
        <p:spPr>
          <a:xfrm>
            <a:off x="3701179" y="2875556"/>
            <a:ext cx="2519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x</a:t>
            </a:r>
            <a:endParaRPr lang="en-US" sz="1200" baseline="-25000" dirty="0"/>
          </a:p>
        </p:txBody>
      </p:sp>
      <p:sp>
        <p:nvSpPr>
          <p:cNvPr id="76" name="Rechteck 75"/>
          <p:cNvSpPr/>
          <p:nvPr/>
        </p:nvSpPr>
        <p:spPr>
          <a:xfrm>
            <a:off x="4975651" y="2871755"/>
            <a:ext cx="2535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y</a:t>
            </a:r>
            <a:endParaRPr lang="en-US" sz="1200" baseline="-25000" dirty="0"/>
          </a:p>
        </p:txBody>
      </p:sp>
      <p:sp>
        <p:nvSpPr>
          <p:cNvPr id="77" name="Rechteck 76"/>
          <p:cNvSpPr/>
          <p:nvPr/>
        </p:nvSpPr>
        <p:spPr>
          <a:xfrm>
            <a:off x="2387392" y="2890526"/>
            <a:ext cx="29527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w</a:t>
            </a:r>
            <a:endParaRPr lang="en-US" sz="1200" baseline="-25000" dirty="0"/>
          </a:p>
        </p:txBody>
      </p:sp>
      <p:sp>
        <p:nvSpPr>
          <p:cNvPr id="78" name="Rechteck 77"/>
          <p:cNvSpPr/>
          <p:nvPr/>
        </p:nvSpPr>
        <p:spPr>
          <a:xfrm>
            <a:off x="4970839" y="3735580"/>
            <a:ext cx="24558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z</a:t>
            </a:r>
            <a:endParaRPr lang="en-US" sz="1200" baseline="-25000" dirty="0"/>
          </a:p>
        </p:txBody>
      </p:sp>
      <p:sp>
        <p:nvSpPr>
          <p:cNvPr id="79" name="Titel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64096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Number of “Push Back</a:t>
            </a:r>
            <a:r>
              <a:rPr lang="en-US" dirty="0"/>
              <a:t>”- Links </a:t>
            </a:r>
            <a:r>
              <a:rPr lang="en-US" dirty="0" smtClean="0"/>
              <a:t>decreases</a:t>
            </a:r>
            <a:endParaRPr lang="de-DE" dirty="0"/>
          </a:p>
        </p:txBody>
      </p:sp>
      <p:sp>
        <p:nvSpPr>
          <p:cNvPr id="80" name="Textfeld 79"/>
          <p:cNvSpPr txBox="1"/>
          <p:nvPr/>
        </p:nvSpPr>
        <p:spPr>
          <a:xfrm>
            <a:off x="2124782" y="5805264"/>
            <a:ext cx="69957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flows: </a:t>
            </a:r>
            <a:r>
              <a:rPr lang="en-US" sz="2800" dirty="0" smtClean="0">
                <a:solidFill>
                  <a:srgbClr val="C00000"/>
                </a:solidFill>
              </a:rPr>
              <a:t>1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00B050"/>
                </a:solidFill>
              </a:rPr>
              <a:t>2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0070C0"/>
                </a:solidFill>
              </a:rPr>
              <a:t>1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7030A0"/>
                </a:solidFill>
              </a:rPr>
              <a:t>1</a:t>
            </a:r>
          </a:p>
          <a:p>
            <a:pPr algn="r"/>
            <a:r>
              <a:rPr lang="en-US" sz="2800" dirty="0" smtClean="0"/>
              <a:t>  capacity of links: 1 (or marked)</a:t>
            </a:r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329085698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19"/>
          <p:cNvSpPr/>
          <p:nvPr/>
        </p:nvSpPr>
        <p:spPr>
          <a:xfrm>
            <a:off x="1048447" y="283849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5" name="Rechteck 4"/>
          <p:cNvSpPr/>
          <p:nvPr/>
        </p:nvSpPr>
        <p:spPr>
          <a:xfrm>
            <a:off x="1101345" y="2877994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s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6" name="Oval 19"/>
          <p:cNvSpPr/>
          <p:nvPr/>
        </p:nvSpPr>
        <p:spPr>
          <a:xfrm>
            <a:off x="1047449" y="370165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7" name="Rechteck 6"/>
          <p:cNvSpPr/>
          <p:nvPr/>
        </p:nvSpPr>
        <p:spPr>
          <a:xfrm>
            <a:off x="1100347" y="3741157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s</a:t>
            </a:r>
            <a:r>
              <a:rPr lang="en-US" sz="1200" baseline="-25000" dirty="0" smtClean="0"/>
              <a:t>3</a:t>
            </a:r>
            <a:endParaRPr lang="en-US" sz="1200" baseline="-25000" dirty="0"/>
          </a:p>
        </p:txBody>
      </p:sp>
      <p:sp>
        <p:nvSpPr>
          <p:cNvPr id="8" name="Oval 19"/>
          <p:cNvSpPr/>
          <p:nvPr/>
        </p:nvSpPr>
        <p:spPr>
          <a:xfrm>
            <a:off x="1047449" y="455620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7030A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9" name="Rechteck 8"/>
          <p:cNvSpPr/>
          <p:nvPr/>
        </p:nvSpPr>
        <p:spPr>
          <a:xfrm>
            <a:off x="1100347" y="4595699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s</a:t>
            </a:r>
            <a:r>
              <a:rPr lang="en-US" sz="1200" baseline="-25000" dirty="0" smtClean="0"/>
              <a:t>4</a:t>
            </a:r>
            <a:endParaRPr lang="en-US" sz="1200" baseline="-25000" dirty="0"/>
          </a:p>
        </p:txBody>
      </p:sp>
      <p:sp>
        <p:nvSpPr>
          <p:cNvPr id="10" name="Oval 19"/>
          <p:cNvSpPr/>
          <p:nvPr/>
        </p:nvSpPr>
        <p:spPr>
          <a:xfrm>
            <a:off x="2330296" y="283849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1" name="Oval 19"/>
          <p:cNvSpPr/>
          <p:nvPr/>
        </p:nvSpPr>
        <p:spPr>
          <a:xfrm>
            <a:off x="3612145" y="2838623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2" name="Oval 19"/>
          <p:cNvSpPr/>
          <p:nvPr/>
        </p:nvSpPr>
        <p:spPr>
          <a:xfrm>
            <a:off x="4893994" y="2834183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3" name="Oval 19"/>
          <p:cNvSpPr/>
          <p:nvPr/>
        </p:nvSpPr>
        <p:spPr>
          <a:xfrm>
            <a:off x="6175843" y="2834182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4" name="Oval 19"/>
          <p:cNvSpPr/>
          <p:nvPr/>
        </p:nvSpPr>
        <p:spPr>
          <a:xfrm>
            <a:off x="2327141" y="369803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5" name="Oval 19"/>
          <p:cNvSpPr/>
          <p:nvPr/>
        </p:nvSpPr>
        <p:spPr>
          <a:xfrm>
            <a:off x="3608990" y="369815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6" name="Oval 19"/>
          <p:cNvSpPr/>
          <p:nvPr/>
        </p:nvSpPr>
        <p:spPr>
          <a:xfrm>
            <a:off x="4890839" y="369371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7" name="Oval 19"/>
          <p:cNvSpPr/>
          <p:nvPr/>
        </p:nvSpPr>
        <p:spPr>
          <a:xfrm>
            <a:off x="6172688" y="369371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7452380" y="370165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6172688" y="196670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0" name="Oval 19"/>
          <p:cNvSpPr/>
          <p:nvPr/>
        </p:nvSpPr>
        <p:spPr>
          <a:xfrm>
            <a:off x="4892996" y="454826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Oval 19"/>
          <p:cNvSpPr/>
          <p:nvPr/>
        </p:nvSpPr>
        <p:spPr>
          <a:xfrm>
            <a:off x="6172688" y="455620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2" name="Oval 19"/>
          <p:cNvSpPr/>
          <p:nvPr/>
        </p:nvSpPr>
        <p:spPr>
          <a:xfrm>
            <a:off x="6172688" y="54286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3" name="Oval 19"/>
          <p:cNvSpPr/>
          <p:nvPr/>
        </p:nvSpPr>
        <p:spPr>
          <a:xfrm>
            <a:off x="7452380" y="543661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4" name="Oval 19"/>
          <p:cNvSpPr/>
          <p:nvPr/>
        </p:nvSpPr>
        <p:spPr>
          <a:xfrm>
            <a:off x="2327141" y="54286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5" name="Rechteck 24"/>
          <p:cNvSpPr/>
          <p:nvPr/>
        </p:nvSpPr>
        <p:spPr>
          <a:xfrm>
            <a:off x="7543583" y="3745467"/>
            <a:ext cx="23596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dirty="0"/>
              <a:t>t</a:t>
            </a:r>
            <a:endParaRPr lang="en-US" sz="1200" baseline="-25000" dirty="0"/>
          </a:p>
        </p:txBody>
      </p:sp>
      <p:sp>
        <p:nvSpPr>
          <p:cNvPr id="26" name="Rechteck 25"/>
          <p:cNvSpPr/>
          <p:nvPr/>
        </p:nvSpPr>
        <p:spPr>
          <a:xfrm>
            <a:off x="7508318" y="5472479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s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cxnSp>
        <p:nvCxnSpPr>
          <p:cNvPr id="27" name="Gerade Verbindung mit Pfeil 26"/>
          <p:cNvCxnSpPr>
            <a:stCxn id="4" idx="6"/>
            <a:endCxn id="10" idx="2"/>
          </p:cNvCxnSpPr>
          <p:nvPr/>
        </p:nvCxnSpPr>
        <p:spPr>
          <a:xfrm>
            <a:off x="1466818" y="3020805"/>
            <a:ext cx="86347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 Verbindung mit Pfeil 27"/>
          <p:cNvCxnSpPr>
            <a:stCxn id="6" idx="6"/>
            <a:endCxn id="14" idx="2"/>
          </p:cNvCxnSpPr>
          <p:nvPr/>
        </p:nvCxnSpPr>
        <p:spPr>
          <a:xfrm flipV="1">
            <a:off x="1465820" y="3880341"/>
            <a:ext cx="861321" cy="362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8" idx="7"/>
            <a:endCxn id="14" idx="3"/>
          </p:cNvCxnSpPr>
          <p:nvPr/>
        </p:nvCxnSpPr>
        <p:spPr>
          <a:xfrm flipV="1">
            <a:off x="1404551" y="4009253"/>
            <a:ext cx="983859" cy="60034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 Verbindung mit Pfeil 29"/>
          <p:cNvCxnSpPr>
            <a:stCxn id="4" idx="5"/>
            <a:endCxn id="24" idx="1"/>
          </p:cNvCxnSpPr>
          <p:nvPr/>
        </p:nvCxnSpPr>
        <p:spPr>
          <a:xfrm>
            <a:off x="1405549" y="3149717"/>
            <a:ext cx="982861" cy="233235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 Verbindung mit Pfeil 30"/>
          <p:cNvCxnSpPr>
            <a:stCxn id="11" idx="2"/>
            <a:endCxn id="10" idx="6"/>
          </p:cNvCxnSpPr>
          <p:nvPr/>
        </p:nvCxnSpPr>
        <p:spPr>
          <a:xfrm flipH="1" flipV="1">
            <a:off x="2748667" y="3020805"/>
            <a:ext cx="863478" cy="1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Gerade Verbindung mit Pfeil 31"/>
          <p:cNvCxnSpPr>
            <a:stCxn id="10" idx="7"/>
            <a:endCxn id="19" idx="2"/>
          </p:cNvCxnSpPr>
          <p:nvPr/>
        </p:nvCxnSpPr>
        <p:spPr>
          <a:xfrm flipV="1">
            <a:off x="2687398" y="2149016"/>
            <a:ext cx="3485290" cy="74287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/>
          <p:cNvCxnSpPr>
            <a:stCxn id="14" idx="7"/>
            <a:endCxn id="11" idx="3"/>
          </p:cNvCxnSpPr>
          <p:nvPr/>
        </p:nvCxnSpPr>
        <p:spPr>
          <a:xfrm flipV="1">
            <a:off x="2684243" y="3149845"/>
            <a:ext cx="989171" cy="60158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Gerade Verbindung mit Pfeil 33"/>
          <p:cNvCxnSpPr>
            <a:stCxn id="14" idx="6"/>
            <a:endCxn id="15" idx="2"/>
          </p:cNvCxnSpPr>
          <p:nvPr/>
        </p:nvCxnSpPr>
        <p:spPr>
          <a:xfrm>
            <a:off x="2745512" y="3880341"/>
            <a:ext cx="863478" cy="128"/>
          </a:xfrm>
          <a:prstGeom prst="straightConnector1">
            <a:avLst/>
          </a:prstGeom>
          <a:ln w="508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24" idx="7"/>
            <a:endCxn id="16" idx="3"/>
          </p:cNvCxnSpPr>
          <p:nvPr/>
        </p:nvCxnSpPr>
        <p:spPr>
          <a:xfrm flipV="1">
            <a:off x="2684243" y="4004941"/>
            <a:ext cx="2267865" cy="147712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Gerade Verbindung mit Pfeil 35"/>
          <p:cNvCxnSpPr>
            <a:stCxn id="24" idx="6"/>
            <a:endCxn id="22" idx="2"/>
          </p:cNvCxnSpPr>
          <p:nvPr/>
        </p:nvCxnSpPr>
        <p:spPr>
          <a:xfrm>
            <a:off x="2745512" y="5610980"/>
            <a:ext cx="342717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hteck 36"/>
          <p:cNvSpPr/>
          <p:nvPr/>
        </p:nvSpPr>
        <p:spPr>
          <a:xfrm>
            <a:off x="3698121" y="3744782"/>
            <a:ext cx="26481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u</a:t>
            </a:r>
            <a:endParaRPr lang="en-US" sz="1200" baseline="-25000" dirty="0"/>
          </a:p>
        </p:txBody>
      </p:sp>
      <p:sp>
        <p:nvSpPr>
          <p:cNvPr id="38" name="Rechteck 37"/>
          <p:cNvSpPr/>
          <p:nvPr/>
        </p:nvSpPr>
        <p:spPr>
          <a:xfrm>
            <a:off x="2402882" y="3737527"/>
            <a:ext cx="2535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v</a:t>
            </a:r>
            <a:endParaRPr lang="en-US" sz="1200" baseline="-25000" dirty="0"/>
          </a:p>
        </p:txBody>
      </p:sp>
      <p:cxnSp>
        <p:nvCxnSpPr>
          <p:cNvPr id="39" name="Gerade Verbindung mit Pfeil 38"/>
          <p:cNvCxnSpPr>
            <a:stCxn id="15" idx="6"/>
            <a:endCxn id="13" idx="2"/>
          </p:cNvCxnSpPr>
          <p:nvPr/>
        </p:nvCxnSpPr>
        <p:spPr>
          <a:xfrm flipV="1">
            <a:off x="4027361" y="3016492"/>
            <a:ext cx="2148482" cy="86397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 Verbindung mit Pfeil 39"/>
          <p:cNvCxnSpPr>
            <a:stCxn id="15" idx="6"/>
            <a:endCxn id="16" idx="2"/>
          </p:cNvCxnSpPr>
          <p:nvPr/>
        </p:nvCxnSpPr>
        <p:spPr>
          <a:xfrm flipV="1">
            <a:off x="4027361" y="3876029"/>
            <a:ext cx="863478" cy="444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Gerade Verbindung mit Pfeil 40"/>
          <p:cNvCxnSpPr>
            <a:stCxn id="12" idx="3"/>
            <a:endCxn id="15" idx="7"/>
          </p:cNvCxnSpPr>
          <p:nvPr/>
        </p:nvCxnSpPr>
        <p:spPr>
          <a:xfrm flipH="1">
            <a:off x="3966092" y="3145405"/>
            <a:ext cx="989171" cy="60615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Gerade Verbindung mit Pfeil 41"/>
          <p:cNvCxnSpPr>
            <a:stCxn id="15" idx="5"/>
            <a:endCxn id="20" idx="1"/>
          </p:cNvCxnSpPr>
          <p:nvPr/>
        </p:nvCxnSpPr>
        <p:spPr>
          <a:xfrm>
            <a:off x="3966092" y="4009381"/>
            <a:ext cx="988173" cy="59227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Gerade Verbindung mit Pfeil 42"/>
          <p:cNvCxnSpPr>
            <a:stCxn id="16" idx="6"/>
            <a:endCxn id="17" idx="2"/>
          </p:cNvCxnSpPr>
          <p:nvPr/>
        </p:nvCxnSpPr>
        <p:spPr>
          <a:xfrm flipV="1">
            <a:off x="5309210" y="3876028"/>
            <a:ext cx="863478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Gerade Verbindung mit Pfeil 43"/>
          <p:cNvCxnSpPr>
            <a:stCxn id="20" idx="6"/>
            <a:endCxn id="21" idx="2"/>
          </p:cNvCxnSpPr>
          <p:nvPr/>
        </p:nvCxnSpPr>
        <p:spPr>
          <a:xfrm>
            <a:off x="5311367" y="4730570"/>
            <a:ext cx="861321" cy="794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/>
          <p:cNvCxnSpPr>
            <a:stCxn id="20" idx="5"/>
            <a:endCxn id="22" idx="1"/>
          </p:cNvCxnSpPr>
          <p:nvPr/>
        </p:nvCxnSpPr>
        <p:spPr>
          <a:xfrm>
            <a:off x="5250098" y="4859482"/>
            <a:ext cx="983859" cy="622585"/>
          </a:xfrm>
          <a:prstGeom prst="straightConnector1">
            <a:avLst/>
          </a:prstGeom>
          <a:ln w="508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Gerade Verbindung mit Pfeil 45"/>
          <p:cNvCxnSpPr>
            <a:stCxn id="16" idx="0"/>
            <a:endCxn id="12" idx="4"/>
          </p:cNvCxnSpPr>
          <p:nvPr/>
        </p:nvCxnSpPr>
        <p:spPr>
          <a:xfrm flipV="1">
            <a:off x="5100025" y="3198802"/>
            <a:ext cx="3155" cy="4949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Gerade Verbindung mit Pfeil 46"/>
          <p:cNvCxnSpPr>
            <a:stCxn id="17" idx="4"/>
            <a:endCxn id="21" idx="0"/>
          </p:cNvCxnSpPr>
          <p:nvPr/>
        </p:nvCxnSpPr>
        <p:spPr>
          <a:xfrm>
            <a:off x="6381874" y="4058337"/>
            <a:ext cx="0" cy="49786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Gerade Verbindung mit Pfeil 47"/>
          <p:cNvCxnSpPr>
            <a:stCxn id="17" idx="6"/>
            <a:endCxn id="18" idx="2"/>
          </p:cNvCxnSpPr>
          <p:nvPr/>
        </p:nvCxnSpPr>
        <p:spPr>
          <a:xfrm>
            <a:off x="6591059" y="3876028"/>
            <a:ext cx="861321" cy="794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Gerade Verbindung mit Pfeil 48"/>
          <p:cNvCxnSpPr>
            <a:stCxn id="13" idx="5"/>
            <a:endCxn id="18" idx="1"/>
          </p:cNvCxnSpPr>
          <p:nvPr/>
        </p:nvCxnSpPr>
        <p:spPr>
          <a:xfrm>
            <a:off x="6532945" y="3145404"/>
            <a:ext cx="980704" cy="60965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Gerade Verbindung mit Pfeil 49"/>
          <p:cNvCxnSpPr>
            <a:stCxn id="23" idx="0"/>
            <a:endCxn id="18" idx="4"/>
          </p:cNvCxnSpPr>
          <p:nvPr/>
        </p:nvCxnSpPr>
        <p:spPr>
          <a:xfrm flipV="1">
            <a:off x="7661566" y="4066277"/>
            <a:ext cx="0" cy="137033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Gerade Verbindung mit Pfeil 50"/>
          <p:cNvCxnSpPr>
            <a:stCxn id="22" idx="7"/>
            <a:endCxn id="18" idx="3"/>
          </p:cNvCxnSpPr>
          <p:nvPr/>
        </p:nvCxnSpPr>
        <p:spPr>
          <a:xfrm flipV="1">
            <a:off x="6529790" y="4012880"/>
            <a:ext cx="983859" cy="146918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Gerade Verbindung mit Pfeil 51"/>
          <p:cNvCxnSpPr>
            <a:stCxn id="21" idx="7"/>
          </p:cNvCxnSpPr>
          <p:nvPr/>
        </p:nvCxnSpPr>
        <p:spPr>
          <a:xfrm flipV="1">
            <a:off x="6529790" y="3991881"/>
            <a:ext cx="904678" cy="61771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Gerade Verbindung mit Pfeil 52"/>
          <p:cNvCxnSpPr>
            <a:stCxn id="19" idx="5"/>
          </p:cNvCxnSpPr>
          <p:nvPr/>
        </p:nvCxnSpPr>
        <p:spPr>
          <a:xfrm>
            <a:off x="6529790" y="2277928"/>
            <a:ext cx="1001771" cy="139479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Freihandform 53"/>
          <p:cNvSpPr/>
          <p:nvPr/>
        </p:nvSpPr>
        <p:spPr>
          <a:xfrm>
            <a:off x="1465511" y="3122770"/>
            <a:ext cx="5956874" cy="734190"/>
          </a:xfrm>
          <a:custGeom>
            <a:avLst/>
            <a:gdLst>
              <a:gd name="connsiteX0" fmla="*/ 0 w 6725265"/>
              <a:gd name="connsiteY0" fmla="*/ 427338 h 1375569"/>
              <a:gd name="connsiteX1" fmla="*/ 848033 w 6725265"/>
              <a:gd name="connsiteY1" fmla="*/ 604319 h 1375569"/>
              <a:gd name="connsiteX2" fmla="*/ 1482213 w 6725265"/>
              <a:gd name="connsiteY2" fmla="*/ 1304867 h 1375569"/>
              <a:gd name="connsiteX3" fmla="*/ 2993923 w 6725265"/>
              <a:gd name="connsiteY3" fmla="*/ 1260622 h 1375569"/>
              <a:gd name="connsiteX4" fmla="*/ 5405284 w 6725265"/>
              <a:gd name="connsiteY4" fmla="*/ 501080 h 1375569"/>
              <a:gd name="connsiteX5" fmla="*/ 5744497 w 6725265"/>
              <a:gd name="connsiteY5" fmla="*/ 14383 h 1375569"/>
              <a:gd name="connsiteX6" fmla="*/ 6725265 w 6725265"/>
              <a:gd name="connsiteY6" fmla="*/ 176616 h 1375569"/>
              <a:gd name="connsiteX0" fmla="*/ 0 w 6725265"/>
              <a:gd name="connsiteY0" fmla="*/ 430548 h 1376065"/>
              <a:gd name="connsiteX1" fmla="*/ 848033 w 6725265"/>
              <a:gd name="connsiteY1" fmla="*/ 607529 h 1376065"/>
              <a:gd name="connsiteX2" fmla="*/ 1482213 w 6725265"/>
              <a:gd name="connsiteY2" fmla="*/ 1308077 h 1376065"/>
              <a:gd name="connsiteX3" fmla="*/ 2993923 w 6725265"/>
              <a:gd name="connsiteY3" fmla="*/ 1263832 h 1376065"/>
              <a:gd name="connsiteX4" fmla="*/ 5206181 w 6725265"/>
              <a:gd name="connsiteY4" fmla="*/ 555909 h 1376065"/>
              <a:gd name="connsiteX5" fmla="*/ 5744497 w 6725265"/>
              <a:gd name="connsiteY5" fmla="*/ 17593 h 1376065"/>
              <a:gd name="connsiteX6" fmla="*/ 6725265 w 6725265"/>
              <a:gd name="connsiteY6" fmla="*/ 179826 h 1376065"/>
              <a:gd name="connsiteX0" fmla="*/ 0 w 6725265"/>
              <a:gd name="connsiteY0" fmla="*/ 347191 h 1292708"/>
              <a:gd name="connsiteX1" fmla="*/ 848033 w 6725265"/>
              <a:gd name="connsiteY1" fmla="*/ 524172 h 1292708"/>
              <a:gd name="connsiteX2" fmla="*/ 1482213 w 6725265"/>
              <a:gd name="connsiteY2" fmla="*/ 1224720 h 1292708"/>
              <a:gd name="connsiteX3" fmla="*/ 2993923 w 6725265"/>
              <a:gd name="connsiteY3" fmla="*/ 1180475 h 1292708"/>
              <a:gd name="connsiteX4" fmla="*/ 5206181 w 6725265"/>
              <a:gd name="connsiteY4" fmla="*/ 472552 h 1292708"/>
              <a:gd name="connsiteX5" fmla="*/ 5796116 w 6725265"/>
              <a:gd name="connsiteY5" fmla="*/ 37475 h 1292708"/>
              <a:gd name="connsiteX6" fmla="*/ 6725265 w 6725265"/>
              <a:gd name="connsiteY6" fmla="*/ 96469 h 1292708"/>
              <a:gd name="connsiteX0" fmla="*/ 0 w 6725265"/>
              <a:gd name="connsiteY0" fmla="*/ 322319 h 1267836"/>
              <a:gd name="connsiteX1" fmla="*/ 848033 w 6725265"/>
              <a:gd name="connsiteY1" fmla="*/ 499300 h 1267836"/>
              <a:gd name="connsiteX2" fmla="*/ 1482213 w 6725265"/>
              <a:gd name="connsiteY2" fmla="*/ 1199848 h 1267836"/>
              <a:gd name="connsiteX3" fmla="*/ 2993923 w 6725265"/>
              <a:gd name="connsiteY3" fmla="*/ 1155603 h 1267836"/>
              <a:gd name="connsiteX4" fmla="*/ 5206181 w 6725265"/>
              <a:gd name="connsiteY4" fmla="*/ 447680 h 1267836"/>
              <a:gd name="connsiteX5" fmla="*/ 5796116 w 6725265"/>
              <a:gd name="connsiteY5" fmla="*/ 12603 h 1267836"/>
              <a:gd name="connsiteX6" fmla="*/ 6725265 w 6725265"/>
              <a:gd name="connsiteY6" fmla="*/ 71597 h 1267836"/>
              <a:gd name="connsiteX0" fmla="*/ 0 w 6725265"/>
              <a:gd name="connsiteY0" fmla="*/ 342290 h 1287807"/>
              <a:gd name="connsiteX1" fmla="*/ 848033 w 6725265"/>
              <a:gd name="connsiteY1" fmla="*/ 519271 h 1287807"/>
              <a:gd name="connsiteX2" fmla="*/ 1482213 w 6725265"/>
              <a:gd name="connsiteY2" fmla="*/ 1219819 h 1287807"/>
              <a:gd name="connsiteX3" fmla="*/ 2993923 w 6725265"/>
              <a:gd name="connsiteY3" fmla="*/ 1175574 h 1287807"/>
              <a:gd name="connsiteX4" fmla="*/ 5206181 w 6725265"/>
              <a:gd name="connsiteY4" fmla="*/ 467651 h 1287807"/>
              <a:gd name="connsiteX5" fmla="*/ 5796116 w 6725265"/>
              <a:gd name="connsiteY5" fmla="*/ 32574 h 1287807"/>
              <a:gd name="connsiteX6" fmla="*/ 6725265 w 6725265"/>
              <a:gd name="connsiteY6" fmla="*/ 91568 h 1287807"/>
              <a:gd name="connsiteX0" fmla="*/ 0 w 6688394"/>
              <a:gd name="connsiteY0" fmla="*/ 349559 h 1295076"/>
              <a:gd name="connsiteX1" fmla="*/ 848033 w 6688394"/>
              <a:gd name="connsiteY1" fmla="*/ 526540 h 1295076"/>
              <a:gd name="connsiteX2" fmla="*/ 1482213 w 6688394"/>
              <a:gd name="connsiteY2" fmla="*/ 1227088 h 1295076"/>
              <a:gd name="connsiteX3" fmla="*/ 2993923 w 6688394"/>
              <a:gd name="connsiteY3" fmla="*/ 1182843 h 1295076"/>
              <a:gd name="connsiteX4" fmla="*/ 5206181 w 6688394"/>
              <a:gd name="connsiteY4" fmla="*/ 474920 h 1295076"/>
              <a:gd name="connsiteX5" fmla="*/ 5796116 w 6688394"/>
              <a:gd name="connsiteY5" fmla="*/ 39843 h 1295076"/>
              <a:gd name="connsiteX6" fmla="*/ 6688394 w 6688394"/>
              <a:gd name="connsiteY6" fmla="*/ 128334 h 1295076"/>
              <a:gd name="connsiteX0" fmla="*/ 0 w 6688394"/>
              <a:gd name="connsiteY0" fmla="*/ 357502 h 1297505"/>
              <a:gd name="connsiteX1" fmla="*/ 848033 w 6688394"/>
              <a:gd name="connsiteY1" fmla="*/ 534483 h 1297505"/>
              <a:gd name="connsiteX2" fmla="*/ 1482213 w 6688394"/>
              <a:gd name="connsiteY2" fmla="*/ 1235031 h 1297505"/>
              <a:gd name="connsiteX3" fmla="*/ 2993923 w 6688394"/>
              <a:gd name="connsiteY3" fmla="*/ 1190786 h 1297505"/>
              <a:gd name="connsiteX4" fmla="*/ 4881716 w 6688394"/>
              <a:gd name="connsiteY4" fmla="*/ 593476 h 1297505"/>
              <a:gd name="connsiteX5" fmla="*/ 5796116 w 6688394"/>
              <a:gd name="connsiteY5" fmla="*/ 47786 h 1297505"/>
              <a:gd name="connsiteX6" fmla="*/ 6688394 w 6688394"/>
              <a:gd name="connsiteY6" fmla="*/ 136277 h 1297505"/>
              <a:gd name="connsiteX0" fmla="*/ 0 w 6688394"/>
              <a:gd name="connsiteY0" fmla="*/ 357502 h 1255431"/>
              <a:gd name="connsiteX1" fmla="*/ 848033 w 6688394"/>
              <a:gd name="connsiteY1" fmla="*/ 534483 h 1255431"/>
              <a:gd name="connsiteX2" fmla="*/ 1482213 w 6688394"/>
              <a:gd name="connsiteY2" fmla="*/ 1235031 h 1255431"/>
              <a:gd name="connsiteX3" fmla="*/ 2993923 w 6688394"/>
              <a:gd name="connsiteY3" fmla="*/ 1190786 h 1255431"/>
              <a:gd name="connsiteX4" fmla="*/ 4881716 w 6688394"/>
              <a:gd name="connsiteY4" fmla="*/ 593476 h 1255431"/>
              <a:gd name="connsiteX5" fmla="*/ 5796116 w 6688394"/>
              <a:gd name="connsiteY5" fmla="*/ 47786 h 1255431"/>
              <a:gd name="connsiteX6" fmla="*/ 6688394 w 6688394"/>
              <a:gd name="connsiteY6" fmla="*/ 136277 h 1255431"/>
              <a:gd name="connsiteX0" fmla="*/ 0 w 6688394"/>
              <a:gd name="connsiteY0" fmla="*/ 357502 h 1229447"/>
              <a:gd name="connsiteX1" fmla="*/ 848033 w 6688394"/>
              <a:gd name="connsiteY1" fmla="*/ 534483 h 1229447"/>
              <a:gd name="connsiteX2" fmla="*/ 1526458 w 6688394"/>
              <a:gd name="connsiteY2" fmla="*/ 1168663 h 1229447"/>
              <a:gd name="connsiteX3" fmla="*/ 2993923 w 6688394"/>
              <a:gd name="connsiteY3" fmla="*/ 1190786 h 1229447"/>
              <a:gd name="connsiteX4" fmla="*/ 4881716 w 6688394"/>
              <a:gd name="connsiteY4" fmla="*/ 593476 h 1229447"/>
              <a:gd name="connsiteX5" fmla="*/ 5796116 w 6688394"/>
              <a:gd name="connsiteY5" fmla="*/ 47786 h 1229447"/>
              <a:gd name="connsiteX6" fmla="*/ 6688394 w 6688394"/>
              <a:gd name="connsiteY6" fmla="*/ 136277 h 1229447"/>
              <a:gd name="connsiteX0" fmla="*/ 0 w 6688394"/>
              <a:gd name="connsiteY0" fmla="*/ 357502 h 1197624"/>
              <a:gd name="connsiteX1" fmla="*/ 848033 w 6688394"/>
              <a:gd name="connsiteY1" fmla="*/ 534483 h 1197624"/>
              <a:gd name="connsiteX2" fmla="*/ 1526458 w 6688394"/>
              <a:gd name="connsiteY2" fmla="*/ 1168663 h 1197624"/>
              <a:gd name="connsiteX3" fmla="*/ 2993923 w 6688394"/>
              <a:gd name="connsiteY3" fmla="*/ 1190786 h 1197624"/>
              <a:gd name="connsiteX4" fmla="*/ 4881716 w 6688394"/>
              <a:gd name="connsiteY4" fmla="*/ 593476 h 1197624"/>
              <a:gd name="connsiteX5" fmla="*/ 5796116 w 6688394"/>
              <a:gd name="connsiteY5" fmla="*/ 47786 h 1197624"/>
              <a:gd name="connsiteX6" fmla="*/ 6688394 w 6688394"/>
              <a:gd name="connsiteY6" fmla="*/ 136277 h 1197624"/>
              <a:gd name="connsiteX0" fmla="*/ 0 w 6688394"/>
              <a:gd name="connsiteY0" fmla="*/ 357502 h 1230258"/>
              <a:gd name="connsiteX1" fmla="*/ 848033 w 6688394"/>
              <a:gd name="connsiteY1" fmla="*/ 534483 h 1230258"/>
              <a:gd name="connsiteX2" fmla="*/ 1526458 w 6688394"/>
              <a:gd name="connsiteY2" fmla="*/ 1168663 h 1230258"/>
              <a:gd name="connsiteX3" fmla="*/ 2853813 w 6688394"/>
              <a:gd name="connsiteY3" fmla="*/ 1190786 h 1230258"/>
              <a:gd name="connsiteX4" fmla="*/ 4881716 w 6688394"/>
              <a:gd name="connsiteY4" fmla="*/ 593476 h 1230258"/>
              <a:gd name="connsiteX5" fmla="*/ 5796116 w 6688394"/>
              <a:gd name="connsiteY5" fmla="*/ 47786 h 1230258"/>
              <a:gd name="connsiteX6" fmla="*/ 6688394 w 6688394"/>
              <a:gd name="connsiteY6" fmla="*/ 136277 h 1230258"/>
              <a:gd name="connsiteX0" fmla="*/ 0 w 6688394"/>
              <a:gd name="connsiteY0" fmla="*/ 357502 h 1227171"/>
              <a:gd name="connsiteX1" fmla="*/ 774291 w 6688394"/>
              <a:gd name="connsiteY1" fmla="*/ 578728 h 1227171"/>
              <a:gd name="connsiteX2" fmla="*/ 1526458 w 6688394"/>
              <a:gd name="connsiteY2" fmla="*/ 1168663 h 1227171"/>
              <a:gd name="connsiteX3" fmla="*/ 2853813 w 6688394"/>
              <a:gd name="connsiteY3" fmla="*/ 1190786 h 1227171"/>
              <a:gd name="connsiteX4" fmla="*/ 4881716 w 6688394"/>
              <a:gd name="connsiteY4" fmla="*/ 593476 h 1227171"/>
              <a:gd name="connsiteX5" fmla="*/ 5796116 w 6688394"/>
              <a:gd name="connsiteY5" fmla="*/ 47786 h 1227171"/>
              <a:gd name="connsiteX6" fmla="*/ 6688394 w 6688394"/>
              <a:gd name="connsiteY6" fmla="*/ 136277 h 1227171"/>
              <a:gd name="connsiteX0" fmla="*/ 0 w 6688394"/>
              <a:gd name="connsiteY0" fmla="*/ 357502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190797"/>
              <a:gd name="connsiteX1" fmla="*/ 774291 w 6688394"/>
              <a:gd name="connsiteY1" fmla="*/ 578728 h 1190797"/>
              <a:gd name="connsiteX2" fmla="*/ 2853813 w 6688394"/>
              <a:gd name="connsiteY2" fmla="*/ 1190786 h 1190797"/>
              <a:gd name="connsiteX3" fmla="*/ 4881716 w 6688394"/>
              <a:gd name="connsiteY3" fmla="*/ 593476 h 1190797"/>
              <a:gd name="connsiteX4" fmla="*/ 5796116 w 6688394"/>
              <a:gd name="connsiteY4" fmla="*/ 47786 h 1190797"/>
              <a:gd name="connsiteX5" fmla="*/ 6688394 w 6688394"/>
              <a:gd name="connsiteY5" fmla="*/ 136277 h 1190797"/>
              <a:gd name="connsiteX0" fmla="*/ 0 w 6688394"/>
              <a:gd name="connsiteY0" fmla="*/ 350128 h 1193370"/>
              <a:gd name="connsiteX1" fmla="*/ 2853813 w 6688394"/>
              <a:gd name="connsiteY1" fmla="*/ 1190786 h 1193370"/>
              <a:gd name="connsiteX2" fmla="*/ 4881716 w 6688394"/>
              <a:gd name="connsiteY2" fmla="*/ 593476 h 1193370"/>
              <a:gd name="connsiteX3" fmla="*/ 5796116 w 6688394"/>
              <a:gd name="connsiteY3" fmla="*/ 47786 h 1193370"/>
              <a:gd name="connsiteX4" fmla="*/ 6688394 w 6688394"/>
              <a:gd name="connsiteY4" fmla="*/ 136277 h 1193370"/>
              <a:gd name="connsiteX0" fmla="*/ 0 w 6688394"/>
              <a:gd name="connsiteY0" fmla="*/ 350128 h 600311"/>
              <a:gd name="connsiteX1" fmla="*/ 4881716 w 6688394"/>
              <a:gd name="connsiteY1" fmla="*/ 593476 h 600311"/>
              <a:gd name="connsiteX2" fmla="*/ 5796116 w 6688394"/>
              <a:gd name="connsiteY2" fmla="*/ 47786 h 600311"/>
              <a:gd name="connsiteX3" fmla="*/ 6688394 w 6688394"/>
              <a:gd name="connsiteY3" fmla="*/ 136277 h 600311"/>
              <a:gd name="connsiteX0" fmla="*/ 0 w 6688394"/>
              <a:gd name="connsiteY0" fmla="*/ 350128 h 350128"/>
              <a:gd name="connsiteX1" fmla="*/ 5796116 w 6688394"/>
              <a:gd name="connsiteY1" fmla="*/ 47786 h 350128"/>
              <a:gd name="connsiteX2" fmla="*/ 6688394 w 6688394"/>
              <a:gd name="connsiteY2" fmla="*/ 136277 h 350128"/>
              <a:gd name="connsiteX0" fmla="*/ 0 w 6688394"/>
              <a:gd name="connsiteY0" fmla="*/ 213851 h 213851"/>
              <a:gd name="connsiteX1" fmla="*/ 6688394 w 6688394"/>
              <a:gd name="connsiteY1" fmla="*/ 0 h 213851"/>
              <a:gd name="connsiteX0" fmla="*/ 0 w 6688394"/>
              <a:gd name="connsiteY0" fmla="*/ 213851 h 213851"/>
              <a:gd name="connsiteX1" fmla="*/ 542532 w 6688394"/>
              <a:gd name="connsiteY1" fmla="*/ 190501 h 213851"/>
              <a:gd name="connsiteX2" fmla="*/ 6688394 w 6688394"/>
              <a:gd name="connsiteY2" fmla="*/ 0 h 213851"/>
              <a:gd name="connsiteX0" fmla="*/ 0 w 6664010"/>
              <a:gd name="connsiteY0" fmla="*/ 1591547 h 1591547"/>
              <a:gd name="connsiteX1" fmla="*/ 518148 w 6664010"/>
              <a:gd name="connsiteY1" fmla="*/ 190501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27434"/>
              <a:gd name="connsiteY0" fmla="*/ 1859771 h 1859771"/>
              <a:gd name="connsiteX1" fmla="*/ 1091172 w 6627434"/>
              <a:gd name="connsiteY1" fmla="*/ 1513333 h 1859771"/>
              <a:gd name="connsiteX2" fmla="*/ 6627434 w 6627434"/>
              <a:gd name="connsiteY2" fmla="*/ 0 h 1859771"/>
              <a:gd name="connsiteX0" fmla="*/ 0 w 6627434"/>
              <a:gd name="connsiteY0" fmla="*/ 1859771 h 1970534"/>
              <a:gd name="connsiteX1" fmla="*/ 987540 w 6627434"/>
              <a:gd name="connsiteY1" fmla="*/ 1970533 h 1970534"/>
              <a:gd name="connsiteX2" fmla="*/ 6627434 w 6627434"/>
              <a:gd name="connsiteY2" fmla="*/ 0 h 1970534"/>
              <a:gd name="connsiteX0" fmla="*/ 0 w 6627434"/>
              <a:gd name="connsiteY0" fmla="*/ 1859771 h 1970534"/>
              <a:gd name="connsiteX1" fmla="*/ 987540 w 6627434"/>
              <a:gd name="connsiteY1" fmla="*/ 1970533 h 1970534"/>
              <a:gd name="connsiteX2" fmla="*/ 6627434 w 6627434"/>
              <a:gd name="connsiteY2" fmla="*/ 0 h 1970534"/>
              <a:gd name="connsiteX0" fmla="*/ 0 w 6627434"/>
              <a:gd name="connsiteY0" fmla="*/ 1859771 h 2008049"/>
              <a:gd name="connsiteX1" fmla="*/ 987540 w 6627434"/>
              <a:gd name="connsiteY1" fmla="*/ 1970533 h 2008049"/>
              <a:gd name="connsiteX2" fmla="*/ 1548372 w 6627434"/>
              <a:gd name="connsiteY2" fmla="*/ 1805940 h 2008049"/>
              <a:gd name="connsiteX3" fmla="*/ 6627434 w 6627434"/>
              <a:gd name="connsiteY3" fmla="*/ 0 h 2008049"/>
              <a:gd name="connsiteX0" fmla="*/ 0 w 6627434"/>
              <a:gd name="connsiteY0" fmla="*/ 1859771 h 2363481"/>
              <a:gd name="connsiteX1" fmla="*/ 987540 w 6627434"/>
              <a:gd name="connsiteY1" fmla="*/ 1970533 h 2363481"/>
              <a:gd name="connsiteX2" fmla="*/ 1280148 w 6627434"/>
              <a:gd name="connsiteY2" fmla="*/ 2269236 h 2363481"/>
              <a:gd name="connsiteX3" fmla="*/ 6627434 w 6627434"/>
              <a:gd name="connsiteY3" fmla="*/ 0 h 2363481"/>
              <a:gd name="connsiteX0" fmla="*/ 0 w 6627434"/>
              <a:gd name="connsiteY0" fmla="*/ 1859771 h 2502888"/>
              <a:gd name="connsiteX1" fmla="*/ 987540 w 6627434"/>
              <a:gd name="connsiteY1" fmla="*/ 1970533 h 2502888"/>
              <a:gd name="connsiteX2" fmla="*/ 1280148 w 6627434"/>
              <a:gd name="connsiteY2" fmla="*/ 2269236 h 2502888"/>
              <a:gd name="connsiteX3" fmla="*/ 6627434 w 6627434"/>
              <a:gd name="connsiteY3" fmla="*/ 0 h 2502888"/>
              <a:gd name="connsiteX0" fmla="*/ 0 w 6627434"/>
              <a:gd name="connsiteY0" fmla="*/ 1859771 h 2502888"/>
              <a:gd name="connsiteX1" fmla="*/ 987540 w 6627434"/>
              <a:gd name="connsiteY1" fmla="*/ 1970533 h 2502888"/>
              <a:gd name="connsiteX2" fmla="*/ 1280148 w 6627434"/>
              <a:gd name="connsiteY2" fmla="*/ 2269236 h 2502888"/>
              <a:gd name="connsiteX3" fmla="*/ 6627434 w 6627434"/>
              <a:gd name="connsiteY3" fmla="*/ 0 h 2502888"/>
              <a:gd name="connsiteX0" fmla="*/ 0 w 6627434"/>
              <a:gd name="connsiteY0" fmla="*/ 1859771 h 2593730"/>
              <a:gd name="connsiteX1" fmla="*/ 987540 w 6627434"/>
              <a:gd name="connsiteY1" fmla="*/ 1970533 h 2593730"/>
              <a:gd name="connsiteX2" fmla="*/ 1292340 w 6627434"/>
              <a:gd name="connsiteY2" fmla="*/ 2366772 h 2593730"/>
              <a:gd name="connsiteX3" fmla="*/ 6627434 w 6627434"/>
              <a:gd name="connsiteY3" fmla="*/ 0 h 2593730"/>
              <a:gd name="connsiteX0" fmla="*/ 0 w 6627434"/>
              <a:gd name="connsiteY0" fmla="*/ 1859771 h 2366772"/>
              <a:gd name="connsiteX1" fmla="*/ 987540 w 6627434"/>
              <a:gd name="connsiteY1" fmla="*/ 1970533 h 2366772"/>
              <a:gd name="connsiteX2" fmla="*/ 1292340 w 6627434"/>
              <a:gd name="connsiteY2" fmla="*/ 2366772 h 2366772"/>
              <a:gd name="connsiteX3" fmla="*/ 3139428 w 6627434"/>
              <a:gd name="connsiteY3" fmla="*/ 1933955 h 2366772"/>
              <a:gd name="connsiteX4" fmla="*/ 6627434 w 6627434"/>
              <a:gd name="connsiteY4" fmla="*/ 0 h 2366772"/>
              <a:gd name="connsiteX0" fmla="*/ 0 w 6627434"/>
              <a:gd name="connsiteY0" fmla="*/ 1859771 h 2476243"/>
              <a:gd name="connsiteX1" fmla="*/ 987540 w 6627434"/>
              <a:gd name="connsiteY1" fmla="*/ 1970533 h 2476243"/>
              <a:gd name="connsiteX2" fmla="*/ 1292340 w 6627434"/>
              <a:gd name="connsiteY2" fmla="*/ 2366772 h 2476243"/>
              <a:gd name="connsiteX3" fmla="*/ 2657844 w 6627434"/>
              <a:gd name="connsiteY3" fmla="*/ 2275331 h 2476243"/>
              <a:gd name="connsiteX4" fmla="*/ 6627434 w 6627434"/>
              <a:gd name="connsiteY4" fmla="*/ 0 h 2476243"/>
              <a:gd name="connsiteX0" fmla="*/ 0 w 6627434"/>
              <a:gd name="connsiteY0" fmla="*/ 1859771 h 2572649"/>
              <a:gd name="connsiteX1" fmla="*/ 987540 w 6627434"/>
              <a:gd name="connsiteY1" fmla="*/ 1970533 h 2572649"/>
              <a:gd name="connsiteX2" fmla="*/ 1316724 w 6627434"/>
              <a:gd name="connsiteY2" fmla="*/ 2561844 h 2572649"/>
              <a:gd name="connsiteX3" fmla="*/ 2657844 w 6627434"/>
              <a:gd name="connsiteY3" fmla="*/ 2275331 h 2572649"/>
              <a:gd name="connsiteX4" fmla="*/ 6627434 w 6627434"/>
              <a:gd name="connsiteY4" fmla="*/ 0 h 2572649"/>
              <a:gd name="connsiteX0" fmla="*/ 0 w 6627434"/>
              <a:gd name="connsiteY0" fmla="*/ 1859771 h 2670089"/>
              <a:gd name="connsiteX1" fmla="*/ 987540 w 6627434"/>
              <a:gd name="connsiteY1" fmla="*/ 1970533 h 2670089"/>
              <a:gd name="connsiteX2" fmla="*/ 1316724 w 6627434"/>
              <a:gd name="connsiteY2" fmla="*/ 2561844 h 2670089"/>
              <a:gd name="connsiteX3" fmla="*/ 2657844 w 6627434"/>
              <a:gd name="connsiteY3" fmla="*/ 2275331 h 2670089"/>
              <a:gd name="connsiteX4" fmla="*/ 6627434 w 6627434"/>
              <a:gd name="connsiteY4" fmla="*/ 0 h 2670089"/>
              <a:gd name="connsiteX0" fmla="*/ 0 w 6627434"/>
              <a:gd name="connsiteY0" fmla="*/ 1859771 h 2670089"/>
              <a:gd name="connsiteX1" fmla="*/ 987540 w 6627434"/>
              <a:gd name="connsiteY1" fmla="*/ 1970533 h 2670089"/>
              <a:gd name="connsiteX2" fmla="*/ 1316724 w 6627434"/>
              <a:gd name="connsiteY2" fmla="*/ 2561844 h 2670089"/>
              <a:gd name="connsiteX3" fmla="*/ 2657844 w 6627434"/>
              <a:gd name="connsiteY3" fmla="*/ 2275331 h 2670089"/>
              <a:gd name="connsiteX4" fmla="*/ 6627434 w 6627434"/>
              <a:gd name="connsiteY4" fmla="*/ 0 h 2670089"/>
              <a:gd name="connsiteX0" fmla="*/ 0 w 6627434"/>
              <a:gd name="connsiteY0" fmla="*/ 1859771 h 2585401"/>
              <a:gd name="connsiteX1" fmla="*/ 987540 w 6627434"/>
              <a:gd name="connsiteY1" fmla="*/ 1970533 h 2585401"/>
              <a:gd name="connsiteX2" fmla="*/ 1261860 w 6627434"/>
              <a:gd name="connsiteY2" fmla="*/ 2433828 h 2585401"/>
              <a:gd name="connsiteX3" fmla="*/ 2657844 w 6627434"/>
              <a:gd name="connsiteY3" fmla="*/ 2275331 h 2585401"/>
              <a:gd name="connsiteX4" fmla="*/ 6627434 w 6627434"/>
              <a:gd name="connsiteY4" fmla="*/ 0 h 2585401"/>
              <a:gd name="connsiteX0" fmla="*/ 0 w 6627434"/>
              <a:gd name="connsiteY0" fmla="*/ 1859771 h 2608257"/>
              <a:gd name="connsiteX1" fmla="*/ 987540 w 6627434"/>
              <a:gd name="connsiteY1" fmla="*/ 1970533 h 2608257"/>
              <a:gd name="connsiteX2" fmla="*/ 1261860 w 6627434"/>
              <a:gd name="connsiteY2" fmla="*/ 2433828 h 2608257"/>
              <a:gd name="connsiteX3" fmla="*/ 2657844 w 6627434"/>
              <a:gd name="connsiteY3" fmla="*/ 2275331 h 2608257"/>
              <a:gd name="connsiteX4" fmla="*/ 6627434 w 6627434"/>
              <a:gd name="connsiteY4" fmla="*/ 0 h 2608257"/>
              <a:gd name="connsiteX0" fmla="*/ 0 w 6627434"/>
              <a:gd name="connsiteY0" fmla="*/ 1859771 h 2579939"/>
              <a:gd name="connsiteX1" fmla="*/ 987540 w 6627434"/>
              <a:gd name="connsiteY1" fmla="*/ 1970533 h 2579939"/>
              <a:gd name="connsiteX2" fmla="*/ 1249668 w 6627434"/>
              <a:gd name="connsiteY2" fmla="*/ 2385060 h 2579939"/>
              <a:gd name="connsiteX3" fmla="*/ 2657844 w 6627434"/>
              <a:gd name="connsiteY3" fmla="*/ 2275331 h 2579939"/>
              <a:gd name="connsiteX4" fmla="*/ 6627434 w 6627434"/>
              <a:gd name="connsiteY4" fmla="*/ 0 h 2579939"/>
              <a:gd name="connsiteX0" fmla="*/ 0 w 6627434"/>
              <a:gd name="connsiteY0" fmla="*/ 1859771 h 2564352"/>
              <a:gd name="connsiteX1" fmla="*/ 987540 w 6627434"/>
              <a:gd name="connsiteY1" fmla="*/ 1970533 h 2564352"/>
              <a:gd name="connsiteX2" fmla="*/ 1249668 w 6627434"/>
              <a:gd name="connsiteY2" fmla="*/ 2385060 h 2564352"/>
              <a:gd name="connsiteX3" fmla="*/ 2645652 w 6627434"/>
              <a:gd name="connsiteY3" fmla="*/ 2238755 h 2564352"/>
              <a:gd name="connsiteX4" fmla="*/ 6627434 w 6627434"/>
              <a:gd name="connsiteY4" fmla="*/ 0 h 2564352"/>
              <a:gd name="connsiteX0" fmla="*/ 0 w 6627434"/>
              <a:gd name="connsiteY0" fmla="*/ 1859771 h 2622215"/>
              <a:gd name="connsiteX1" fmla="*/ 987540 w 6627434"/>
              <a:gd name="connsiteY1" fmla="*/ 1970533 h 2622215"/>
              <a:gd name="connsiteX2" fmla="*/ 1249668 w 6627434"/>
              <a:gd name="connsiteY2" fmla="*/ 2385060 h 2622215"/>
              <a:gd name="connsiteX3" fmla="*/ 2316468 w 6627434"/>
              <a:gd name="connsiteY3" fmla="*/ 2360675 h 2622215"/>
              <a:gd name="connsiteX4" fmla="*/ 6627434 w 6627434"/>
              <a:gd name="connsiteY4" fmla="*/ 0 h 2622215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6627434 w 6627434"/>
              <a:gd name="connsiteY4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3255252 w 6627434"/>
              <a:gd name="connsiteY4" fmla="*/ 1879091 h 2593961"/>
              <a:gd name="connsiteX5" fmla="*/ 6627434 w 6627434"/>
              <a:gd name="connsiteY5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4675620 w 6627434"/>
              <a:gd name="connsiteY4" fmla="*/ 1671827 h 2593961"/>
              <a:gd name="connsiteX5" fmla="*/ 6627434 w 6627434"/>
              <a:gd name="connsiteY5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4675620 w 6627434"/>
              <a:gd name="connsiteY4" fmla="*/ 1671827 h 2593961"/>
              <a:gd name="connsiteX5" fmla="*/ 6627434 w 6627434"/>
              <a:gd name="connsiteY5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4773156 w 6627434"/>
              <a:gd name="connsiteY4" fmla="*/ 1952243 h 2593961"/>
              <a:gd name="connsiteX5" fmla="*/ 6627434 w 6627434"/>
              <a:gd name="connsiteY5" fmla="*/ 0 h 2593961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4773156 w 5956874"/>
              <a:gd name="connsiteY4" fmla="*/ 92472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4773156 w 5956874"/>
              <a:gd name="connsiteY4" fmla="*/ 92472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4773156 w 5956874"/>
              <a:gd name="connsiteY4" fmla="*/ 92472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3194292 w 5956874"/>
              <a:gd name="connsiteY4" fmla="*/ 275351 h 734190"/>
              <a:gd name="connsiteX5" fmla="*/ 4773156 w 5956874"/>
              <a:gd name="connsiteY5" fmla="*/ 92472 h 734190"/>
              <a:gd name="connsiteX6" fmla="*/ 5956874 w 5956874"/>
              <a:gd name="connsiteY6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2895588 w 5956874"/>
              <a:gd name="connsiteY4" fmla="*/ 555767 h 734190"/>
              <a:gd name="connsiteX5" fmla="*/ 4773156 w 5956874"/>
              <a:gd name="connsiteY5" fmla="*/ 92472 h 734190"/>
              <a:gd name="connsiteX6" fmla="*/ 5956874 w 5956874"/>
              <a:gd name="connsiteY6" fmla="*/ 639589 h 734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56874" h="734190">
                <a:moveTo>
                  <a:pt x="0" y="0"/>
                </a:moveTo>
                <a:cubicBezTo>
                  <a:pt x="369820" y="89753"/>
                  <a:pt x="605528" y="100257"/>
                  <a:pt x="987540" y="110762"/>
                </a:cubicBezTo>
                <a:cubicBezTo>
                  <a:pt x="1245602" y="101790"/>
                  <a:pt x="1114358" y="128287"/>
                  <a:pt x="1231380" y="458233"/>
                </a:cubicBezTo>
                <a:cubicBezTo>
                  <a:pt x="1333996" y="726457"/>
                  <a:pt x="1427286" y="895366"/>
                  <a:pt x="2316468" y="500904"/>
                </a:cubicBezTo>
                <a:cubicBezTo>
                  <a:pt x="2643620" y="470424"/>
                  <a:pt x="2486140" y="623839"/>
                  <a:pt x="2895588" y="555767"/>
                </a:cubicBezTo>
                <a:cubicBezTo>
                  <a:pt x="3305036" y="487695"/>
                  <a:pt x="4312726" y="31766"/>
                  <a:pt x="4773156" y="92472"/>
                </a:cubicBezTo>
                <a:cubicBezTo>
                  <a:pt x="5222593" y="110252"/>
                  <a:pt x="5562301" y="457217"/>
                  <a:pt x="5956874" y="639589"/>
                </a:cubicBezTo>
              </a:path>
            </a:pathLst>
          </a:custGeom>
          <a:noFill/>
          <a:ln w="25400">
            <a:solidFill>
              <a:srgbClr val="C0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cxnSp>
        <p:nvCxnSpPr>
          <p:cNvPr id="55" name="Gerade Verbindung mit Pfeil 54"/>
          <p:cNvCxnSpPr>
            <a:stCxn id="10" idx="4"/>
            <a:endCxn id="14" idx="0"/>
          </p:cNvCxnSpPr>
          <p:nvPr/>
        </p:nvCxnSpPr>
        <p:spPr>
          <a:xfrm flipH="1">
            <a:off x="2536327" y="3203114"/>
            <a:ext cx="3155" cy="4949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Freihandform 55"/>
          <p:cNvSpPr/>
          <p:nvPr/>
        </p:nvSpPr>
        <p:spPr>
          <a:xfrm>
            <a:off x="1475199" y="3958644"/>
            <a:ext cx="5929442" cy="209238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2131634"/>
              <a:gd name="connsiteY0" fmla="*/ 11386 h 613407"/>
              <a:gd name="connsiteX1" fmla="*/ 1394214 w 2131634"/>
              <a:gd name="connsiteY1" fmla="*/ 392181 h 613407"/>
              <a:gd name="connsiteX2" fmla="*/ 2131634 w 2131634"/>
              <a:gd name="connsiteY2" fmla="*/ 613407 h 613407"/>
              <a:gd name="connsiteX0" fmla="*/ 0 w 2131634"/>
              <a:gd name="connsiteY0" fmla="*/ 0 h 602021"/>
              <a:gd name="connsiteX1" fmla="*/ 1394214 w 2131634"/>
              <a:gd name="connsiteY1" fmla="*/ 380795 h 602021"/>
              <a:gd name="connsiteX2" fmla="*/ 2131634 w 2131634"/>
              <a:gd name="connsiteY2" fmla="*/ 602021 h 602021"/>
              <a:gd name="connsiteX0" fmla="*/ 0 w 4759010"/>
              <a:gd name="connsiteY0" fmla="*/ 0 h 380863"/>
              <a:gd name="connsiteX1" fmla="*/ 1394214 w 4759010"/>
              <a:gd name="connsiteY1" fmla="*/ 380795 h 380863"/>
              <a:gd name="connsiteX2" fmla="*/ 4759010 w 4759010"/>
              <a:gd name="connsiteY2" fmla="*/ 112373 h 380863"/>
              <a:gd name="connsiteX0" fmla="*/ 0 w 4759010"/>
              <a:gd name="connsiteY0" fmla="*/ 0 h 198044"/>
              <a:gd name="connsiteX1" fmla="*/ 2357382 w 4759010"/>
              <a:gd name="connsiteY1" fmla="*/ 197915 h 198044"/>
              <a:gd name="connsiteX2" fmla="*/ 4759010 w 4759010"/>
              <a:gd name="connsiteY2" fmla="*/ 112373 h 198044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77298"/>
              <a:gd name="connsiteY0" fmla="*/ 0 h 197915"/>
              <a:gd name="connsiteX1" fmla="*/ 2357382 w 4777298"/>
              <a:gd name="connsiteY1" fmla="*/ 197915 h 197915"/>
              <a:gd name="connsiteX2" fmla="*/ 4777298 w 4777298"/>
              <a:gd name="connsiteY2" fmla="*/ 106474 h 197915"/>
              <a:gd name="connsiteX0" fmla="*/ 0 w 5929442"/>
              <a:gd name="connsiteY0" fmla="*/ 0 h 197915"/>
              <a:gd name="connsiteX1" fmla="*/ 2357382 w 5929442"/>
              <a:gd name="connsiteY1" fmla="*/ 197915 h 197915"/>
              <a:gd name="connsiteX2" fmla="*/ 5929442 w 5929442"/>
              <a:gd name="connsiteY2" fmla="*/ 6185 h 197915"/>
              <a:gd name="connsiteX0" fmla="*/ 0 w 5929442"/>
              <a:gd name="connsiteY0" fmla="*/ 0 h 200967"/>
              <a:gd name="connsiteX1" fmla="*/ 2357382 w 5929442"/>
              <a:gd name="connsiteY1" fmla="*/ 197915 h 200967"/>
              <a:gd name="connsiteX2" fmla="*/ 4739084 w 5929442"/>
              <a:gd name="connsiteY2" fmla="*/ 112387 h 200967"/>
              <a:gd name="connsiteX3" fmla="*/ 5929442 w 5929442"/>
              <a:gd name="connsiteY3" fmla="*/ 6185 h 200967"/>
              <a:gd name="connsiteX0" fmla="*/ 0 w 5929442"/>
              <a:gd name="connsiteY0" fmla="*/ 0 h 202488"/>
              <a:gd name="connsiteX1" fmla="*/ 2357382 w 5929442"/>
              <a:gd name="connsiteY1" fmla="*/ 197915 h 202488"/>
              <a:gd name="connsiteX2" fmla="*/ 4739084 w 5929442"/>
              <a:gd name="connsiteY2" fmla="*/ 141883 h 202488"/>
              <a:gd name="connsiteX3" fmla="*/ 5929442 w 5929442"/>
              <a:gd name="connsiteY3" fmla="*/ 6185 h 202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29442" h="202488">
                <a:moveTo>
                  <a:pt x="0" y="0"/>
                </a:moveTo>
                <a:cubicBezTo>
                  <a:pt x="263333" y="64179"/>
                  <a:pt x="1216742" y="180170"/>
                  <a:pt x="2357382" y="197915"/>
                </a:cubicBezTo>
                <a:cubicBezTo>
                  <a:pt x="3147229" y="216646"/>
                  <a:pt x="4143741" y="173838"/>
                  <a:pt x="4739084" y="141883"/>
                </a:cubicBezTo>
                <a:cubicBezTo>
                  <a:pt x="5334427" y="109928"/>
                  <a:pt x="5731049" y="23885"/>
                  <a:pt x="5929442" y="6185"/>
                </a:cubicBezTo>
              </a:path>
            </a:pathLst>
          </a:custGeom>
          <a:noFill/>
          <a:ln w="25400">
            <a:solidFill>
              <a:srgbClr val="00B05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57" name="Freihandform 56"/>
          <p:cNvSpPr/>
          <p:nvPr/>
        </p:nvSpPr>
        <p:spPr>
          <a:xfrm>
            <a:off x="6135655" y="3922325"/>
            <a:ext cx="1307309" cy="578940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2247458"/>
              <a:gd name="connsiteY0" fmla="*/ 15124 h 487359"/>
              <a:gd name="connsiteX1" fmla="*/ 1510038 w 2247458"/>
              <a:gd name="connsiteY1" fmla="*/ 266133 h 487359"/>
              <a:gd name="connsiteX2" fmla="*/ 2247458 w 2247458"/>
              <a:gd name="connsiteY2" fmla="*/ 487359 h 487359"/>
              <a:gd name="connsiteX0" fmla="*/ 0 w 2271842"/>
              <a:gd name="connsiteY0" fmla="*/ 15833 h 470370"/>
              <a:gd name="connsiteX1" fmla="*/ 1534422 w 2271842"/>
              <a:gd name="connsiteY1" fmla="*/ 249144 h 470370"/>
              <a:gd name="connsiteX2" fmla="*/ 2271842 w 2271842"/>
              <a:gd name="connsiteY2" fmla="*/ 470370 h 470370"/>
              <a:gd name="connsiteX0" fmla="*/ 0 w 2271842"/>
              <a:gd name="connsiteY0" fmla="*/ 1654 h 456191"/>
              <a:gd name="connsiteX1" fmla="*/ 1534422 w 2271842"/>
              <a:gd name="connsiteY1" fmla="*/ 234965 h 456191"/>
              <a:gd name="connsiteX2" fmla="*/ 2271842 w 2271842"/>
              <a:gd name="connsiteY2" fmla="*/ 456191 h 456191"/>
              <a:gd name="connsiteX0" fmla="*/ 0 w 2271842"/>
              <a:gd name="connsiteY0" fmla="*/ 1099 h 455636"/>
              <a:gd name="connsiteX1" fmla="*/ 400566 w 2271842"/>
              <a:gd name="connsiteY1" fmla="*/ 370095 h 455636"/>
              <a:gd name="connsiteX2" fmla="*/ 2271842 w 2271842"/>
              <a:gd name="connsiteY2" fmla="*/ 455636 h 455636"/>
              <a:gd name="connsiteX0" fmla="*/ 0 w 1241618"/>
              <a:gd name="connsiteY0" fmla="*/ 137031 h 506070"/>
              <a:gd name="connsiteX1" fmla="*/ 400566 w 1241618"/>
              <a:gd name="connsiteY1" fmla="*/ 506027 h 506070"/>
              <a:gd name="connsiteX2" fmla="*/ 1241618 w 1241618"/>
              <a:gd name="connsiteY2" fmla="*/ 13430 h 506070"/>
              <a:gd name="connsiteX0" fmla="*/ 0 w 1241618"/>
              <a:gd name="connsiteY0" fmla="*/ 123601 h 492651"/>
              <a:gd name="connsiteX1" fmla="*/ 400566 w 1241618"/>
              <a:gd name="connsiteY1" fmla="*/ 492597 h 492651"/>
              <a:gd name="connsiteX2" fmla="*/ 1241618 w 1241618"/>
              <a:gd name="connsiteY2" fmla="*/ 0 h 492651"/>
              <a:gd name="connsiteX0" fmla="*/ 0 w 1241618"/>
              <a:gd name="connsiteY0" fmla="*/ 147198 h 516247"/>
              <a:gd name="connsiteX1" fmla="*/ 400566 w 1241618"/>
              <a:gd name="connsiteY1" fmla="*/ 516194 h 516247"/>
              <a:gd name="connsiteX2" fmla="*/ 1241618 w 1241618"/>
              <a:gd name="connsiteY2" fmla="*/ 0 h 516247"/>
              <a:gd name="connsiteX0" fmla="*/ 0 w 1254318"/>
              <a:gd name="connsiteY0" fmla="*/ 153343 h 522391"/>
              <a:gd name="connsiteX1" fmla="*/ 400566 w 1254318"/>
              <a:gd name="connsiteY1" fmla="*/ 522339 h 522391"/>
              <a:gd name="connsiteX2" fmla="*/ 1254318 w 1254318"/>
              <a:gd name="connsiteY2" fmla="*/ 0 h 522391"/>
              <a:gd name="connsiteX0" fmla="*/ 0 w 1254318"/>
              <a:gd name="connsiteY0" fmla="*/ 153343 h 522389"/>
              <a:gd name="connsiteX1" fmla="*/ 400566 w 1254318"/>
              <a:gd name="connsiteY1" fmla="*/ 522339 h 522389"/>
              <a:gd name="connsiteX2" fmla="*/ 1254318 w 1254318"/>
              <a:gd name="connsiteY2" fmla="*/ 0 h 522389"/>
              <a:gd name="connsiteX0" fmla="*/ 0 w 1254318"/>
              <a:gd name="connsiteY0" fmla="*/ 153448 h 522493"/>
              <a:gd name="connsiteX1" fmla="*/ 400566 w 1254318"/>
              <a:gd name="connsiteY1" fmla="*/ 522444 h 522493"/>
              <a:gd name="connsiteX2" fmla="*/ 1254318 w 1254318"/>
              <a:gd name="connsiteY2" fmla="*/ 105 h 522493"/>
              <a:gd name="connsiteX0" fmla="*/ 0 w 1307309"/>
              <a:gd name="connsiteY0" fmla="*/ 191270 h 560266"/>
              <a:gd name="connsiteX1" fmla="*/ 400566 w 1307309"/>
              <a:gd name="connsiteY1" fmla="*/ 560266 h 560266"/>
              <a:gd name="connsiteX2" fmla="*/ 1241948 w 1307309"/>
              <a:gd name="connsiteY2" fmla="*/ 38764 h 560266"/>
              <a:gd name="connsiteX3" fmla="*/ 1254318 w 1307309"/>
              <a:gd name="connsiteY3" fmla="*/ 37927 h 560266"/>
              <a:gd name="connsiteX0" fmla="*/ 0 w 1307309"/>
              <a:gd name="connsiteY0" fmla="*/ 191270 h 560266"/>
              <a:gd name="connsiteX1" fmla="*/ 400566 w 1307309"/>
              <a:gd name="connsiteY1" fmla="*/ 560266 h 560266"/>
              <a:gd name="connsiteX2" fmla="*/ 1241948 w 1307309"/>
              <a:gd name="connsiteY2" fmla="*/ 38764 h 560266"/>
              <a:gd name="connsiteX3" fmla="*/ 1254318 w 1307309"/>
              <a:gd name="connsiteY3" fmla="*/ 37927 h 560266"/>
              <a:gd name="connsiteX0" fmla="*/ 0 w 1307309"/>
              <a:gd name="connsiteY0" fmla="*/ 191270 h 560266"/>
              <a:gd name="connsiteX1" fmla="*/ 400566 w 1307309"/>
              <a:gd name="connsiteY1" fmla="*/ 560266 h 560266"/>
              <a:gd name="connsiteX2" fmla="*/ 1241948 w 1307309"/>
              <a:gd name="connsiteY2" fmla="*/ 38764 h 560266"/>
              <a:gd name="connsiteX3" fmla="*/ 1254318 w 1307309"/>
              <a:gd name="connsiteY3" fmla="*/ 37927 h 560266"/>
              <a:gd name="connsiteX0" fmla="*/ 0 w 1307309"/>
              <a:gd name="connsiteY0" fmla="*/ 185370 h 560266"/>
              <a:gd name="connsiteX1" fmla="*/ 400566 w 1307309"/>
              <a:gd name="connsiteY1" fmla="*/ 560266 h 560266"/>
              <a:gd name="connsiteX2" fmla="*/ 1241948 w 1307309"/>
              <a:gd name="connsiteY2" fmla="*/ 38764 h 560266"/>
              <a:gd name="connsiteX3" fmla="*/ 1254318 w 1307309"/>
              <a:gd name="connsiteY3" fmla="*/ 37927 h 5602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07309" h="560266">
                <a:moveTo>
                  <a:pt x="0" y="185370"/>
                </a:moveTo>
                <a:cubicBezTo>
                  <a:pt x="257237" y="125663"/>
                  <a:pt x="162134" y="554319"/>
                  <a:pt x="400566" y="560266"/>
                </a:cubicBezTo>
                <a:cubicBezTo>
                  <a:pt x="604382" y="535360"/>
                  <a:pt x="1058381" y="52078"/>
                  <a:pt x="1241948" y="38764"/>
                </a:cubicBezTo>
                <a:cubicBezTo>
                  <a:pt x="1384240" y="-48292"/>
                  <a:pt x="1249081" y="38578"/>
                  <a:pt x="1254318" y="37927"/>
                </a:cubicBezTo>
              </a:path>
            </a:pathLst>
          </a:custGeom>
          <a:noFill/>
          <a:ln w="25400">
            <a:solidFill>
              <a:srgbClr val="00B05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8" name="Freihandform 57"/>
          <p:cNvSpPr/>
          <p:nvPr/>
        </p:nvSpPr>
        <p:spPr>
          <a:xfrm>
            <a:off x="1459740" y="3919088"/>
            <a:ext cx="6071174" cy="1517692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1731573"/>
              <a:gd name="connsiteY0" fmla="*/ 687033 h 722715"/>
              <a:gd name="connsiteX1" fmla="*/ 1683774 w 1731573"/>
              <a:gd name="connsiteY1" fmla="*/ 43 h 722715"/>
              <a:gd name="connsiteX2" fmla="*/ 1430594 w 1731573"/>
              <a:gd name="connsiteY2" fmla="*/ 722715 h 722715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6990 h 1519087"/>
              <a:gd name="connsiteX1" fmla="*/ 1683774 w 4585274"/>
              <a:gd name="connsiteY1" fmla="*/ 0 h 1519087"/>
              <a:gd name="connsiteX2" fmla="*/ 4585274 w 4585274"/>
              <a:gd name="connsiteY2" fmla="*/ 1519087 h 1519087"/>
              <a:gd name="connsiteX0" fmla="*/ 0 w 4585274"/>
              <a:gd name="connsiteY0" fmla="*/ 686990 h 1519087"/>
              <a:gd name="connsiteX1" fmla="*/ 1683774 w 4585274"/>
              <a:gd name="connsiteY1" fmla="*/ 0 h 1519087"/>
              <a:gd name="connsiteX2" fmla="*/ 4585274 w 4585274"/>
              <a:gd name="connsiteY2" fmla="*/ 1519087 h 1519087"/>
              <a:gd name="connsiteX0" fmla="*/ 0 w 4585274"/>
              <a:gd name="connsiteY0" fmla="*/ 686990 h 1519087"/>
              <a:gd name="connsiteX1" fmla="*/ 1683774 w 4585274"/>
              <a:gd name="connsiteY1" fmla="*/ 0 h 1519087"/>
              <a:gd name="connsiteX2" fmla="*/ 4585274 w 4585274"/>
              <a:gd name="connsiteY2" fmla="*/ 1519087 h 1519087"/>
              <a:gd name="connsiteX0" fmla="*/ 0 w 4585274"/>
              <a:gd name="connsiteY0" fmla="*/ 707004 h 1539101"/>
              <a:gd name="connsiteX1" fmla="*/ 1683774 w 4585274"/>
              <a:gd name="connsiteY1" fmla="*/ 20014 h 1539101"/>
              <a:gd name="connsiteX2" fmla="*/ 2308523 w 4585274"/>
              <a:gd name="connsiteY2" fmla="*/ 307267 h 1539101"/>
              <a:gd name="connsiteX3" fmla="*/ 4585274 w 4585274"/>
              <a:gd name="connsiteY3" fmla="*/ 1539101 h 1539101"/>
              <a:gd name="connsiteX0" fmla="*/ 0 w 4585274"/>
              <a:gd name="connsiteY0" fmla="*/ 695871 h 1527968"/>
              <a:gd name="connsiteX1" fmla="*/ 1683774 w 4585274"/>
              <a:gd name="connsiteY1" fmla="*/ 8881 h 1527968"/>
              <a:gd name="connsiteX2" fmla="*/ 2750483 w 4585274"/>
              <a:gd name="connsiteY2" fmla="*/ 517360 h 1527968"/>
              <a:gd name="connsiteX3" fmla="*/ 4585274 w 4585274"/>
              <a:gd name="connsiteY3" fmla="*/ 1527968 h 1527968"/>
              <a:gd name="connsiteX0" fmla="*/ 0 w 4585274"/>
              <a:gd name="connsiteY0" fmla="*/ 690514 h 1522611"/>
              <a:gd name="connsiteX1" fmla="*/ 1683774 w 4585274"/>
              <a:gd name="connsiteY1" fmla="*/ 3524 h 1522611"/>
              <a:gd name="connsiteX2" fmla="*/ 3695363 w 4585274"/>
              <a:gd name="connsiteY2" fmla="*/ 1087191 h 1522611"/>
              <a:gd name="connsiteX3" fmla="*/ 4585274 w 4585274"/>
              <a:gd name="connsiteY3" fmla="*/ 1522611 h 1522611"/>
              <a:gd name="connsiteX0" fmla="*/ 0 w 4585274"/>
              <a:gd name="connsiteY0" fmla="*/ 690514 h 1522611"/>
              <a:gd name="connsiteX1" fmla="*/ 1683774 w 4585274"/>
              <a:gd name="connsiteY1" fmla="*/ 3524 h 1522611"/>
              <a:gd name="connsiteX2" fmla="*/ 3695363 w 4585274"/>
              <a:gd name="connsiteY2" fmla="*/ 1087191 h 1522611"/>
              <a:gd name="connsiteX3" fmla="*/ 4106843 w 4585274"/>
              <a:gd name="connsiteY3" fmla="*/ 1286295 h 1522611"/>
              <a:gd name="connsiteX4" fmla="*/ 4585274 w 4585274"/>
              <a:gd name="connsiteY4" fmla="*/ 1522611 h 1522611"/>
              <a:gd name="connsiteX0" fmla="*/ 0 w 6071174"/>
              <a:gd name="connsiteY0" fmla="*/ 690514 h 1286295"/>
              <a:gd name="connsiteX1" fmla="*/ 1683774 w 6071174"/>
              <a:gd name="connsiteY1" fmla="*/ 3524 h 1286295"/>
              <a:gd name="connsiteX2" fmla="*/ 3695363 w 6071174"/>
              <a:gd name="connsiteY2" fmla="*/ 1087191 h 1286295"/>
              <a:gd name="connsiteX3" fmla="*/ 4106843 w 6071174"/>
              <a:gd name="connsiteY3" fmla="*/ 1286295 h 1286295"/>
              <a:gd name="connsiteX4" fmla="*/ 6071174 w 6071174"/>
              <a:gd name="connsiteY4" fmla="*/ 202628 h 1286295"/>
              <a:gd name="connsiteX0" fmla="*/ 0 w 6071174"/>
              <a:gd name="connsiteY0" fmla="*/ 690514 h 1286295"/>
              <a:gd name="connsiteX1" fmla="*/ 1683774 w 6071174"/>
              <a:gd name="connsiteY1" fmla="*/ 3524 h 1286295"/>
              <a:gd name="connsiteX2" fmla="*/ 3695363 w 6071174"/>
              <a:gd name="connsiteY2" fmla="*/ 1087191 h 1286295"/>
              <a:gd name="connsiteX3" fmla="*/ 4106843 w 6071174"/>
              <a:gd name="connsiteY3" fmla="*/ 1286295 h 1286295"/>
              <a:gd name="connsiteX4" fmla="*/ 6071174 w 6071174"/>
              <a:gd name="connsiteY4" fmla="*/ 202628 h 1286295"/>
              <a:gd name="connsiteX0" fmla="*/ 0 w 6071174"/>
              <a:gd name="connsiteY0" fmla="*/ 690514 h 1426405"/>
              <a:gd name="connsiteX1" fmla="*/ 1683774 w 6071174"/>
              <a:gd name="connsiteY1" fmla="*/ 3524 h 1426405"/>
              <a:gd name="connsiteX2" fmla="*/ 3695363 w 6071174"/>
              <a:gd name="connsiteY2" fmla="*/ 1087191 h 1426405"/>
              <a:gd name="connsiteX3" fmla="*/ 4785023 w 6071174"/>
              <a:gd name="connsiteY3" fmla="*/ 1426405 h 1426405"/>
              <a:gd name="connsiteX4" fmla="*/ 6071174 w 6071174"/>
              <a:gd name="connsiteY4" fmla="*/ 202628 h 1426405"/>
              <a:gd name="connsiteX0" fmla="*/ 0 w 6071174"/>
              <a:gd name="connsiteY0" fmla="*/ 690514 h 1468737"/>
              <a:gd name="connsiteX1" fmla="*/ 1683774 w 6071174"/>
              <a:gd name="connsiteY1" fmla="*/ 3524 h 1468737"/>
              <a:gd name="connsiteX2" fmla="*/ 3695363 w 6071174"/>
              <a:gd name="connsiteY2" fmla="*/ 1087191 h 1468737"/>
              <a:gd name="connsiteX3" fmla="*/ 4785023 w 6071174"/>
              <a:gd name="connsiteY3" fmla="*/ 1426405 h 1468737"/>
              <a:gd name="connsiteX4" fmla="*/ 6071174 w 6071174"/>
              <a:gd name="connsiteY4" fmla="*/ 202628 h 1468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1174" h="1468737">
                <a:moveTo>
                  <a:pt x="0" y="690514"/>
                </a:moveTo>
                <a:cubicBezTo>
                  <a:pt x="226757" y="601310"/>
                  <a:pt x="1552022" y="4951"/>
                  <a:pt x="1683774" y="3524"/>
                </a:cubicBezTo>
                <a:cubicBezTo>
                  <a:pt x="2068528" y="-63099"/>
                  <a:pt x="3211780" y="834010"/>
                  <a:pt x="3695363" y="1087191"/>
                </a:cubicBezTo>
                <a:cubicBezTo>
                  <a:pt x="4099208" y="1300986"/>
                  <a:pt x="4499545" y="1575061"/>
                  <a:pt x="4785023" y="1426405"/>
                </a:cubicBezTo>
                <a:cubicBezTo>
                  <a:pt x="5439800" y="1065183"/>
                  <a:pt x="5721197" y="880941"/>
                  <a:pt x="6071174" y="202628"/>
                </a:cubicBezTo>
              </a:path>
            </a:pathLst>
          </a:custGeom>
          <a:noFill/>
          <a:ln w="25400">
            <a:solidFill>
              <a:srgbClr val="7030A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9" name="Freihandform 58"/>
          <p:cNvSpPr/>
          <p:nvPr/>
        </p:nvSpPr>
        <p:spPr>
          <a:xfrm rot="15594781">
            <a:off x="7077293" y="4656565"/>
            <a:ext cx="1328375" cy="219918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202400 w 793640"/>
              <a:gd name="connsiteY0" fmla="*/ 8126 h 820577"/>
              <a:gd name="connsiteX1" fmla="*/ 56220 w 793640"/>
              <a:gd name="connsiteY1" fmla="*/ 599351 h 820577"/>
              <a:gd name="connsiteX2" fmla="*/ 793640 w 793640"/>
              <a:gd name="connsiteY2" fmla="*/ 820577 h 820577"/>
              <a:gd name="connsiteX0" fmla="*/ 203864 w 795104"/>
              <a:gd name="connsiteY0" fmla="*/ 0 h 812451"/>
              <a:gd name="connsiteX1" fmla="*/ 57684 w 795104"/>
              <a:gd name="connsiteY1" fmla="*/ 591225 h 812451"/>
              <a:gd name="connsiteX2" fmla="*/ 795104 w 795104"/>
              <a:gd name="connsiteY2" fmla="*/ 812451 h 812451"/>
              <a:gd name="connsiteX0" fmla="*/ 188558 w 796461"/>
              <a:gd name="connsiteY0" fmla="*/ 0 h 890221"/>
              <a:gd name="connsiteX1" fmla="*/ 59041 w 796461"/>
              <a:gd name="connsiteY1" fmla="*/ 668995 h 890221"/>
              <a:gd name="connsiteX2" fmla="*/ 796461 w 796461"/>
              <a:gd name="connsiteY2" fmla="*/ 890221 h 890221"/>
              <a:gd name="connsiteX0" fmla="*/ 188558 w 1473578"/>
              <a:gd name="connsiteY0" fmla="*/ 0 h 669047"/>
              <a:gd name="connsiteX1" fmla="*/ 59041 w 1473578"/>
              <a:gd name="connsiteY1" fmla="*/ 668995 h 669047"/>
              <a:gd name="connsiteX2" fmla="*/ 1473578 w 1473578"/>
              <a:gd name="connsiteY2" fmla="*/ 280261 h 669047"/>
              <a:gd name="connsiteX0" fmla="*/ 0 w 1285020"/>
              <a:gd name="connsiteY0" fmla="*/ 0 h 280261"/>
              <a:gd name="connsiteX1" fmla="*/ 1285020 w 1285020"/>
              <a:gd name="connsiteY1" fmla="*/ 280261 h 280261"/>
              <a:gd name="connsiteX0" fmla="*/ 0 w 1286860"/>
              <a:gd name="connsiteY0" fmla="*/ 0 h 228148"/>
              <a:gd name="connsiteX1" fmla="*/ 1286860 w 1286860"/>
              <a:gd name="connsiteY1" fmla="*/ 228148 h 228148"/>
              <a:gd name="connsiteX0" fmla="*/ 0 w 1290864"/>
              <a:gd name="connsiteY0" fmla="*/ 0 h 206367"/>
              <a:gd name="connsiteX1" fmla="*/ 1290864 w 1290864"/>
              <a:gd name="connsiteY1" fmla="*/ 206367 h 206367"/>
              <a:gd name="connsiteX0" fmla="*/ 0 w 1328375"/>
              <a:gd name="connsiteY0" fmla="*/ 0 h 212825"/>
              <a:gd name="connsiteX1" fmla="*/ 1328375 w 1328375"/>
              <a:gd name="connsiteY1" fmla="*/ 212825 h 212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28375" h="212825">
                <a:moveTo>
                  <a:pt x="0" y="0"/>
                </a:moveTo>
                <a:lnTo>
                  <a:pt x="1328375" y="212825"/>
                </a:lnTo>
              </a:path>
            </a:pathLst>
          </a:custGeom>
          <a:noFill/>
          <a:ln w="25400">
            <a:solidFill>
              <a:srgbClr val="0070C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0" name="Freihandform 59"/>
          <p:cNvSpPr/>
          <p:nvPr/>
        </p:nvSpPr>
        <p:spPr>
          <a:xfrm>
            <a:off x="1360638" y="3236384"/>
            <a:ext cx="6017834" cy="2286349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1201994"/>
              <a:gd name="connsiteY0" fmla="*/ 185792 h 2286252"/>
              <a:gd name="connsiteX1" fmla="*/ 693174 w 1201994"/>
              <a:gd name="connsiteY1" fmla="*/ 248 h 2286252"/>
              <a:gd name="connsiteX2" fmla="*/ 1201994 w 1201994"/>
              <a:gd name="connsiteY2" fmla="*/ 2286252 h 2286252"/>
              <a:gd name="connsiteX0" fmla="*/ 0 w 1201994"/>
              <a:gd name="connsiteY0" fmla="*/ 10083 h 2110543"/>
              <a:gd name="connsiteX1" fmla="*/ 258834 w 1201994"/>
              <a:gd name="connsiteY1" fmla="*/ 458721 h 2110543"/>
              <a:gd name="connsiteX2" fmla="*/ 1201994 w 1201994"/>
              <a:gd name="connsiteY2" fmla="*/ 2110543 h 2110543"/>
              <a:gd name="connsiteX0" fmla="*/ 0 w 1201994"/>
              <a:gd name="connsiteY0" fmla="*/ 0 h 2100460"/>
              <a:gd name="connsiteX1" fmla="*/ 258834 w 1201994"/>
              <a:gd name="connsiteY1" fmla="*/ 448638 h 2100460"/>
              <a:gd name="connsiteX2" fmla="*/ 1201994 w 1201994"/>
              <a:gd name="connsiteY2" fmla="*/ 2100460 h 2100460"/>
              <a:gd name="connsiteX0" fmla="*/ 0 w 1156274"/>
              <a:gd name="connsiteY0" fmla="*/ 0 h 2115208"/>
              <a:gd name="connsiteX1" fmla="*/ 213114 w 1156274"/>
              <a:gd name="connsiteY1" fmla="*/ 463386 h 2115208"/>
              <a:gd name="connsiteX2" fmla="*/ 1156274 w 1156274"/>
              <a:gd name="connsiteY2" fmla="*/ 2115208 h 2115208"/>
              <a:gd name="connsiteX0" fmla="*/ 0 w 1156274"/>
              <a:gd name="connsiteY0" fmla="*/ 0 h 2115208"/>
              <a:gd name="connsiteX1" fmla="*/ 1156274 w 1156274"/>
              <a:gd name="connsiteY1" fmla="*/ 2115208 h 2115208"/>
              <a:gd name="connsiteX0" fmla="*/ 0 w 1194374"/>
              <a:gd name="connsiteY0" fmla="*/ 0 h 2078337"/>
              <a:gd name="connsiteX1" fmla="*/ 1194374 w 1194374"/>
              <a:gd name="connsiteY1" fmla="*/ 2078337 h 2078337"/>
              <a:gd name="connsiteX0" fmla="*/ 0 w 1194374"/>
              <a:gd name="connsiteY0" fmla="*/ 0 h 2078337"/>
              <a:gd name="connsiteX1" fmla="*/ 944585 w 1194374"/>
              <a:gd name="connsiteY1" fmla="*/ 1666758 h 2078337"/>
              <a:gd name="connsiteX2" fmla="*/ 1194374 w 1194374"/>
              <a:gd name="connsiteY2" fmla="*/ 2078337 h 2078337"/>
              <a:gd name="connsiteX0" fmla="*/ 0 w 2779334"/>
              <a:gd name="connsiteY0" fmla="*/ 0 h 2933745"/>
              <a:gd name="connsiteX1" fmla="*/ 944585 w 2779334"/>
              <a:gd name="connsiteY1" fmla="*/ 1666758 h 2933745"/>
              <a:gd name="connsiteX2" fmla="*/ 2779334 w 2779334"/>
              <a:gd name="connsiteY2" fmla="*/ 2933745 h 2933745"/>
              <a:gd name="connsiteX0" fmla="*/ 0 w 2779334"/>
              <a:gd name="connsiteY0" fmla="*/ 0 h 2933745"/>
              <a:gd name="connsiteX1" fmla="*/ 1081745 w 2779334"/>
              <a:gd name="connsiteY1" fmla="*/ 2094463 h 2933745"/>
              <a:gd name="connsiteX2" fmla="*/ 2779334 w 2779334"/>
              <a:gd name="connsiteY2" fmla="*/ 2933745 h 2933745"/>
              <a:gd name="connsiteX0" fmla="*/ 0 w 2779334"/>
              <a:gd name="connsiteY0" fmla="*/ 0 h 2933745"/>
              <a:gd name="connsiteX1" fmla="*/ 1043645 w 2779334"/>
              <a:gd name="connsiteY1" fmla="*/ 2013347 h 2933745"/>
              <a:gd name="connsiteX2" fmla="*/ 2779334 w 2779334"/>
              <a:gd name="connsiteY2" fmla="*/ 2933745 h 2933745"/>
              <a:gd name="connsiteX0" fmla="*/ 0 w 2779334"/>
              <a:gd name="connsiteY0" fmla="*/ 0 h 2933745"/>
              <a:gd name="connsiteX1" fmla="*/ 1043645 w 2779334"/>
              <a:gd name="connsiteY1" fmla="*/ 2013347 h 2933745"/>
              <a:gd name="connsiteX2" fmla="*/ 2779334 w 2779334"/>
              <a:gd name="connsiteY2" fmla="*/ 2933745 h 2933745"/>
              <a:gd name="connsiteX0" fmla="*/ 0 w 3495614"/>
              <a:gd name="connsiteY0" fmla="*/ 0 h 2247944"/>
              <a:gd name="connsiteX1" fmla="*/ 1043645 w 3495614"/>
              <a:gd name="connsiteY1" fmla="*/ 2013347 h 2247944"/>
              <a:gd name="connsiteX2" fmla="*/ 3495614 w 3495614"/>
              <a:gd name="connsiteY2" fmla="*/ 2247944 h 2247944"/>
              <a:gd name="connsiteX0" fmla="*/ 0 w 3495614"/>
              <a:gd name="connsiteY0" fmla="*/ 0 h 2247944"/>
              <a:gd name="connsiteX1" fmla="*/ 982685 w 3495614"/>
              <a:gd name="connsiteY1" fmla="*/ 1969102 h 2247944"/>
              <a:gd name="connsiteX2" fmla="*/ 3495614 w 3495614"/>
              <a:gd name="connsiteY2" fmla="*/ 2247944 h 2247944"/>
              <a:gd name="connsiteX0" fmla="*/ 0 w 3495614"/>
              <a:gd name="connsiteY0" fmla="*/ 0 h 2247944"/>
              <a:gd name="connsiteX1" fmla="*/ 982685 w 3495614"/>
              <a:gd name="connsiteY1" fmla="*/ 1969102 h 2247944"/>
              <a:gd name="connsiteX2" fmla="*/ 3169625 w 3495614"/>
              <a:gd name="connsiteY2" fmla="*/ 2005971 h 2247944"/>
              <a:gd name="connsiteX3" fmla="*/ 3495614 w 3495614"/>
              <a:gd name="connsiteY3" fmla="*/ 2247944 h 2247944"/>
              <a:gd name="connsiteX0" fmla="*/ 0 w 6017834"/>
              <a:gd name="connsiteY0" fmla="*/ 0 h 2116925"/>
              <a:gd name="connsiteX1" fmla="*/ 982685 w 6017834"/>
              <a:gd name="connsiteY1" fmla="*/ 1969102 h 2116925"/>
              <a:gd name="connsiteX2" fmla="*/ 3169625 w 6017834"/>
              <a:gd name="connsiteY2" fmla="*/ 2005971 h 2116925"/>
              <a:gd name="connsiteX3" fmla="*/ 6017834 w 6017834"/>
              <a:gd name="connsiteY3" fmla="*/ 839470 h 2116925"/>
              <a:gd name="connsiteX0" fmla="*/ 0 w 6017834"/>
              <a:gd name="connsiteY0" fmla="*/ 0 h 2198798"/>
              <a:gd name="connsiteX1" fmla="*/ 982685 w 6017834"/>
              <a:gd name="connsiteY1" fmla="*/ 1969102 h 2198798"/>
              <a:gd name="connsiteX2" fmla="*/ 4640285 w 6017834"/>
              <a:gd name="connsiteY2" fmla="*/ 2197701 h 2198798"/>
              <a:gd name="connsiteX3" fmla="*/ 6017834 w 6017834"/>
              <a:gd name="connsiteY3" fmla="*/ 839470 h 2198798"/>
              <a:gd name="connsiteX0" fmla="*/ 0 w 6017834"/>
              <a:gd name="connsiteY0" fmla="*/ 0 h 2197701"/>
              <a:gd name="connsiteX1" fmla="*/ 982685 w 6017834"/>
              <a:gd name="connsiteY1" fmla="*/ 1969102 h 2197701"/>
              <a:gd name="connsiteX2" fmla="*/ 4640285 w 6017834"/>
              <a:gd name="connsiteY2" fmla="*/ 2197701 h 2197701"/>
              <a:gd name="connsiteX3" fmla="*/ 5272745 w 6017834"/>
              <a:gd name="connsiteY3" fmla="*/ 1747874 h 2197701"/>
              <a:gd name="connsiteX4" fmla="*/ 6017834 w 6017834"/>
              <a:gd name="connsiteY4" fmla="*/ 839470 h 2197701"/>
              <a:gd name="connsiteX0" fmla="*/ 0 w 6017834"/>
              <a:gd name="connsiteY0" fmla="*/ 0 h 2197701"/>
              <a:gd name="connsiteX1" fmla="*/ 982685 w 6017834"/>
              <a:gd name="connsiteY1" fmla="*/ 1969102 h 2197701"/>
              <a:gd name="connsiteX2" fmla="*/ 4640285 w 6017834"/>
              <a:gd name="connsiteY2" fmla="*/ 2197701 h 2197701"/>
              <a:gd name="connsiteX3" fmla="*/ 4038305 w 6017834"/>
              <a:gd name="connsiteY3" fmla="*/ 1482403 h 2197701"/>
              <a:gd name="connsiteX4" fmla="*/ 6017834 w 6017834"/>
              <a:gd name="connsiteY4" fmla="*/ 839470 h 2197701"/>
              <a:gd name="connsiteX0" fmla="*/ 0 w 6017834"/>
              <a:gd name="connsiteY0" fmla="*/ 0 h 2197701"/>
              <a:gd name="connsiteX1" fmla="*/ 982685 w 6017834"/>
              <a:gd name="connsiteY1" fmla="*/ 1969102 h 2197701"/>
              <a:gd name="connsiteX2" fmla="*/ 4404065 w 6017834"/>
              <a:gd name="connsiteY2" fmla="*/ 2197701 h 2197701"/>
              <a:gd name="connsiteX3" fmla="*/ 4038305 w 6017834"/>
              <a:gd name="connsiteY3" fmla="*/ 1482403 h 2197701"/>
              <a:gd name="connsiteX4" fmla="*/ 6017834 w 6017834"/>
              <a:gd name="connsiteY4" fmla="*/ 839470 h 2197701"/>
              <a:gd name="connsiteX0" fmla="*/ 0 w 6017834"/>
              <a:gd name="connsiteY0" fmla="*/ 0 h 2197782"/>
              <a:gd name="connsiteX1" fmla="*/ 982685 w 6017834"/>
              <a:gd name="connsiteY1" fmla="*/ 1969102 h 2197782"/>
              <a:gd name="connsiteX2" fmla="*/ 4404065 w 6017834"/>
              <a:gd name="connsiteY2" fmla="*/ 2197701 h 2197782"/>
              <a:gd name="connsiteX3" fmla="*/ 4038305 w 6017834"/>
              <a:gd name="connsiteY3" fmla="*/ 1482403 h 2197782"/>
              <a:gd name="connsiteX4" fmla="*/ 6017834 w 6017834"/>
              <a:gd name="connsiteY4" fmla="*/ 839470 h 2197782"/>
              <a:gd name="connsiteX0" fmla="*/ 0 w 6017834"/>
              <a:gd name="connsiteY0" fmla="*/ 0 h 2212600"/>
              <a:gd name="connsiteX1" fmla="*/ 982685 w 6017834"/>
              <a:gd name="connsiteY1" fmla="*/ 1969102 h 2212600"/>
              <a:gd name="connsiteX2" fmla="*/ 4404065 w 6017834"/>
              <a:gd name="connsiteY2" fmla="*/ 2197701 h 2212600"/>
              <a:gd name="connsiteX3" fmla="*/ 4038305 w 6017834"/>
              <a:gd name="connsiteY3" fmla="*/ 1482403 h 2212600"/>
              <a:gd name="connsiteX4" fmla="*/ 6017834 w 6017834"/>
              <a:gd name="connsiteY4" fmla="*/ 839470 h 2212600"/>
              <a:gd name="connsiteX0" fmla="*/ 0 w 6017834"/>
              <a:gd name="connsiteY0" fmla="*/ 0 h 2212600"/>
              <a:gd name="connsiteX1" fmla="*/ 982685 w 6017834"/>
              <a:gd name="connsiteY1" fmla="*/ 1969102 h 2212600"/>
              <a:gd name="connsiteX2" fmla="*/ 4404065 w 6017834"/>
              <a:gd name="connsiteY2" fmla="*/ 2197701 h 2212600"/>
              <a:gd name="connsiteX3" fmla="*/ 4038305 w 6017834"/>
              <a:gd name="connsiteY3" fmla="*/ 1482403 h 2212600"/>
              <a:gd name="connsiteX4" fmla="*/ 4658573 w 6017834"/>
              <a:gd name="connsiteY4" fmla="*/ 1247903 h 2212600"/>
              <a:gd name="connsiteX5" fmla="*/ 6017834 w 6017834"/>
              <a:gd name="connsiteY5" fmla="*/ 839470 h 2212600"/>
              <a:gd name="connsiteX0" fmla="*/ 0 w 6017834"/>
              <a:gd name="connsiteY0" fmla="*/ 0 h 2212600"/>
              <a:gd name="connsiteX1" fmla="*/ 982685 w 6017834"/>
              <a:gd name="connsiteY1" fmla="*/ 1969102 h 2212600"/>
              <a:gd name="connsiteX2" fmla="*/ 4404065 w 6017834"/>
              <a:gd name="connsiteY2" fmla="*/ 2197701 h 2212600"/>
              <a:gd name="connsiteX3" fmla="*/ 4038305 w 6017834"/>
              <a:gd name="connsiteY3" fmla="*/ 1482403 h 2212600"/>
              <a:gd name="connsiteX4" fmla="*/ 4762205 w 6017834"/>
              <a:gd name="connsiteY4" fmla="*/ 1306896 h 2212600"/>
              <a:gd name="connsiteX5" fmla="*/ 6017834 w 6017834"/>
              <a:gd name="connsiteY5" fmla="*/ 839470 h 221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17834" h="2212600">
                <a:moveTo>
                  <a:pt x="0" y="0"/>
                </a:moveTo>
                <a:lnTo>
                  <a:pt x="982685" y="1969102"/>
                </a:lnTo>
                <a:cubicBezTo>
                  <a:pt x="1510956" y="2303431"/>
                  <a:pt x="3985244" y="2195472"/>
                  <a:pt x="4404065" y="2197701"/>
                </a:cubicBezTo>
                <a:cubicBezTo>
                  <a:pt x="5119075" y="2205075"/>
                  <a:pt x="3808714" y="1708775"/>
                  <a:pt x="4038305" y="1482403"/>
                </a:cubicBezTo>
                <a:cubicBezTo>
                  <a:pt x="4080723" y="1324103"/>
                  <a:pt x="4432284" y="1414052"/>
                  <a:pt x="4762205" y="1306896"/>
                </a:cubicBezTo>
                <a:cubicBezTo>
                  <a:pt x="5092127" y="1199741"/>
                  <a:pt x="5791291" y="907542"/>
                  <a:pt x="6017834" y="839470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1" name="Freihandform 60"/>
          <p:cNvSpPr/>
          <p:nvPr/>
        </p:nvSpPr>
        <p:spPr>
          <a:xfrm>
            <a:off x="2699792" y="2348880"/>
            <a:ext cx="4897694" cy="3022462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1422974"/>
              <a:gd name="connsiteY0" fmla="*/ 3592437 h 3592437"/>
              <a:gd name="connsiteX1" fmla="*/ 685554 w 1422974"/>
              <a:gd name="connsiteY1" fmla="*/ 8 h 3592437"/>
              <a:gd name="connsiteX2" fmla="*/ 1422974 w 1422974"/>
              <a:gd name="connsiteY2" fmla="*/ 221234 h 3592437"/>
              <a:gd name="connsiteX0" fmla="*/ 0 w 2142541"/>
              <a:gd name="connsiteY0" fmla="*/ 3375368 h 3375368"/>
              <a:gd name="connsiteX1" fmla="*/ 2110494 w 2142541"/>
              <a:gd name="connsiteY1" fmla="*/ 2017324 h 3375368"/>
              <a:gd name="connsiteX2" fmla="*/ 1422974 w 2142541"/>
              <a:gd name="connsiteY2" fmla="*/ 4165 h 3375368"/>
              <a:gd name="connsiteX0" fmla="*/ 0 w 2142541"/>
              <a:gd name="connsiteY0" fmla="*/ 3375368 h 3375368"/>
              <a:gd name="connsiteX1" fmla="*/ 2110494 w 2142541"/>
              <a:gd name="connsiteY1" fmla="*/ 2017324 h 3375368"/>
              <a:gd name="connsiteX2" fmla="*/ 1422974 w 2142541"/>
              <a:gd name="connsiteY2" fmla="*/ 4165 h 3375368"/>
              <a:gd name="connsiteX0" fmla="*/ 0 w 2147920"/>
              <a:gd name="connsiteY0" fmla="*/ 3375678 h 3375678"/>
              <a:gd name="connsiteX1" fmla="*/ 2110494 w 2147920"/>
              <a:gd name="connsiteY1" fmla="*/ 2017634 h 3375678"/>
              <a:gd name="connsiteX2" fmla="*/ 1422974 w 2147920"/>
              <a:gd name="connsiteY2" fmla="*/ 4475 h 3375678"/>
              <a:gd name="connsiteX0" fmla="*/ 0 w 2007604"/>
              <a:gd name="connsiteY0" fmla="*/ 3375524 h 3375524"/>
              <a:gd name="connsiteX1" fmla="*/ 1965714 w 2007604"/>
              <a:gd name="connsiteY1" fmla="*/ 2091222 h 3375524"/>
              <a:gd name="connsiteX2" fmla="*/ 1422974 w 2007604"/>
              <a:gd name="connsiteY2" fmla="*/ 4321 h 3375524"/>
              <a:gd name="connsiteX0" fmla="*/ 0 w 2276414"/>
              <a:gd name="connsiteY0" fmla="*/ 3611066 h 3611066"/>
              <a:gd name="connsiteX1" fmla="*/ 1965714 w 2276414"/>
              <a:gd name="connsiteY1" fmla="*/ 2326764 h 3611066"/>
              <a:gd name="connsiteX2" fmla="*/ 2276414 w 2276414"/>
              <a:gd name="connsiteY2" fmla="*/ 3888 h 3611066"/>
              <a:gd name="connsiteX0" fmla="*/ 0 w 2329754"/>
              <a:gd name="connsiteY0" fmla="*/ 3574195 h 3574195"/>
              <a:gd name="connsiteX1" fmla="*/ 2019054 w 2329754"/>
              <a:gd name="connsiteY1" fmla="*/ 2326764 h 3574195"/>
              <a:gd name="connsiteX2" fmla="*/ 2329754 w 2329754"/>
              <a:gd name="connsiteY2" fmla="*/ 3888 h 3574195"/>
              <a:gd name="connsiteX0" fmla="*/ 0 w 2329754"/>
              <a:gd name="connsiteY0" fmla="*/ 3587150 h 3587150"/>
              <a:gd name="connsiteX1" fmla="*/ 2019054 w 2329754"/>
              <a:gd name="connsiteY1" fmla="*/ 2339719 h 3587150"/>
              <a:gd name="connsiteX2" fmla="*/ 2234330 w 2329754"/>
              <a:gd name="connsiteY2" fmla="*/ 245506 h 3587150"/>
              <a:gd name="connsiteX3" fmla="*/ 2329754 w 2329754"/>
              <a:gd name="connsiteY3" fmla="*/ 16843 h 3587150"/>
              <a:gd name="connsiteX0" fmla="*/ 0 w 2246930"/>
              <a:gd name="connsiteY0" fmla="*/ 3377200 h 3377200"/>
              <a:gd name="connsiteX1" fmla="*/ 2019054 w 2246930"/>
              <a:gd name="connsiteY1" fmla="*/ 2129769 h 3377200"/>
              <a:gd name="connsiteX2" fmla="*/ 2234330 w 2246930"/>
              <a:gd name="connsiteY2" fmla="*/ 35556 h 3377200"/>
              <a:gd name="connsiteX3" fmla="*/ 5654 w 2246930"/>
              <a:gd name="connsiteY3" fmla="*/ 2513227 h 3377200"/>
              <a:gd name="connsiteX0" fmla="*/ 0 w 2225959"/>
              <a:gd name="connsiteY0" fmla="*/ 2239983 h 2239983"/>
              <a:gd name="connsiteX1" fmla="*/ 2019054 w 2225959"/>
              <a:gd name="connsiteY1" fmla="*/ 992552 h 2239983"/>
              <a:gd name="connsiteX2" fmla="*/ 2188610 w 2225959"/>
              <a:gd name="connsiteY2" fmla="*/ 56090 h 2239983"/>
              <a:gd name="connsiteX3" fmla="*/ 5654 w 2225959"/>
              <a:gd name="connsiteY3" fmla="*/ 1376010 h 2239983"/>
              <a:gd name="connsiteX0" fmla="*/ 0 w 2247058"/>
              <a:gd name="connsiteY0" fmla="*/ 2239983 h 2239983"/>
              <a:gd name="connsiteX1" fmla="*/ 2019054 w 2247058"/>
              <a:gd name="connsiteY1" fmla="*/ 992552 h 2239983"/>
              <a:gd name="connsiteX2" fmla="*/ 2188610 w 2247058"/>
              <a:gd name="connsiteY2" fmla="*/ 56090 h 2239983"/>
              <a:gd name="connsiteX3" fmla="*/ 5654 w 2247058"/>
              <a:gd name="connsiteY3" fmla="*/ 1376010 h 2239983"/>
              <a:gd name="connsiteX0" fmla="*/ 0 w 2247058"/>
              <a:gd name="connsiteY0" fmla="*/ 2245438 h 2245438"/>
              <a:gd name="connsiteX1" fmla="*/ 2019054 w 2247058"/>
              <a:gd name="connsiteY1" fmla="*/ 998007 h 2245438"/>
              <a:gd name="connsiteX2" fmla="*/ 2188610 w 2247058"/>
              <a:gd name="connsiteY2" fmla="*/ 61545 h 2245438"/>
              <a:gd name="connsiteX3" fmla="*/ 5654 w 2247058"/>
              <a:gd name="connsiteY3" fmla="*/ 1381465 h 2245438"/>
              <a:gd name="connsiteX0" fmla="*/ 0 w 2236619"/>
              <a:gd name="connsiteY0" fmla="*/ 2223991 h 2223991"/>
              <a:gd name="connsiteX1" fmla="*/ 2019054 w 2236619"/>
              <a:gd name="connsiteY1" fmla="*/ 976560 h 2223991"/>
              <a:gd name="connsiteX2" fmla="*/ 2165750 w 2236619"/>
              <a:gd name="connsiteY2" fmla="*/ 62220 h 2223991"/>
              <a:gd name="connsiteX3" fmla="*/ 5654 w 2236619"/>
              <a:gd name="connsiteY3" fmla="*/ 1360018 h 2223991"/>
              <a:gd name="connsiteX0" fmla="*/ 0 w 2236619"/>
              <a:gd name="connsiteY0" fmla="*/ 2223489 h 2223489"/>
              <a:gd name="connsiteX1" fmla="*/ 2019054 w 2236619"/>
              <a:gd name="connsiteY1" fmla="*/ 976058 h 2223489"/>
              <a:gd name="connsiteX2" fmla="*/ 2165750 w 2236619"/>
              <a:gd name="connsiteY2" fmla="*/ 61718 h 2223489"/>
              <a:gd name="connsiteX3" fmla="*/ 1594251 w 2236619"/>
              <a:gd name="connsiteY3" fmla="*/ 223952 h 2223489"/>
              <a:gd name="connsiteX4" fmla="*/ 5654 w 2236619"/>
              <a:gd name="connsiteY4" fmla="*/ 1359516 h 2223489"/>
              <a:gd name="connsiteX0" fmla="*/ 0 w 2236619"/>
              <a:gd name="connsiteY0" fmla="*/ 2175334 h 2175334"/>
              <a:gd name="connsiteX1" fmla="*/ 2019054 w 2236619"/>
              <a:gd name="connsiteY1" fmla="*/ 927903 h 2175334"/>
              <a:gd name="connsiteX2" fmla="*/ 2165750 w 2236619"/>
              <a:gd name="connsiteY2" fmla="*/ 13563 h 2175334"/>
              <a:gd name="connsiteX3" fmla="*/ 641751 w 2236619"/>
              <a:gd name="connsiteY3" fmla="*/ 883722 h 2175334"/>
              <a:gd name="connsiteX4" fmla="*/ 5654 w 2236619"/>
              <a:gd name="connsiteY4" fmla="*/ 1311361 h 2175334"/>
              <a:gd name="connsiteX0" fmla="*/ 0 w 2236619"/>
              <a:gd name="connsiteY0" fmla="*/ 2176580 h 2176580"/>
              <a:gd name="connsiteX1" fmla="*/ 2019054 w 2236619"/>
              <a:gd name="connsiteY1" fmla="*/ 929149 h 2176580"/>
              <a:gd name="connsiteX2" fmla="*/ 2165750 w 2236619"/>
              <a:gd name="connsiteY2" fmla="*/ 14809 h 2176580"/>
              <a:gd name="connsiteX3" fmla="*/ 596031 w 2236619"/>
              <a:gd name="connsiteY3" fmla="*/ 811226 h 2176580"/>
              <a:gd name="connsiteX4" fmla="*/ 5654 w 2236619"/>
              <a:gd name="connsiteY4" fmla="*/ 1312607 h 2176580"/>
              <a:gd name="connsiteX0" fmla="*/ 0 w 2370275"/>
              <a:gd name="connsiteY0" fmla="*/ 2176580 h 2176580"/>
              <a:gd name="connsiteX1" fmla="*/ 2019054 w 2370275"/>
              <a:gd name="connsiteY1" fmla="*/ 929149 h 2176580"/>
              <a:gd name="connsiteX2" fmla="*/ 2165750 w 2370275"/>
              <a:gd name="connsiteY2" fmla="*/ 14809 h 2176580"/>
              <a:gd name="connsiteX3" fmla="*/ 596031 w 2370275"/>
              <a:gd name="connsiteY3" fmla="*/ 811226 h 2176580"/>
              <a:gd name="connsiteX4" fmla="*/ 5654 w 2370275"/>
              <a:gd name="connsiteY4" fmla="*/ 1312607 h 2176580"/>
              <a:gd name="connsiteX0" fmla="*/ 0 w 2370275"/>
              <a:gd name="connsiteY0" fmla="*/ 2161771 h 2161771"/>
              <a:gd name="connsiteX1" fmla="*/ 2019054 w 2370275"/>
              <a:gd name="connsiteY1" fmla="*/ 914340 h 2161771"/>
              <a:gd name="connsiteX2" fmla="*/ 2165750 w 2370275"/>
              <a:gd name="connsiteY2" fmla="*/ 0 h 2161771"/>
              <a:gd name="connsiteX3" fmla="*/ 596031 w 2370275"/>
              <a:gd name="connsiteY3" fmla="*/ 796417 h 2161771"/>
              <a:gd name="connsiteX4" fmla="*/ 5654 w 2370275"/>
              <a:gd name="connsiteY4" fmla="*/ 1297798 h 2161771"/>
              <a:gd name="connsiteX0" fmla="*/ 0 w 2312281"/>
              <a:gd name="connsiteY0" fmla="*/ 2176519 h 2176519"/>
              <a:gd name="connsiteX1" fmla="*/ 2019054 w 2312281"/>
              <a:gd name="connsiteY1" fmla="*/ 929088 h 2176519"/>
              <a:gd name="connsiteX2" fmla="*/ 2066690 w 2312281"/>
              <a:gd name="connsiteY2" fmla="*/ 0 h 2176519"/>
              <a:gd name="connsiteX3" fmla="*/ 596031 w 2312281"/>
              <a:gd name="connsiteY3" fmla="*/ 811165 h 2176519"/>
              <a:gd name="connsiteX4" fmla="*/ 5654 w 2312281"/>
              <a:gd name="connsiteY4" fmla="*/ 1312546 h 2176519"/>
              <a:gd name="connsiteX0" fmla="*/ 0 w 2261111"/>
              <a:gd name="connsiteY0" fmla="*/ 2206016 h 2206016"/>
              <a:gd name="connsiteX1" fmla="*/ 2019054 w 2261111"/>
              <a:gd name="connsiteY1" fmla="*/ 958585 h 2206016"/>
              <a:gd name="connsiteX2" fmla="*/ 1960010 w 2261111"/>
              <a:gd name="connsiteY2" fmla="*/ 0 h 2206016"/>
              <a:gd name="connsiteX3" fmla="*/ 596031 w 2261111"/>
              <a:gd name="connsiteY3" fmla="*/ 840662 h 2206016"/>
              <a:gd name="connsiteX4" fmla="*/ 5654 w 2261111"/>
              <a:gd name="connsiteY4" fmla="*/ 1342043 h 2206016"/>
              <a:gd name="connsiteX0" fmla="*/ 245806 w 2506917"/>
              <a:gd name="connsiteY0" fmla="*/ 2206016 h 2206016"/>
              <a:gd name="connsiteX1" fmla="*/ 2264860 w 2506917"/>
              <a:gd name="connsiteY1" fmla="*/ 958585 h 2206016"/>
              <a:gd name="connsiteX2" fmla="*/ 2205816 w 2506917"/>
              <a:gd name="connsiteY2" fmla="*/ 0 h 2206016"/>
              <a:gd name="connsiteX3" fmla="*/ 841837 w 2506917"/>
              <a:gd name="connsiteY3" fmla="*/ 840662 h 2206016"/>
              <a:gd name="connsiteX4" fmla="*/ 0 w 2506917"/>
              <a:gd name="connsiteY4" fmla="*/ 412893 h 2206016"/>
              <a:gd name="connsiteX0" fmla="*/ 245806 w 2506917"/>
              <a:gd name="connsiteY0" fmla="*/ 2206016 h 2206016"/>
              <a:gd name="connsiteX1" fmla="*/ 2264860 w 2506917"/>
              <a:gd name="connsiteY1" fmla="*/ 958585 h 2206016"/>
              <a:gd name="connsiteX2" fmla="*/ 2205816 w 2506917"/>
              <a:gd name="connsiteY2" fmla="*/ 0 h 2206016"/>
              <a:gd name="connsiteX3" fmla="*/ 841837 w 2506917"/>
              <a:gd name="connsiteY3" fmla="*/ 840662 h 2206016"/>
              <a:gd name="connsiteX4" fmla="*/ 255097 w 2506917"/>
              <a:gd name="connsiteY4" fmla="*/ 494072 h 2206016"/>
              <a:gd name="connsiteX5" fmla="*/ 0 w 2506917"/>
              <a:gd name="connsiteY5" fmla="*/ 412893 h 2206016"/>
              <a:gd name="connsiteX0" fmla="*/ 2330 w 2263441"/>
              <a:gd name="connsiteY0" fmla="*/ 2478925 h 2478925"/>
              <a:gd name="connsiteX1" fmla="*/ 2021384 w 2263441"/>
              <a:gd name="connsiteY1" fmla="*/ 1231494 h 2478925"/>
              <a:gd name="connsiteX2" fmla="*/ 1962340 w 2263441"/>
              <a:gd name="connsiteY2" fmla="*/ 272909 h 2478925"/>
              <a:gd name="connsiteX3" fmla="*/ 598361 w 2263441"/>
              <a:gd name="connsiteY3" fmla="*/ 1113571 h 2478925"/>
              <a:gd name="connsiteX4" fmla="*/ 11621 w 2263441"/>
              <a:gd name="connsiteY4" fmla="*/ 766981 h 2478925"/>
              <a:gd name="connsiteX5" fmla="*/ 1006204 w 2263441"/>
              <a:gd name="connsiteY5" fmla="*/ 0 h 2478925"/>
              <a:gd name="connsiteX0" fmla="*/ 2330 w 2263441"/>
              <a:gd name="connsiteY0" fmla="*/ 2478925 h 2478925"/>
              <a:gd name="connsiteX1" fmla="*/ 2021384 w 2263441"/>
              <a:gd name="connsiteY1" fmla="*/ 1231494 h 2478925"/>
              <a:gd name="connsiteX2" fmla="*/ 1962340 w 2263441"/>
              <a:gd name="connsiteY2" fmla="*/ 272909 h 2478925"/>
              <a:gd name="connsiteX3" fmla="*/ 598361 w 2263441"/>
              <a:gd name="connsiteY3" fmla="*/ 1113571 h 2478925"/>
              <a:gd name="connsiteX4" fmla="*/ 11621 w 2263441"/>
              <a:gd name="connsiteY4" fmla="*/ 766981 h 2478925"/>
              <a:gd name="connsiteX5" fmla="*/ 1006204 w 2263441"/>
              <a:gd name="connsiteY5" fmla="*/ 0 h 2478925"/>
              <a:gd name="connsiteX0" fmla="*/ 0 w 2261111"/>
              <a:gd name="connsiteY0" fmla="*/ 2478925 h 2478925"/>
              <a:gd name="connsiteX1" fmla="*/ 2019054 w 2261111"/>
              <a:gd name="connsiteY1" fmla="*/ 1231494 h 2478925"/>
              <a:gd name="connsiteX2" fmla="*/ 1960010 w 2261111"/>
              <a:gd name="connsiteY2" fmla="*/ 272909 h 2478925"/>
              <a:gd name="connsiteX3" fmla="*/ 596031 w 2261111"/>
              <a:gd name="connsiteY3" fmla="*/ 1113571 h 2478925"/>
              <a:gd name="connsiteX4" fmla="*/ 9291 w 2261111"/>
              <a:gd name="connsiteY4" fmla="*/ 766981 h 2478925"/>
              <a:gd name="connsiteX5" fmla="*/ 1003874 w 2261111"/>
              <a:gd name="connsiteY5" fmla="*/ 0 h 2478925"/>
              <a:gd name="connsiteX0" fmla="*/ 0 w 2261111"/>
              <a:gd name="connsiteY0" fmla="*/ 2478925 h 2478925"/>
              <a:gd name="connsiteX1" fmla="*/ 2019054 w 2261111"/>
              <a:gd name="connsiteY1" fmla="*/ 1231494 h 2478925"/>
              <a:gd name="connsiteX2" fmla="*/ 1960010 w 2261111"/>
              <a:gd name="connsiteY2" fmla="*/ 272909 h 2478925"/>
              <a:gd name="connsiteX3" fmla="*/ 596031 w 2261111"/>
              <a:gd name="connsiteY3" fmla="*/ 1113571 h 2478925"/>
              <a:gd name="connsiteX4" fmla="*/ 9291 w 2261111"/>
              <a:gd name="connsiteY4" fmla="*/ 766981 h 2478925"/>
              <a:gd name="connsiteX5" fmla="*/ 817011 w 2261111"/>
              <a:gd name="connsiteY5" fmla="*/ 147547 h 2478925"/>
              <a:gd name="connsiteX6" fmla="*/ 1003874 w 2261111"/>
              <a:gd name="connsiteY6" fmla="*/ 0 h 2478925"/>
              <a:gd name="connsiteX0" fmla="*/ 78820 w 2339931"/>
              <a:gd name="connsiteY0" fmla="*/ 2501048 h 2501048"/>
              <a:gd name="connsiteX1" fmla="*/ 2097874 w 2339931"/>
              <a:gd name="connsiteY1" fmla="*/ 1253617 h 2501048"/>
              <a:gd name="connsiteX2" fmla="*/ 2038830 w 2339931"/>
              <a:gd name="connsiteY2" fmla="*/ 295032 h 2501048"/>
              <a:gd name="connsiteX3" fmla="*/ 674851 w 2339931"/>
              <a:gd name="connsiteY3" fmla="*/ 1135694 h 2501048"/>
              <a:gd name="connsiteX4" fmla="*/ 88111 w 2339931"/>
              <a:gd name="connsiteY4" fmla="*/ 789104 h 2501048"/>
              <a:gd name="connsiteX5" fmla="*/ 895831 w 2339931"/>
              <a:gd name="connsiteY5" fmla="*/ 169670 h 2501048"/>
              <a:gd name="connsiteX6" fmla="*/ 654 w 2339931"/>
              <a:gd name="connsiteY6" fmla="*/ 0 h 2501048"/>
              <a:gd name="connsiteX0" fmla="*/ 78166 w 2339277"/>
              <a:gd name="connsiteY0" fmla="*/ 2501048 h 2501048"/>
              <a:gd name="connsiteX1" fmla="*/ 2097220 w 2339277"/>
              <a:gd name="connsiteY1" fmla="*/ 1253617 h 2501048"/>
              <a:gd name="connsiteX2" fmla="*/ 2038176 w 2339277"/>
              <a:gd name="connsiteY2" fmla="*/ 295032 h 2501048"/>
              <a:gd name="connsiteX3" fmla="*/ 674197 w 2339277"/>
              <a:gd name="connsiteY3" fmla="*/ 1135694 h 2501048"/>
              <a:gd name="connsiteX4" fmla="*/ 87457 w 2339277"/>
              <a:gd name="connsiteY4" fmla="*/ 789104 h 2501048"/>
              <a:gd name="connsiteX5" fmla="*/ 895177 w 2339277"/>
              <a:gd name="connsiteY5" fmla="*/ 169670 h 2501048"/>
              <a:gd name="connsiteX6" fmla="*/ 140797 w 2339277"/>
              <a:gd name="connsiteY6" fmla="*/ 22186 h 2501048"/>
              <a:gd name="connsiteX7" fmla="*/ 0 w 2339277"/>
              <a:gd name="connsiteY7" fmla="*/ 0 h 2501048"/>
              <a:gd name="connsiteX0" fmla="*/ 0 w 3952915"/>
              <a:gd name="connsiteY0" fmla="*/ 2936126 h 2936126"/>
              <a:gd name="connsiteX1" fmla="*/ 2019054 w 3952915"/>
              <a:gd name="connsiteY1" fmla="*/ 1688695 h 2936126"/>
              <a:gd name="connsiteX2" fmla="*/ 1960010 w 3952915"/>
              <a:gd name="connsiteY2" fmla="*/ 730110 h 2936126"/>
              <a:gd name="connsiteX3" fmla="*/ 596031 w 3952915"/>
              <a:gd name="connsiteY3" fmla="*/ 1570772 h 2936126"/>
              <a:gd name="connsiteX4" fmla="*/ 9291 w 3952915"/>
              <a:gd name="connsiteY4" fmla="*/ 1224182 h 2936126"/>
              <a:gd name="connsiteX5" fmla="*/ 817011 w 3952915"/>
              <a:gd name="connsiteY5" fmla="*/ 604748 h 2936126"/>
              <a:gd name="connsiteX6" fmla="*/ 62631 w 3952915"/>
              <a:gd name="connsiteY6" fmla="*/ 457264 h 2936126"/>
              <a:gd name="connsiteX7" fmla="*/ 3952814 w 3952915"/>
              <a:gd name="connsiteY7" fmla="*/ 0 h 2936126"/>
              <a:gd name="connsiteX0" fmla="*/ 0 w 3952915"/>
              <a:gd name="connsiteY0" fmla="*/ 2936126 h 2936126"/>
              <a:gd name="connsiteX1" fmla="*/ 2019054 w 3952915"/>
              <a:gd name="connsiteY1" fmla="*/ 1688695 h 2936126"/>
              <a:gd name="connsiteX2" fmla="*/ 1960010 w 3952915"/>
              <a:gd name="connsiteY2" fmla="*/ 730110 h 2936126"/>
              <a:gd name="connsiteX3" fmla="*/ 596031 w 3952915"/>
              <a:gd name="connsiteY3" fmla="*/ 1570772 h 2936126"/>
              <a:gd name="connsiteX4" fmla="*/ 9291 w 3952915"/>
              <a:gd name="connsiteY4" fmla="*/ 1224182 h 2936126"/>
              <a:gd name="connsiteX5" fmla="*/ 817011 w 3952915"/>
              <a:gd name="connsiteY5" fmla="*/ 604748 h 2936126"/>
              <a:gd name="connsiteX6" fmla="*/ 62631 w 3952915"/>
              <a:gd name="connsiteY6" fmla="*/ 457264 h 2936126"/>
              <a:gd name="connsiteX7" fmla="*/ 3952814 w 3952915"/>
              <a:gd name="connsiteY7" fmla="*/ 0 h 2936126"/>
              <a:gd name="connsiteX0" fmla="*/ 0 w 3952919"/>
              <a:gd name="connsiteY0" fmla="*/ 2936126 h 2936126"/>
              <a:gd name="connsiteX1" fmla="*/ 2019054 w 3952919"/>
              <a:gd name="connsiteY1" fmla="*/ 1688695 h 2936126"/>
              <a:gd name="connsiteX2" fmla="*/ 1960010 w 3952919"/>
              <a:gd name="connsiteY2" fmla="*/ 730110 h 2936126"/>
              <a:gd name="connsiteX3" fmla="*/ 596031 w 3952919"/>
              <a:gd name="connsiteY3" fmla="*/ 1570772 h 2936126"/>
              <a:gd name="connsiteX4" fmla="*/ 9291 w 3952919"/>
              <a:gd name="connsiteY4" fmla="*/ 1224182 h 2936126"/>
              <a:gd name="connsiteX5" fmla="*/ 817011 w 3952919"/>
              <a:gd name="connsiteY5" fmla="*/ 604748 h 2936126"/>
              <a:gd name="connsiteX6" fmla="*/ 62631 w 3952919"/>
              <a:gd name="connsiteY6" fmla="*/ 457264 h 2936126"/>
              <a:gd name="connsiteX7" fmla="*/ 3952814 w 3952919"/>
              <a:gd name="connsiteY7" fmla="*/ 0 h 2936126"/>
              <a:gd name="connsiteX0" fmla="*/ 0 w 3952919"/>
              <a:gd name="connsiteY0" fmla="*/ 2936126 h 2936126"/>
              <a:gd name="connsiteX1" fmla="*/ 2019054 w 3952919"/>
              <a:gd name="connsiteY1" fmla="*/ 1688695 h 2936126"/>
              <a:gd name="connsiteX2" fmla="*/ 1960010 w 3952919"/>
              <a:gd name="connsiteY2" fmla="*/ 730110 h 2936126"/>
              <a:gd name="connsiteX3" fmla="*/ 596031 w 3952919"/>
              <a:gd name="connsiteY3" fmla="*/ 1570772 h 2936126"/>
              <a:gd name="connsiteX4" fmla="*/ 9291 w 3952919"/>
              <a:gd name="connsiteY4" fmla="*/ 1224182 h 2936126"/>
              <a:gd name="connsiteX5" fmla="*/ 817011 w 3952919"/>
              <a:gd name="connsiteY5" fmla="*/ 604748 h 2936126"/>
              <a:gd name="connsiteX6" fmla="*/ 62631 w 3952919"/>
              <a:gd name="connsiteY6" fmla="*/ 457264 h 2936126"/>
              <a:gd name="connsiteX7" fmla="*/ 3952814 w 3952919"/>
              <a:gd name="connsiteY7" fmla="*/ 0 h 2936126"/>
              <a:gd name="connsiteX0" fmla="*/ 0 w 4577745"/>
              <a:gd name="connsiteY0" fmla="*/ 2972997 h 2972997"/>
              <a:gd name="connsiteX1" fmla="*/ 2019054 w 4577745"/>
              <a:gd name="connsiteY1" fmla="*/ 1725566 h 2972997"/>
              <a:gd name="connsiteX2" fmla="*/ 1960010 w 4577745"/>
              <a:gd name="connsiteY2" fmla="*/ 766981 h 2972997"/>
              <a:gd name="connsiteX3" fmla="*/ 596031 w 4577745"/>
              <a:gd name="connsiteY3" fmla="*/ 1607643 h 2972997"/>
              <a:gd name="connsiteX4" fmla="*/ 9291 w 4577745"/>
              <a:gd name="connsiteY4" fmla="*/ 1261053 h 2972997"/>
              <a:gd name="connsiteX5" fmla="*/ 817011 w 4577745"/>
              <a:gd name="connsiteY5" fmla="*/ 641619 h 2972997"/>
              <a:gd name="connsiteX6" fmla="*/ 62631 w 4577745"/>
              <a:gd name="connsiteY6" fmla="*/ 494135 h 2972997"/>
              <a:gd name="connsiteX7" fmla="*/ 4577654 w 4577745"/>
              <a:gd name="connsiteY7" fmla="*/ 0 h 2972997"/>
              <a:gd name="connsiteX0" fmla="*/ 0 w 4577654"/>
              <a:gd name="connsiteY0" fmla="*/ 2975019 h 2975019"/>
              <a:gd name="connsiteX1" fmla="*/ 2019054 w 4577654"/>
              <a:gd name="connsiteY1" fmla="*/ 1727588 h 2975019"/>
              <a:gd name="connsiteX2" fmla="*/ 1960010 w 4577654"/>
              <a:gd name="connsiteY2" fmla="*/ 769003 h 2975019"/>
              <a:gd name="connsiteX3" fmla="*/ 596031 w 4577654"/>
              <a:gd name="connsiteY3" fmla="*/ 1609665 h 2975019"/>
              <a:gd name="connsiteX4" fmla="*/ 9291 w 4577654"/>
              <a:gd name="connsiteY4" fmla="*/ 1263075 h 2975019"/>
              <a:gd name="connsiteX5" fmla="*/ 817011 w 4577654"/>
              <a:gd name="connsiteY5" fmla="*/ 643641 h 2975019"/>
              <a:gd name="connsiteX6" fmla="*/ 62631 w 4577654"/>
              <a:gd name="connsiteY6" fmla="*/ 496157 h 2975019"/>
              <a:gd name="connsiteX7" fmla="*/ 4055511 w 4577654"/>
              <a:gd name="connsiteY7" fmla="*/ 53704 h 2975019"/>
              <a:gd name="connsiteX8" fmla="*/ 4577654 w 4577654"/>
              <a:gd name="connsiteY8" fmla="*/ 2022 h 2975019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9291 w 4897694"/>
              <a:gd name="connsiteY4" fmla="*/ 1213026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40555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9291 w 4897694"/>
              <a:gd name="connsiteY4" fmla="*/ 1213026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37126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76347 w 4897694"/>
              <a:gd name="connsiteY4" fmla="*/ 1177630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37126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76347 w 4897694"/>
              <a:gd name="connsiteY4" fmla="*/ 1177630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3712611 w 4897694"/>
              <a:gd name="connsiteY7" fmla="*/ 3655 h 2924970"/>
              <a:gd name="connsiteX8" fmla="*/ 4897694 w 4897694"/>
              <a:gd name="connsiteY8" fmla="*/ 1249834 h 29249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97694" h="2924970">
                <a:moveTo>
                  <a:pt x="0" y="2924970"/>
                </a:moveTo>
                <a:cubicBezTo>
                  <a:pt x="226757" y="2835766"/>
                  <a:pt x="1864442" y="1796954"/>
                  <a:pt x="2019054" y="1677539"/>
                </a:cubicBezTo>
                <a:cubicBezTo>
                  <a:pt x="2391442" y="1120598"/>
                  <a:pt x="2304467" y="766887"/>
                  <a:pt x="1960010" y="718954"/>
                </a:cubicBezTo>
                <a:cubicBezTo>
                  <a:pt x="1614890" y="741087"/>
                  <a:pt x="956047" y="1343316"/>
                  <a:pt x="596031" y="1559616"/>
                </a:cubicBezTo>
                <a:cubicBezTo>
                  <a:pt x="270911" y="1641961"/>
                  <a:pt x="125213" y="1307919"/>
                  <a:pt x="76347" y="1177630"/>
                </a:cubicBezTo>
                <a:cubicBezTo>
                  <a:pt x="113177" y="1016626"/>
                  <a:pt x="651247" y="721422"/>
                  <a:pt x="817011" y="593592"/>
                </a:cubicBezTo>
                <a:cubicBezTo>
                  <a:pt x="825901" y="465773"/>
                  <a:pt x="74667" y="585000"/>
                  <a:pt x="62631" y="446108"/>
                </a:cubicBezTo>
                <a:cubicBezTo>
                  <a:pt x="175661" y="265194"/>
                  <a:pt x="2960107" y="86011"/>
                  <a:pt x="3712611" y="3655"/>
                </a:cubicBezTo>
                <a:cubicBezTo>
                  <a:pt x="4465115" y="-78701"/>
                  <a:pt x="4810670" y="1258448"/>
                  <a:pt x="4897694" y="1249834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2" name="Rechteck 61"/>
          <p:cNvSpPr/>
          <p:nvPr/>
        </p:nvSpPr>
        <p:spPr>
          <a:xfrm>
            <a:off x="1867980" y="3645324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3" name="Rechteck 62"/>
          <p:cNvSpPr/>
          <p:nvPr/>
        </p:nvSpPr>
        <p:spPr>
          <a:xfrm>
            <a:off x="4323672" y="3855345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4" name="Rechteck 63"/>
          <p:cNvSpPr/>
          <p:nvPr/>
        </p:nvSpPr>
        <p:spPr>
          <a:xfrm>
            <a:off x="5476642" y="3853858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5" name="Rechteck 64"/>
          <p:cNvSpPr/>
          <p:nvPr/>
        </p:nvSpPr>
        <p:spPr>
          <a:xfrm>
            <a:off x="6806632" y="4315804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6" name="Rechteck 65"/>
          <p:cNvSpPr/>
          <p:nvPr/>
        </p:nvSpPr>
        <p:spPr>
          <a:xfrm>
            <a:off x="1896480" y="4859482"/>
            <a:ext cx="253596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 smtClean="0"/>
              <a:t>3</a:t>
            </a:r>
            <a:endParaRPr lang="en-US" sz="1050" baseline="-25000" dirty="0"/>
          </a:p>
        </p:txBody>
      </p:sp>
      <p:sp>
        <p:nvSpPr>
          <p:cNvPr id="67" name="Rechteck 66"/>
          <p:cNvSpPr/>
          <p:nvPr/>
        </p:nvSpPr>
        <p:spPr>
          <a:xfrm>
            <a:off x="3637242" y="4834039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8" name="Rechteck 67"/>
          <p:cNvSpPr/>
          <p:nvPr/>
        </p:nvSpPr>
        <p:spPr>
          <a:xfrm>
            <a:off x="5037771" y="3474667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9" name="Rechteck 68"/>
          <p:cNvSpPr/>
          <p:nvPr/>
        </p:nvSpPr>
        <p:spPr>
          <a:xfrm>
            <a:off x="4334026" y="3209872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0" name="Rechteck 69"/>
          <p:cNvSpPr/>
          <p:nvPr/>
        </p:nvSpPr>
        <p:spPr>
          <a:xfrm>
            <a:off x="3192562" y="3351807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1" name="Rechteck 70"/>
          <p:cNvSpPr/>
          <p:nvPr/>
        </p:nvSpPr>
        <p:spPr>
          <a:xfrm>
            <a:off x="2947412" y="2960951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2" name="Rechteck 71"/>
          <p:cNvSpPr/>
          <p:nvPr/>
        </p:nvSpPr>
        <p:spPr>
          <a:xfrm>
            <a:off x="4508887" y="2480222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3" name="Rechteck 72"/>
          <p:cNvSpPr/>
          <p:nvPr/>
        </p:nvSpPr>
        <p:spPr>
          <a:xfrm>
            <a:off x="6879898" y="2668487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4" name="Rechteck 73"/>
          <p:cNvSpPr/>
          <p:nvPr/>
        </p:nvSpPr>
        <p:spPr>
          <a:xfrm>
            <a:off x="2859210" y="3910532"/>
            <a:ext cx="253596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 smtClean="0"/>
              <a:t>4</a:t>
            </a:r>
            <a:endParaRPr lang="en-US" sz="1050" baseline="-25000" dirty="0"/>
          </a:p>
        </p:txBody>
      </p:sp>
      <p:sp>
        <p:nvSpPr>
          <p:cNvPr id="75" name="Rechteck 74"/>
          <p:cNvSpPr/>
          <p:nvPr/>
        </p:nvSpPr>
        <p:spPr>
          <a:xfrm>
            <a:off x="3701179" y="2875556"/>
            <a:ext cx="2519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x</a:t>
            </a:r>
            <a:endParaRPr lang="en-US" sz="1200" baseline="-25000" dirty="0"/>
          </a:p>
        </p:txBody>
      </p:sp>
      <p:sp>
        <p:nvSpPr>
          <p:cNvPr id="76" name="Rechteck 75"/>
          <p:cNvSpPr/>
          <p:nvPr/>
        </p:nvSpPr>
        <p:spPr>
          <a:xfrm>
            <a:off x="4975651" y="2871755"/>
            <a:ext cx="2535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y</a:t>
            </a:r>
            <a:endParaRPr lang="en-US" sz="1200" baseline="-25000" dirty="0"/>
          </a:p>
        </p:txBody>
      </p:sp>
      <p:sp>
        <p:nvSpPr>
          <p:cNvPr id="77" name="Rechteck 76"/>
          <p:cNvSpPr/>
          <p:nvPr/>
        </p:nvSpPr>
        <p:spPr>
          <a:xfrm>
            <a:off x="2387392" y="2890526"/>
            <a:ext cx="29527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w</a:t>
            </a:r>
            <a:endParaRPr lang="en-US" sz="1200" baseline="-25000" dirty="0"/>
          </a:p>
        </p:txBody>
      </p:sp>
      <p:sp>
        <p:nvSpPr>
          <p:cNvPr id="78" name="Rechteck 77"/>
          <p:cNvSpPr/>
          <p:nvPr/>
        </p:nvSpPr>
        <p:spPr>
          <a:xfrm>
            <a:off x="4970839" y="3735580"/>
            <a:ext cx="24558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z</a:t>
            </a:r>
            <a:endParaRPr lang="en-US" sz="1200" baseline="-25000" dirty="0"/>
          </a:p>
        </p:txBody>
      </p:sp>
      <p:sp>
        <p:nvSpPr>
          <p:cNvPr id="79" name="Titel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64096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Number of “Push Back</a:t>
            </a:r>
            <a:r>
              <a:rPr lang="en-US" dirty="0"/>
              <a:t>”- Links </a:t>
            </a:r>
            <a:r>
              <a:rPr lang="en-US" dirty="0" smtClean="0"/>
              <a:t>decreases</a:t>
            </a:r>
            <a:endParaRPr lang="de-DE" dirty="0"/>
          </a:p>
        </p:txBody>
      </p:sp>
      <p:sp>
        <p:nvSpPr>
          <p:cNvPr id="2" name="Pfeil nach oben 1"/>
          <p:cNvSpPr/>
          <p:nvPr/>
        </p:nvSpPr>
        <p:spPr>
          <a:xfrm rot="1551346">
            <a:off x="2583183" y="4216608"/>
            <a:ext cx="544530" cy="507594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0" name="Pfeil nach oben 79"/>
          <p:cNvSpPr/>
          <p:nvPr/>
        </p:nvSpPr>
        <p:spPr>
          <a:xfrm rot="14048169">
            <a:off x="5783275" y="4903644"/>
            <a:ext cx="544530" cy="404841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1" name="Textfeld 80"/>
          <p:cNvSpPr txBox="1"/>
          <p:nvPr/>
        </p:nvSpPr>
        <p:spPr>
          <a:xfrm>
            <a:off x="2124782" y="5805264"/>
            <a:ext cx="69957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flows: </a:t>
            </a:r>
            <a:r>
              <a:rPr lang="en-US" sz="2800" dirty="0" smtClean="0">
                <a:solidFill>
                  <a:srgbClr val="C00000"/>
                </a:solidFill>
              </a:rPr>
              <a:t>1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00B050"/>
                </a:solidFill>
              </a:rPr>
              <a:t>2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0070C0"/>
                </a:solidFill>
              </a:rPr>
              <a:t>1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7030A0"/>
                </a:solidFill>
              </a:rPr>
              <a:t>1</a:t>
            </a:r>
          </a:p>
          <a:p>
            <a:pPr algn="r"/>
            <a:r>
              <a:rPr lang="en-US" sz="2800" dirty="0" smtClean="0"/>
              <a:t>  capacity of links: 1 (or marked)</a:t>
            </a:r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142050274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19"/>
          <p:cNvSpPr/>
          <p:nvPr/>
        </p:nvSpPr>
        <p:spPr>
          <a:xfrm>
            <a:off x="1048447" y="283849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5" name="Rechteck 4"/>
          <p:cNvSpPr/>
          <p:nvPr/>
        </p:nvSpPr>
        <p:spPr>
          <a:xfrm>
            <a:off x="1101345" y="2877994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s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6" name="Oval 19"/>
          <p:cNvSpPr/>
          <p:nvPr/>
        </p:nvSpPr>
        <p:spPr>
          <a:xfrm>
            <a:off x="1047449" y="370165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7" name="Rechteck 6"/>
          <p:cNvSpPr/>
          <p:nvPr/>
        </p:nvSpPr>
        <p:spPr>
          <a:xfrm>
            <a:off x="1100347" y="3741157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s</a:t>
            </a:r>
            <a:r>
              <a:rPr lang="en-US" sz="1200" baseline="-25000" dirty="0" smtClean="0"/>
              <a:t>3</a:t>
            </a:r>
            <a:endParaRPr lang="en-US" sz="1200" baseline="-25000" dirty="0"/>
          </a:p>
        </p:txBody>
      </p:sp>
      <p:sp>
        <p:nvSpPr>
          <p:cNvPr id="8" name="Oval 19"/>
          <p:cNvSpPr/>
          <p:nvPr/>
        </p:nvSpPr>
        <p:spPr>
          <a:xfrm>
            <a:off x="1047449" y="455620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7030A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9" name="Rechteck 8"/>
          <p:cNvSpPr/>
          <p:nvPr/>
        </p:nvSpPr>
        <p:spPr>
          <a:xfrm>
            <a:off x="1100347" y="4595699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s</a:t>
            </a:r>
            <a:r>
              <a:rPr lang="en-US" sz="1200" baseline="-25000" dirty="0" smtClean="0"/>
              <a:t>4</a:t>
            </a:r>
            <a:endParaRPr lang="en-US" sz="1200" baseline="-25000" dirty="0"/>
          </a:p>
        </p:txBody>
      </p:sp>
      <p:sp>
        <p:nvSpPr>
          <p:cNvPr id="10" name="Oval 19"/>
          <p:cNvSpPr/>
          <p:nvPr/>
        </p:nvSpPr>
        <p:spPr>
          <a:xfrm>
            <a:off x="2330296" y="283849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1" name="Oval 19"/>
          <p:cNvSpPr/>
          <p:nvPr/>
        </p:nvSpPr>
        <p:spPr>
          <a:xfrm>
            <a:off x="3612145" y="2838623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2" name="Oval 19"/>
          <p:cNvSpPr/>
          <p:nvPr/>
        </p:nvSpPr>
        <p:spPr>
          <a:xfrm>
            <a:off x="4893994" y="2834183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3" name="Oval 19"/>
          <p:cNvSpPr/>
          <p:nvPr/>
        </p:nvSpPr>
        <p:spPr>
          <a:xfrm>
            <a:off x="6175843" y="2834182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4" name="Oval 19"/>
          <p:cNvSpPr/>
          <p:nvPr/>
        </p:nvSpPr>
        <p:spPr>
          <a:xfrm>
            <a:off x="2327141" y="369803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5" name="Oval 19"/>
          <p:cNvSpPr/>
          <p:nvPr/>
        </p:nvSpPr>
        <p:spPr>
          <a:xfrm>
            <a:off x="3608990" y="369815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6" name="Oval 19"/>
          <p:cNvSpPr/>
          <p:nvPr/>
        </p:nvSpPr>
        <p:spPr>
          <a:xfrm>
            <a:off x="4890839" y="369371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7" name="Oval 19"/>
          <p:cNvSpPr/>
          <p:nvPr/>
        </p:nvSpPr>
        <p:spPr>
          <a:xfrm>
            <a:off x="6172688" y="369371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7452380" y="370165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6172688" y="196670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0" name="Oval 19"/>
          <p:cNvSpPr/>
          <p:nvPr/>
        </p:nvSpPr>
        <p:spPr>
          <a:xfrm>
            <a:off x="4892996" y="454826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Oval 19"/>
          <p:cNvSpPr/>
          <p:nvPr/>
        </p:nvSpPr>
        <p:spPr>
          <a:xfrm>
            <a:off x="6172688" y="455620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2" name="Oval 19"/>
          <p:cNvSpPr/>
          <p:nvPr/>
        </p:nvSpPr>
        <p:spPr>
          <a:xfrm>
            <a:off x="6172688" y="54286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3" name="Oval 19"/>
          <p:cNvSpPr/>
          <p:nvPr/>
        </p:nvSpPr>
        <p:spPr>
          <a:xfrm>
            <a:off x="7452380" y="543661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4" name="Oval 19"/>
          <p:cNvSpPr/>
          <p:nvPr/>
        </p:nvSpPr>
        <p:spPr>
          <a:xfrm>
            <a:off x="2327141" y="54286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5" name="Rechteck 24"/>
          <p:cNvSpPr/>
          <p:nvPr/>
        </p:nvSpPr>
        <p:spPr>
          <a:xfrm>
            <a:off x="7543583" y="3745467"/>
            <a:ext cx="23596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dirty="0"/>
              <a:t>t</a:t>
            </a:r>
            <a:endParaRPr lang="en-US" sz="1200" baseline="-25000" dirty="0"/>
          </a:p>
        </p:txBody>
      </p:sp>
      <p:sp>
        <p:nvSpPr>
          <p:cNvPr id="26" name="Rechteck 25"/>
          <p:cNvSpPr/>
          <p:nvPr/>
        </p:nvSpPr>
        <p:spPr>
          <a:xfrm>
            <a:off x="7508318" y="5472479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s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cxnSp>
        <p:nvCxnSpPr>
          <p:cNvPr id="27" name="Gerade Verbindung mit Pfeil 26"/>
          <p:cNvCxnSpPr>
            <a:stCxn id="4" idx="6"/>
            <a:endCxn id="10" idx="2"/>
          </p:cNvCxnSpPr>
          <p:nvPr/>
        </p:nvCxnSpPr>
        <p:spPr>
          <a:xfrm>
            <a:off x="1466818" y="3020805"/>
            <a:ext cx="86347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 Verbindung mit Pfeil 27"/>
          <p:cNvCxnSpPr>
            <a:stCxn id="6" idx="6"/>
            <a:endCxn id="14" idx="2"/>
          </p:cNvCxnSpPr>
          <p:nvPr/>
        </p:nvCxnSpPr>
        <p:spPr>
          <a:xfrm flipV="1">
            <a:off x="1465820" y="3880341"/>
            <a:ext cx="861321" cy="362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8" idx="7"/>
            <a:endCxn id="14" idx="3"/>
          </p:cNvCxnSpPr>
          <p:nvPr/>
        </p:nvCxnSpPr>
        <p:spPr>
          <a:xfrm flipV="1">
            <a:off x="1404551" y="4009253"/>
            <a:ext cx="983859" cy="60034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 Verbindung mit Pfeil 29"/>
          <p:cNvCxnSpPr>
            <a:stCxn id="4" idx="5"/>
            <a:endCxn id="24" idx="1"/>
          </p:cNvCxnSpPr>
          <p:nvPr/>
        </p:nvCxnSpPr>
        <p:spPr>
          <a:xfrm>
            <a:off x="1405549" y="3149717"/>
            <a:ext cx="982861" cy="233235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 Verbindung mit Pfeil 30"/>
          <p:cNvCxnSpPr>
            <a:stCxn id="11" idx="2"/>
            <a:endCxn id="10" idx="6"/>
          </p:cNvCxnSpPr>
          <p:nvPr/>
        </p:nvCxnSpPr>
        <p:spPr>
          <a:xfrm flipH="1" flipV="1">
            <a:off x="2748667" y="3020805"/>
            <a:ext cx="863478" cy="1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Gerade Verbindung mit Pfeil 31"/>
          <p:cNvCxnSpPr>
            <a:stCxn id="10" idx="7"/>
            <a:endCxn id="19" idx="2"/>
          </p:cNvCxnSpPr>
          <p:nvPr/>
        </p:nvCxnSpPr>
        <p:spPr>
          <a:xfrm flipV="1">
            <a:off x="2687398" y="2149016"/>
            <a:ext cx="3485290" cy="74287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/>
          <p:cNvCxnSpPr>
            <a:stCxn id="14" idx="7"/>
            <a:endCxn id="11" idx="3"/>
          </p:cNvCxnSpPr>
          <p:nvPr/>
        </p:nvCxnSpPr>
        <p:spPr>
          <a:xfrm flipV="1">
            <a:off x="2684243" y="3149845"/>
            <a:ext cx="989171" cy="60158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Gerade Verbindung mit Pfeil 33"/>
          <p:cNvCxnSpPr>
            <a:stCxn id="14" idx="6"/>
            <a:endCxn id="15" idx="2"/>
          </p:cNvCxnSpPr>
          <p:nvPr/>
        </p:nvCxnSpPr>
        <p:spPr>
          <a:xfrm>
            <a:off x="2745512" y="3880341"/>
            <a:ext cx="863478" cy="1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24" idx="7"/>
            <a:endCxn id="16" idx="3"/>
          </p:cNvCxnSpPr>
          <p:nvPr/>
        </p:nvCxnSpPr>
        <p:spPr>
          <a:xfrm flipV="1">
            <a:off x="2684243" y="4004941"/>
            <a:ext cx="2267865" cy="147712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Gerade Verbindung mit Pfeil 35"/>
          <p:cNvCxnSpPr>
            <a:stCxn id="24" idx="6"/>
            <a:endCxn id="22" idx="2"/>
          </p:cNvCxnSpPr>
          <p:nvPr/>
        </p:nvCxnSpPr>
        <p:spPr>
          <a:xfrm>
            <a:off x="2745512" y="5610980"/>
            <a:ext cx="342717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hteck 36"/>
          <p:cNvSpPr/>
          <p:nvPr/>
        </p:nvSpPr>
        <p:spPr>
          <a:xfrm>
            <a:off x="3698121" y="3744782"/>
            <a:ext cx="26481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u</a:t>
            </a:r>
            <a:endParaRPr lang="en-US" sz="1200" baseline="-25000" dirty="0"/>
          </a:p>
        </p:txBody>
      </p:sp>
      <p:sp>
        <p:nvSpPr>
          <p:cNvPr id="38" name="Rechteck 37"/>
          <p:cNvSpPr/>
          <p:nvPr/>
        </p:nvSpPr>
        <p:spPr>
          <a:xfrm>
            <a:off x="2402882" y="3737527"/>
            <a:ext cx="2535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v</a:t>
            </a:r>
            <a:endParaRPr lang="en-US" sz="1200" baseline="-25000" dirty="0"/>
          </a:p>
        </p:txBody>
      </p:sp>
      <p:cxnSp>
        <p:nvCxnSpPr>
          <p:cNvPr id="39" name="Gerade Verbindung mit Pfeil 38"/>
          <p:cNvCxnSpPr>
            <a:stCxn id="15" idx="6"/>
            <a:endCxn id="13" idx="2"/>
          </p:cNvCxnSpPr>
          <p:nvPr/>
        </p:nvCxnSpPr>
        <p:spPr>
          <a:xfrm flipV="1">
            <a:off x="4027361" y="3016492"/>
            <a:ext cx="2148482" cy="86397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 Verbindung mit Pfeil 39"/>
          <p:cNvCxnSpPr>
            <a:stCxn id="15" idx="6"/>
            <a:endCxn id="16" idx="2"/>
          </p:cNvCxnSpPr>
          <p:nvPr/>
        </p:nvCxnSpPr>
        <p:spPr>
          <a:xfrm flipV="1">
            <a:off x="4027361" y="3876029"/>
            <a:ext cx="863478" cy="444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Gerade Verbindung mit Pfeil 40"/>
          <p:cNvCxnSpPr>
            <a:stCxn id="12" idx="3"/>
            <a:endCxn id="15" idx="7"/>
          </p:cNvCxnSpPr>
          <p:nvPr/>
        </p:nvCxnSpPr>
        <p:spPr>
          <a:xfrm flipH="1">
            <a:off x="3966092" y="3145405"/>
            <a:ext cx="989171" cy="60615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Gerade Verbindung mit Pfeil 41"/>
          <p:cNvCxnSpPr>
            <a:stCxn id="15" idx="5"/>
            <a:endCxn id="20" idx="1"/>
          </p:cNvCxnSpPr>
          <p:nvPr/>
        </p:nvCxnSpPr>
        <p:spPr>
          <a:xfrm>
            <a:off x="3966092" y="4009381"/>
            <a:ext cx="988173" cy="59227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Gerade Verbindung mit Pfeil 42"/>
          <p:cNvCxnSpPr>
            <a:stCxn id="16" idx="6"/>
            <a:endCxn id="17" idx="2"/>
          </p:cNvCxnSpPr>
          <p:nvPr/>
        </p:nvCxnSpPr>
        <p:spPr>
          <a:xfrm flipV="1">
            <a:off x="5309210" y="3876028"/>
            <a:ext cx="863478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Gerade Verbindung mit Pfeil 43"/>
          <p:cNvCxnSpPr>
            <a:stCxn id="20" idx="6"/>
            <a:endCxn id="21" idx="2"/>
          </p:cNvCxnSpPr>
          <p:nvPr/>
        </p:nvCxnSpPr>
        <p:spPr>
          <a:xfrm>
            <a:off x="5311367" y="4730570"/>
            <a:ext cx="861321" cy="794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/>
          <p:cNvCxnSpPr>
            <a:stCxn id="20" idx="5"/>
            <a:endCxn id="22" idx="1"/>
          </p:cNvCxnSpPr>
          <p:nvPr/>
        </p:nvCxnSpPr>
        <p:spPr>
          <a:xfrm>
            <a:off x="5250098" y="4859482"/>
            <a:ext cx="983859" cy="622585"/>
          </a:xfrm>
          <a:prstGeom prst="straightConnector1">
            <a:avLst/>
          </a:prstGeom>
          <a:ln w="508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Gerade Verbindung mit Pfeil 45"/>
          <p:cNvCxnSpPr>
            <a:stCxn id="16" idx="0"/>
            <a:endCxn id="12" idx="4"/>
          </p:cNvCxnSpPr>
          <p:nvPr/>
        </p:nvCxnSpPr>
        <p:spPr>
          <a:xfrm flipV="1">
            <a:off x="5100025" y="3198802"/>
            <a:ext cx="3155" cy="4949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Gerade Verbindung mit Pfeil 46"/>
          <p:cNvCxnSpPr>
            <a:stCxn id="17" idx="4"/>
            <a:endCxn id="21" idx="0"/>
          </p:cNvCxnSpPr>
          <p:nvPr/>
        </p:nvCxnSpPr>
        <p:spPr>
          <a:xfrm>
            <a:off x="6381874" y="4058337"/>
            <a:ext cx="0" cy="49786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Gerade Verbindung mit Pfeil 47"/>
          <p:cNvCxnSpPr>
            <a:stCxn id="17" idx="6"/>
            <a:endCxn id="18" idx="2"/>
          </p:cNvCxnSpPr>
          <p:nvPr/>
        </p:nvCxnSpPr>
        <p:spPr>
          <a:xfrm>
            <a:off x="6591059" y="3876028"/>
            <a:ext cx="861321" cy="794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Gerade Verbindung mit Pfeil 48"/>
          <p:cNvCxnSpPr>
            <a:stCxn id="13" idx="5"/>
            <a:endCxn id="18" idx="1"/>
          </p:cNvCxnSpPr>
          <p:nvPr/>
        </p:nvCxnSpPr>
        <p:spPr>
          <a:xfrm>
            <a:off x="6532945" y="3145404"/>
            <a:ext cx="980704" cy="60965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Gerade Verbindung mit Pfeil 49"/>
          <p:cNvCxnSpPr>
            <a:stCxn id="23" idx="0"/>
            <a:endCxn id="18" idx="4"/>
          </p:cNvCxnSpPr>
          <p:nvPr/>
        </p:nvCxnSpPr>
        <p:spPr>
          <a:xfrm flipV="1">
            <a:off x="7661566" y="4066277"/>
            <a:ext cx="0" cy="137033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Gerade Verbindung mit Pfeil 50"/>
          <p:cNvCxnSpPr>
            <a:stCxn id="22" idx="7"/>
            <a:endCxn id="18" idx="3"/>
          </p:cNvCxnSpPr>
          <p:nvPr/>
        </p:nvCxnSpPr>
        <p:spPr>
          <a:xfrm flipV="1">
            <a:off x="6529790" y="4012880"/>
            <a:ext cx="983859" cy="146918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Gerade Verbindung mit Pfeil 51"/>
          <p:cNvCxnSpPr>
            <a:stCxn id="21" idx="7"/>
          </p:cNvCxnSpPr>
          <p:nvPr/>
        </p:nvCxnSpPr>
        <p:spPr>
          <a:xfrm flipV="1">
            <a:off x="6529790" y="3991881"/>
            <a:ext cx="904678" cy="61771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Gerade Verbindung mit Pfeil 52"/>
          <p:cNvCxnSpPr>
            <a:stCxn id="19" idx="5"/>
          </p:cNvCxnSpPr>
          <p:nvPr/>
        </p:nvCxnSpPr>
        <p:spPr>
          <a:xfrm>
            <a:off x="6529790" y="2277928"/>
            <a:ext cx="1001771" cy="139479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Gerade Verbindung mit Pfeil 54"/>
          <p:cNvCxnSpPr>
            <a:stCxn id="10" idx="4"/>
            <a:endCxn id="14" idx="0"/>
          </p:cNvCxnSpPr>
          <p:nvPr/>
        </p:nvCxnSpPr>
        <p:spPr>
          <a:xfrm flipH="1">
            <a:off x="2536327" y="3203114"/>
            <a:ext cx="3155" cy="4949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Freihandform 55"/>
          <p:cNvSpPr/>
          <p:nvPr/>
        </p:nvSpPr>
        <p:spPr>
          <a:xfrm>
            <a:off x="1475199" y="3958644"/>
            <a:ext cx="5929442" cy="209238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2131634"/>
              <a:gd name="connsiteY0" fmla="*/ 11386 h 613407"/>
              <a:gd name="connsiteX1" fmla="*/ 1394214 w 2131634"/>
              <a:gd name="connsiteY1" fmla="*/ 392181 h 613407"/>
              <a:gd name="connsiteX2" fmla="*/ 2131634 w 2131634"/>
              <a:gd name="connsiteY2" fmla="*/ 613407 h 613407"/>
              <a:gd name="connsiteX0" fmla="*/ 0 w 2131634"/>
              <a:gd name="connsiteY0" fmla="*/ 0 h 602021"/>
              <a:gd name="connsiteX1" fmla="*/ 1394214 w 2131634"/>
              <a:gd name="connsiteY1" fmla="*/ 380795 h 602021"/>
              <a:gd name="connsiteX2" fmla="*/ 2131634 w 2131634"/>
              <a:gd name="connsiteY2" fmla="*/ 602021 h 602021"/>
              <a:gd name="connsiteX0" fmla="*/ 0 w 4759010"/>
              <a:gd name="connsiteY0" fmla="*/ 0 h 380863"/>
              <a:gd name="connsiteX1" fmla="*/ 1394214 w 4759010"/>
              <a:gd name="connsiteY1" fmla="*/ 380795 h 380863"/>
              <a:gd name="connsiteX2" fmla="*/ 4759010 w 4759010"/>
              <a:gd name="connsiteY2" fmla="*/ 112373 h 380863"/>
              <a:gd name="connsiteX0" fmla="*/ 0 w 4759010"/>
              <a:gd name="connsiteY0" fmla="*/ 0 h 198044"/>
              <a:gd name="connsiteX1" fmla="*/ 2357382 w 4759010"/>
              <a:gd name="connsiteY1" fmla="*/ 197915 h 198044"/>
              <a:gd name="connsiteX2" fmla="*/ 4759010 w 4759010"/>
              <a:gd name="connsiteY2" fmla="*/ 112373 h 198044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77298"/>
              <a:gd name="connsiteY0" fmla="*/ 0 h 197915"/>
              <a:gd name="connsiteX1" fmla="*/ 2357382 w 4777298"/>
              <a:gd name="connsiteY1" fmla="*/ 197915 h 197915"/>
              <a:gd name="connsiteX2" fmla="*/ 4777298 w 4777298"/>
              <a:gd name="connsiteY2" fmla="*/ 106474 h 197915"/>
              <a:gd name="connsiteX0" fmla="*/ 0 w 5929442"/>
              <a:gd name="connsiteY0" fmla="*/ 0 h 197915"/>
              <a:gd name="connsiteX1" fmla="*/ 2357382 w 5929442"/>
              <a:gd name="connsiteY1" fmla="*/ 197915 h 197915"/>
              <a:gd name="connsiteX2" fmla="*/ 5929442 w 5929442"/>
              <a:gd name="connsiteY2" fmla="*/ 6185 h 197915"/>
              <a:gd name="connsiteX0" fmla="*/ 0 w 5929442"/>
              <a:gd name="connsiteY0" fmla="*/ 0 h 200967"/>
              <a:gd name="connsiteX1" fmla="*/ 2357382 w 5929442"/>
              <a:gd name="connsiteY1" fmla="*/ 197915 h 200967"/>
              <a:gd name="connsiteX2" fmla="*/ 4739084 w 5929442"/>
              <a:gd name="connsiteY2" fmla="*/ 112387 h 200967"/>
              <a:gd name="connsiteX3" fmla="*/ 5929442 w 5929442"/>
              <a:gd name="connsiteY3" fmla="*/ 6185 h 200967"/>
              <a:gd name="connsiteX0" fmla="*/ 0 w 5929442"/>
              <a:gd name="connsiteY0" fmla="*/ 0 h 202488"/>
              <a:gd name="connsiteX1" fmla="*/ 2357382 w 5929442"/>
              <a:gd name="connsiteY1" fmla="*/ 197915 h 202488"/>
              <a:gd name="connsiteX2" fmla="*/ 4739084 w 5929442"/>
              <a:gd name="connsiteY2" fmla="*/ 141883 h 202488"/>
              <a:gd name="connsiteX3" fmla="*/ 5929442 w 5929442"/>
              <a:gd name="connsiteY3" fmla="*/ 6185 h 202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29442" h="202488">
                <a:moveTo>
                  <a:pt x="0" y="0"/>
                </a:moveTo>
                <a:cubicBezTo>
                  <a:pt x="263333" y="64179"/>
                  <a:pt x="1216742" y="180170"/>
                  <a:pt x="2357382" y="197915"/>
                </a:cubicBezTo>
                <a:cubicBezTo>
                  <a:pt x="3147229" y="216646"/>
                  <a:pt x="4143741" y="173838"/>
                  <a:pt x="4739084" y="141883"/>
                </a:cubicBezTo>
                <a:cubicBezTo>
                  <a:pt x="5334427" y="109928"/>
                  <a:pt x="5731049" y="23885"/>
                  <a:pt x="5929442" y="6185"/>
                </a:cubicBezTo>
              </a:path>
            </a:pathLst>
          </a:custGeom>
          <a:noFill/>
          <a:ln w="25400">
            <a:solidFill>
              <a:srgbClr val="00B05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58" name="Freihandform 57"/>
          <p:cNvSpPr/>
          <p:nvPr/>
        </p:nvSpPr>
        <p:spPr>
          <a:xfrm>
            <a:off x="1459740" y="3919088"/>
            <a:ext cx="6071174" cy="1517692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1731573"/>
              <a:gd name="connsiteY0" fmla="*/ 687033 h 722715"/>
              <a:gd name="connsiteX1" fmla="*/ 1683774 w 1731573"/>
              <a:gd name="connsiteY1" fmla="*/ 43 h 722715"/>
              <a:gd name="connsiteX2" fmla="*/ 1430594 w 1731573"/>
              <a:gd name="connsiteY2" fmla="*/ 722715 h 722715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6990 h 1519087"/>
              <a:gd name="connsiteX1" fmla="*/ 1683774 w 4585274"/>
              <a:gd name="connsiteY1" fmla="*/ 0 h 1519087"/>
              <a:gd name="connsiteX2" fmla="*/ 4585274 w 4585274"/>
              <a:gd name="connsiteY2" fmla="*/ 1519087 h 1519087"/>
              <a:gd name="connsiteX0" fmla="*/ 0 w 4585274"/>
              <a:gd name="connsiteY0" fmla="*/ 686990 h 1519087"/>
              <a:gd name="connsiteX1" fmla="*/ 1683774 w 4585274"/>
              <a:gd name="connsiteY1" fmla="*/ 0 h 1519087"/>
              <a:gd name="connsiteX2" fmla="*/ 4585274 w 4585274"/>
              <a:gd name="connsiteY2" fmla="*/ 1519087 h 1519087"/>
              <a:gd name="connsiteX0" fmla="*/ 0 w 4585274"/>
              <a:gd name="connsiteY0" fmla="*/ 686990 h 1519087"/>
              <a:gd name="connsiteX1" fmla="*/ 1683774 w 4585274"/>
              <a:gd name="connsiteY1" fmla="*/ 0 h 1519087"/>
              <a:gd name="connsiteX2" fmla="*/ 4585274 w 4585274"/>
              <a:gd name="connsiteY2" fmla="*/ 1519087 h 1519087"/>
              <a:gd name="connsiteX0" fmla="*/ 0 w 4585274"/>
              <a:gd name="connsiteY0" fmla="*/ 707004 h 1539101"/>
              <a:gd name="connsiteX1" fmla="*/ 1683774 w 4585274"/>
              <a:gd name="connsiteY1" fmla="*/ 20014 h 1539101"/>
              <a:gd name="connsiteX2" fmla="*/ 2308523 w 4585274"/>
              <a:gd name="connsiteY2" fmla="*/ 307267 h 1539101"/>
              <a:gd name="connsiteX3" fmla="*/ 4585274 w 4585274"/>
              <a:gd name="connsiteY3" fmla="*/ 1539101 h 1539101"/>
              <a:gd name="connsiteX0" fmla="*/ 0 w 4585274"/>
              <a:gd name="connsiteY0" fmla="*/ 695871 h 1527968"/>
              <a:gd name="connsiteX1" fmla="*/ 1683774 w 4585274"/>
              <a:gd name="connsiteY1" fmla="*/ 8881 h 1527968"/>
              <a:gd name="connsiteX2" fmla="*/ 2750483 w 4585274"/>
              <a:gd name="connsiteY2" fmla="*/ 517360 h 1527968"/>
              <a:gd name="connsiteX3" fmla="*/ 4585274 w 4585274"/>
              <a:gd name="connsiteY3" fmla="*/ 1527968 h 1527968"/>
              <a:gd name="connsiteX0" fmla="*/ 0 w 4585274"/>
              <a:gd name="connsiteY0" fmla="*/ 690514 h 1522611"/>
              <a:gd name="connsiteX1" fmla="*/ 1683774 w 4585274"/>
              <a:gd name="connsiteY1" fmla="*/ 3524 h 1522611"/>
              <a:gd name="connsiteX2" fmla="*/ 3695363 w 4585274"/>
              <a:gd name="connsiteY2" fmla="*/ 1087191 h 1522611"/>
              <a:gd name="connsiteX3" fmla="*/ 4585274 w 4585274"/>
              <a:gd name="connsiteY3" fmla="*/ 1522611 h 1522611"/>
              <a:gd name="connsiteX0" fmla="*/ 0 w 4585274"/>
              <a:gd name="connsiteY0" fmla="*/ 690514 h 1522611"/>
              <a:gd name="connsiteX1" fmla="*/ 1683774 w 4585274"/>
              <a:gd name="connsiteY1" fmla="*/ 3524 h 1522611"/>
              <a:gd name="connsiteX2" fmla="*/ 3695363 w 4585274"/>
              <a:gd name="connsiteY2" fmla="*/ 1087191 h 1522611"/>
              <a:gd name="connsiteX3" fmla="*/ 4106843 w 4585274"/>
              <a:gd name="connsiteY3" fmla="*/ 1286295 h 1522611"/>
              <a:gd name="connsiteX4" fmla="*/ 4585274 w 4585274"/>
              <a:gd name="connsiteY4" fmla="*/ 1522611 h 1522611"/>
              <a:gd name="connsiteX0" fmla="*/ 0 w 6071174"/>
              <a:gd name="connsiteY0" fmla="*/ 690514 h 1286295"/>
              <a:gd name="connsiteX1" fmla="*/ 1683774 w 6071174"/>
              <a:gd name="connsiteY1" fmla="*/ 3524 h 1286295"/>
              <a:gd name="connsiteX2" fmla="*/ 3695363 w 6071174"/>
              <a:gd name="connsiteY2" fmla="*/ 1087191 h 1286295"/>
              <a:gd name="connsiteX3" fmla="*/ 4106843 w 6071174"/>
              <a:gd name="connsiteY3" fmla="*/ 1286295 h 1286295"/>
              <a:gd name="connsiteX4" fmla="*/ 6071174 w 6071174"/>
              <a:gd name="connsiteY4" fmla="*/ 202628 h 1286295"/>
              <a:gd name="connsiteX0" fmla="*/ 0 w 6071174"/>
              <a:gd name="connsiteY0" fmla="*/ 690514 h 1286295"/>
              <a:gd name="connsiteX1" fmla="*/ 1683774 w 6071174"/>
              <a:gd name="connsiteY1" fmla="*/ 3524 h 1286295"/>
              <a:gd name="connsiteX2" fmla="*/ 3695363 w 6071174"/>
              <a:gd name="connsiteY2" fmla="*/ 1087191 h 1286295"/>
              <a:gd name="connsiteX3" fmla="*/ 4106843 w 6071174"/>
              <a:gd name="connsiteY3" fmla="*/ 1286295 h 1286295"/>
              <a:gd name="connsiteX4" fmla="*/ 6071174 w 6071174"/>
              <a:gd name="connsiteY4" fmla="*/ 202628 h 1286295"/>
              <a:gd name="connsiteX0" fmla="*/ 0 w 6071174"/>
              <a:gd name="connsiteY0" fmla="*/ 690514 h 1426405"/>
              <a:gd name="connsiteX1" fmla="*/ 1683774 w 6071174"/>
              <a:gd name="connsiteY1" fmla="*/ 3524 h 1426405"/>
              <a:gd name="connsiteX2" fmla="*/ 3695363 w 6071174"/>
              <a:gd name="connsiteY2" fmla="*/ 1087191 h 1426405"/>
              <a:gd name="connsiteX3" fmla="*/ 4785023 w 6071174"/>
              <a:gd name="connsiteY3" fmla="*/ 1426405 h 1426405"/>
              <a:gd name="connsiteX4" fmla="*/ 6071174 w 6071174"/>
              <a:gd name="connsiteY4" fmla="*/ 202628 h 1426405"/>
              <a:gd name="connsiteX0" fmla="*/ 0 w 6071174"/>
              <a:gd name="connsiteY0" fmla="*/ 690514 h 1468737"/>
              <a:gd name="connsiteX1" fmla="*/ 1683774 w 6071174"/>
              <a:gd name="connsiteY1" fmla="*/ 3524 h 1468737"/>
              <a:gd name="connsiteX2" fmla="*/ 3695363 w 6071174"/>
              <a:gd name="connsiteY2" fmla="*/ 1087191 h 1468737"/>
              <a:gd name="connsiteX3" fmla="*/ 4785023 w 6071174"/>
              <a:gd name="connsiteY3" fmla="*/ 1426405 h 1468737"/>
              <a:gd name="connsiteX4" fmla="*/ 6071174 w 6071174"/>
              <a:gd name="connsiteY4" fmla="*/ 202628 h 1468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71174" h="1468737">
                <a:moveTo>
                  <a:pt x="0" y="690514"/>
                </a:moveTo>
                <a:cubicBezTo>
                  <a:pt x="226757" y="601310"/>
                  <a:pt x="1552022" y="4951"/>
                  <a:pt x="1683774" y="3524"/>
                </a:cubicBezTo>
                <a:cubicBezTo>
                  <a:pt x="2068528" y="-63099"/>
                  <a:pt x="3211780" y="834010"/>
                  <a:pt x="3695363" y="1087191"/>
                </a:cubicBezTo>
                <a:cubicBezTo>
                  <a:pt x="4099208" y="1300986"/>
                  <a:pt x="4499545" y="1575061"/>
                  <a:pt x="4785023" y="1426405"/>
                </a:cubicBezTo>
                <a:cubicBezTo>
                  <a:pt x="5439800" y="1065183"/>
                  <a:pt x="5721197" y="880941"/>
                  <a:pt x="6071174" y="202628"/>
                </a:cubicBezTo>
              </a:path>
            </a:pathLst>
          </a:custGeom>
          <a:noFill/>
          <a:ln w="25400">
            <a:solidFill>
              <a:srgbClr val="7030A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9" name="Freihandform 58"/>
          <p:cNvSpPr/>
          <p:nvPr/>
        </p:nvSpPr>
        <p:spPr>
          <a:xfrm rot="15594781">
            <a:off x="7077293" y="4656565"/>
            <a:ext cx="1328375" cy="219918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202400 w 793640"/>
              <a:gd name="connsiteY0" fmla="*/ 8126 h 820577"/>
              <a:gd name="connsiteX1" fmla="*/ 56220 w 793640"/>
              <a:gd name="connsiteY1" fmla="*/ 599351 h 820577"/>
              <a:gd name="connsiteX2" fmla="*/ 793640 w 793640"/>
              <a:gd name="connsiteY2" fmla="*/ 820577 h 820577"/>
              <a:gd name="connsiteX0" fmla="*/ 203864 w 795104"/>
              <a:gd name="connsiteY0" fmla="*/ 0 h 812451"/>
              <a:gd name="connsiteX1" fmla="*/ 57684 w 795104"/>
              <a:gd name="connsiteY1" fmla="*/ 591225 h 812451"/>
              <a:gd name="connsiteX2" fmla="*/ 795104 w 795104"/>
              <a:gd name="connsiteY2" fmla="*/ 812451 h 812451"/>
              <a:gd name="connsiteX0" fmla="*/ 188558 w 796461"/>
              <a:gd name="connsiteY0" fmla="*/ 0 h 890221"/>
              <a:gd name="connsiteX1" fmla="*/ 59041 w 796461"/>
              <a:gd name="connsiteY1" fmla="*/ 668995 h 890221"/>
              <a:gd name="connsiteX2" fmla="*/ 796461 w 796461"/>
              <a:gd name="connsiteY2" fmla="*/ 890221 h 890221"/>
              <a:gd name="connsiteX0" fmla="*/ 188558 w 1473578"/>
              <a:gd name="connsiteY0" fmla="*/ 0 h 669047"/>
              <a:gd name="connsiteX1" fmla="*/ 59041 w 1473578"/>
              <a:gd name="connsiteY1" fmla="*/ 668995 h 669047"/>
              <a:gd name="connsiteX2" fmla="*/ 1473578 w 1473578"/>
              <a:gd name="connsiteY2" fmla="*/ 280261 h 669047"/>
              <a:gd name="connsiteX0" fmla="*/ 0 w 1285020"/>
              <a:gd name="connsiteY0" fmla="*/ 0 h 280261"/>
              <a:gd name="connsiteX1" fmla="*/ 1285020 w 1285020"/>
              <a:gd name="connsiteY1" fmla="*/ 280261 h 280261"/>
              <a:gd name="connsiteX0" fmla="*/ 0 w 1286860"/>
              <a:gd name="connsiteY0" fmla="*/ 0 h 228148"/>
              <a:gd name="connsiteX1" fmla="*/ 1286860 w 1286860"/>
              <a:gd name="connsiteY1" fmla="*/ 228148 h 228148"/>
              <a:gd name="connsiteX0" fmla="*/ 0 w 1290864"/>
              <a:gd name="connsiteY0" fmla="*/ 0 h 206367"/>
              <a:gd name="connsiteX1" fmla="*/ 1290864 w 1290864"/>
              <a:gd name="connsiteY1" fmla="*/ 206367 h 206367"/>
              <a:gd name="connsiteX0" fmla="*/ 0 w 1328375"/>
              <a:gd name="connsiteY0" fmla="*/ 0 h 212825"/>
              <a:gd name="connsiteX1" fmla="*/ 1328375 w 1328375"/>
              <a:gd name="connsiteY1" fmla="*/ 212825 h 212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28375" h="212825">
                <a:moveTo>
                  <a:pt x="0" y="0"/>
                </a:moveTo>
                <a:lnTo>
                  <a:pt x="1328375" y="212825"/>
                </a:lnTo>
              </a:path>
            </a:pathLst>
          </a:custGeom>
          <a:noFill/>
          <a:ln w="25400">
            <a:solidFill>
              <a:srgbClr val="0070C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2" name="Rechteck 61"/>
          <p:cNvSpPr/>
          <p:nvPr/>
        </p:nvSpPr>
        <p:spPr>
          <a:xfrm>
            <a:off x="1867980" y="3645324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3" name="Rechteck 62"/>
          <p:cNvSpPr/>
          <p:nvPr/>
        </p:nvSpPr>
        <p:spPr>
          <a:xfrm>
            <a:off x="4323672" y="3855345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4" name="Rechteck 63"/>
          <p:cNvSpPr/>
          <p:nvPr/>
        </p:nvSpPr>
        <p:spPr>
          <a:xfrm>
            <a:off x="5476642" y="3853858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5" name="Rechteck 64"/>
          <p:cNvSpPr/>
          <p:nvPr/>
        </p:nvSpPr>
        <p:spPr>
          <a:xfrm>
            <a:off x="6806632" y="4315804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6" name="Rechteck 65"/>
          <p:cNvSpPr/>
          <p:nvPr/>
        </p:nvSpPr>
        <p:spPr>
          <a:xfrm>
            <a:off x="1896480" y="4859482"/>
            <a:ext cx="253596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 smtClean="0"/>
              <a:t>3</a:t>
            </a:r>
            <a:endParaRPr lang="en-US" sz="1050" baseline="-25000" dirty="0"/>
          </a:p>
        </p:txBody>
      </p:sp>
      <p:sp>
        <p:nvSpPr>
          <p:cNvPr id="67" name="Rechteck 66"/>
          <p:cNvSpPr/>
          <p:nvPr/>
        </p:nvSpPr>
        <p:spPr>
          <a:xfrm>
            <a:off x="3637242" y="4834039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8" name="Rechteck 67"/>
          <p:cNvSpPr/>
          <p:nvPr/>
        </p:nvSpPr>
        <p:spPr>
          <a:xfrm>
            <a:off x="5037771" y="3474667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9" name="Rechteck 68"/>
          <p:cNvSpPr/>
          <p:nvPr/>
        </p:nvSpPr>
        <p:spPr>
          <a:xfrm>
            <a:off x="4334026" y="3209872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0" name="Rechteck 69"/>
          <p:cNvSpPr/>
          <p:nvPr/>
        </p:nvSpPr>
        <p:spPr>
          <a:xfrm>
            <a:off x="3192562" y="3351807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1" name="Rechteck 70"/>
          <p:cNvSpPr/>
          <p:nvPr/>
        </p:nvSpPr>
        <p:spPr>
          <a:xfrm>
            <a:off x="2947412" y="2960951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2" name="Rechteck 71"/>
          <p:cNvSpPr/>
          <p:nvPr/>
        </p:nvSpPr>
        <p:spPr>
          <a:xfrm>
            <a:off x="4508887" y="2480222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3" name="Rechteck 72"/>
          <p:cNvSpPr/>
          <p:nvPr/>
        </p:nvSpPr>
        <p:spPr>
          <a:xfrm>
            <a:off x="6879898" y="2668487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4" name="Rechteck 73"/>
          <p:cNvSpPr/>
          <p:nvPr/>
        </p:nvSpPr>
        <p:spPr>
          <a:xfrm>
            <a:off x="2859210" y="3910532"/>
            <a:ext cx="253596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 smtClean="0"/>
              <a:t>4</a:t>
            </a:r>
            <a:endParaRPr lang="en-US" sz="1050" baseline="-25000" dirty="0"/>
          </a:p>
        </p:txBody>
      </p:sp>
      <p:sp>
        <p:nvSpPr>
          <p:cNvPr id="75" name="Rechteck 74"/>
          <p:cNvSpPr/>
          <p:nvPr/>
        </p:nvSpPr>
        <p:spPr>
          <a:xfrm>
            <a:off x="3701179" y="2875556"/>
            <a:ext cx="2519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x</a:t>
            </a:r>
            <a:endParaRPr lang="en-US" sz="1200" baseline="-25000" dirty="0"/>
          </a:p>
        </p:txBody>
      </p:sp>
      <p:sp>
        <p:nvSpPr>
          <p:cNvPr id="76" name="Rechteck 75"/>
          <p:cNvSpPr/>
          <p:nvPr/>
        </p:nvSpPr>
        <p:spPr>
          <a:xfrm>
            <a:off x="4975651" y="2871755"/>
            <a:ext cx="2535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y</a:t>
            </a:r>
            <a:endParaRPr lang="en-US" sz="1200" baseline="-25000" dirty="0"/>
          </a:p>
        </p:txBody>
      </p:sp>
      <p:sp>
        <p:nvSpPr>
          <p:cNvPr id="77" name="Rechteck 76"/>
          <p:cNvSpPr/>
          <p:nvPr/>
        </p:nvSpPr>
        <p:spPr>
          <a:xfrm>
            <a:off x="2387392" y="2890526"/>
            <a:ext cx="29527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w</a:t>
            </a:r>
            <a:endParaRPr lang="en-US" sz="1200" baseline="-25000" dirty="0"/>
          </a:p>
        </p:txBody>
      </p:sp>
      <p:sp>
        <p:nvSpPr>
          <p:cNvPr id="78" name="Rechteck 77"/>
          <p:cNvSpPr/>
          <p:nvPr/>
        </p:nvSpPr>
        <p:spPr>
          <a:xfrm>
            <a:off x="4970839" y="3735580"/>
            <a:ext cx="24558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z</a:t>
            </a:r>
            <a:endParaRPr lang="en-US" sz="1200" baseline="-25000" dirty="0"/>
          </a:p>
        </p:txBody>
      </p:sp>
      <p:sp>
        <p:nvSpPr>
          <p:cNvPr id="79" name="Freihandform 78"/>
          <p:cNvSpPr/>
          <p:nvPr/>
        </p:nvSpPr>
        <p:spPr>
          <a:xfrm>
            <a:off x="1466818" y="2346313"/>
            <a:ext cx="6158042" cy="1361252"/>
          </a:xfrm>
          <a:custGeom>
            <a:avLst/>
            <a:gdLst>
              <a:gd name="connsiteX0" fmla="*/ 0 w 6725265"/>
              <a:gd name="connsiteY0" fmla="*/ 427338 h 1375569"/>
              <a:gd name="connsiteX1" fmla="*/ 848033 w 6725265"/>
              <a:gd name="connsiteY1" fmla="*/ 604319 h 1375569"/>
              <a:gd name="connsiteX2" fmla="*/ 1482213 w 6725265"/>
              <a:gd name="connsiteY2" fmla="*/ 1304867 h 1375569"/>
              <a:gd name="connsiteX3" fmla="*/ 2993923 w 6725265"/>
              <a:gd name="connsiteY3" fmla="*/ 1260622 h 1375569"/>
              <a:gd name="connsiteX4" fmla="*/ 5405284 w 6725265"/>
              <a:gd name="connsiteY4" fmla="*/ 501080 h 1375569"/>
              <a:gd name="connsiteX5" fmla="*/ 5744497 w 6725265"/>
              <a:gd name="connsiteY5" fmla="*/ 14383 h 1375569"/>
              <a:gd name="connsiteX6" fmla="*/ 6725265 w 6725265"/>
              <a:gd name="connsiteY6" fmla="*/ 176616 h 1375569"/>
              <a:gd name="connsiteX0" fmla="*/ 0 w 6725265"/>
              <a:gd name="connsiteY0" fmla="*/ 430548 h 1376065"/>
              <a:gd name="connsiteX1" fmla="*/ 848033 w 6725265"/>
              <a:gd name="connsiteY1" fmla="*/ 607529 h 1376065"/>
              <a:gd name="connsiteX2" fmla="*/ 1482213 w 6725265"/>
              <a:gd name="connsiteY2" fmla="*/ 1308077 h 1376065"/>
              <a:gd name="connsiteX3" fmla="*/ 2993923 w 6725265"/>
              <a:gd name="connsiteY3" fmla="*/ 1263832 h 1376065"/>
              <a:gd name="connsiteX4" fmla="*/ 5206181 w 6725265"/>
              <a:gd name="connsiteY4" fmla="*/ 555909 h 1376065"/>
              <a:gd name="connsiteX5" fmla="*/ 5744497 w 6725265"/>
              <a:gd name="connsiteY5" fmla="*/ 17593 h 1376065"/>
              <a:gd name="connsiteX6" fmla="*/ 6725265 w 6725265"/>
              <a:gd name="connsiteY6" fmla="*/ 179826 h 1376065"/>
              <a:gd name="connsiteX0" fmla="*/ 0 w 6725265"/>
              <a:gd name="connsiteY0" fmla="*/ 347191 h 1292708"/>
              <a:gd name="connsiteX1" fmla="*/ 848033 w 6725265"/>
              <a:gd name="connsiteY1" fmla="*/ 524172 h 1292708"/>
              <a:gd name="connsiteX2" fmla="*/ 1482213 w 6725265"/>
              <a:gd name="connsiteY2" fmla="*/ 1224720 h 1292708"/>
              <a:gd name="connsiteX3" fmla="*/ 2993923 w 6725265"/>
              <a:gd name="connsiteY3" fmla="*/ 1180475 h 1292708"/>
              <a:gd name="connsiteX4" fmla="*/ 5206181 w 6725265"/>
              <a:gd name="connsiteY4" fmla="*/ 472552 h 1292708"/>
              <a:gd name="connsiteX5" fmla="*/ 5796116 w 6725265"/>
              <a:gd name="connsiteY5" fmla="*/ 37475 h 1292708"/>
              <a:gd name="connsiteX6" fmla="*/ 6725265 w 6725265"/>
              <a:gd name="connsiteY6" fmla="*/ 96469 h 1292708"/>
              <a:gd name="connsiteX0" fmla="*/ 0 w 6725265"/>
              <a:gd name="connsiteY0" fmla="*/ 322319 h 1267836"/>
              <a:gd name="connsiteX1" fmla="*/ 848033 w 6725265"/>
              <a:gd name="connsiteY1" fmla="*/ 499300 h 1267836"/>
              <a:gd name="connsiteX2" fmla="*/ 1482213 w 6725265"/>
              <a:gd name="connsiteY2" fmla="*/ 1199848 h 1267836"/>
              <a:gd name="connsiteX3" fmla="*/ 2993923 w 6725265"/>
              <a:gd name="connsiteY3" fmla="*/ 1155603 h 1267836"/>
              <a:gd name="connsiteX4" fmla="*/ 5206181 w 6725265"/>
              <a:gd name="connsiteY4" fmla="*/ 447680 h 1267836"/>
              <a:gd name="connsiteX5" fmla="*/ 5796116 w 6725265"/>
              <a:gd name="connsiteY5" fmla="*/ 12603 h 1267836"/>
              <a:gd name="connsiteX6" fmla="*/ 6725265 w 6725265"/>
              <a:gd name="connsiteY6" fmla="*/ 71597 h 1267836"/>
              <a:gd name="connsiteX0" fmla="*/ 0 w 6725265"/>
              <a:gd name="connsiteY0" fmla="*/ 342290 h 1287807"/>
              <a:gd name="connsiteX1" fmla="*/ 848033 w 6725265"/>
              <a:gd name="connsiteY1" fmla="*/ 519271 h 1287807"/>
              <a:gd name="connsiteX2" fmla="*/ 1482213 w 6725265"/>
              <a:gd name="connsiteY2" fmla="*/ 1219819 h 1287807"/>
              <a:gd name="connsiteX3" fmla="*/ 2993923 w 6725265"/>
              <a:gd name="connsiteY3" fmla="*/ 1175574 h 1287807"/>
              <a:gd name="connsiteX4" fmla="*/ 5206181 w 6725265"/>
              <a:gd name="connsiteY4" fmla="*/ 467651 h 1287807"/>
              <a:gd name="connsiteX5" fmla="*/ 5796116 w 6725265"/>
              <a:gd name="connsiteY5" fmla="*/ 32574 h 1287807"/>
              <a:gd name="connsiteX6" fmla="*/ 6725265 w 6725265"/>
              <a:gd name="connsiteY6" fmla="*/ 91568 h 1287807"/>
              <a:gd name="connsiteX0" fmla="*/ 0 w 6688394"/>
              <a:gd name="connsiteY0" fmla="*/ 349559 h 1295076"/>
              <a:gd name="connsiteX1" fmla="*/ 848033 w 6688394"/>
              <a:gd name="connsiteY1" fmla="*/ 526540 h 1295076"/>
              <a:gd name="connsiteX2" fmla="*/ 1482213 w 6688394"/>
              <a:gd name="connsiteY2" fmla="*/ 1227088 h 1295076"/>
              <a:gd name="connsiteX3" fmla="*/ 2993923 w 6688394"/>
              <a:gd name="connsiteY3" fmla="*/ 1182843 h 1295076"/>
              <a:gd name="connsiteX4" fmla="*/ 5206181 w 6688394"/>
              <a:gd name="connsiteY4" fmla="*/ 474920 h 1295076"/>
              <a:gd name="connsiteX5" fmla="*/ 5796116 w 6688394"/>
              <a:gd name="connsiteY5" fmla="*/ 39843 h 1295076"/>
              <a:gd name="connsiteX6" fmla="*/ 6688394 w 6688394"/>
              <a:gd name="connsiteY6" fmla="*/ 128334 h 1295076"/>
              <a:gd name="connsiteX0" fmla="*/ 0 w 6688394"/>
              <a:gd name="connsiteY0" fmla="*/ 357502 h 1297505"/>
              <a:gd name="connsiteX1" fmla="*/ 848033 w 6688394"/>
              <a:gd name="connsiteY1" fmla="*/ 534483 h 1297505"/>
              <a:gd name="connsiteX2" fmla="*/ 1482213 w 6688394"/>
              <a:gd name="connsiteY2" fmla="*/ 1235031 h 1297505"/>
              <a:gd name="connsiteX3" fmla="*/ 2993923 w 6688394"/>
              <a:gd name="connsiteY3" fmla="*/ 1190786 h 1297505"/>
              <a:gd name="connsiteX4" fmla="*/ 4881716 w 6688394"/>
              <a:gd name="connsiteY4" fmla="*/ 593476 h 1297505"/>
              <a:gd name="connsiteX5" fmla="*/ 5796116 w 6688394"/>
              <a:gd name="connsiteY5" fmla="*/ 47786 h 1297505"/>
              <a:gd name="connsiteX6" fmla="*/ 6688394 w 6688394"/>
              <a:gd name="connsiteY6" fmla="*/ 136277 h 1297505"/>
              <a:gd name="connsiteX0" fmla="*/ 0 w 6688394"/>
              <a:gd name="connsiteY0" fmla="*/ 357502 h 1255431"/>
              <a:gd name="connsiteX1" fmla="*/ 848033 w 6688394"/>
              <a:gd name="connsiteY1" fmla="*/ 534483 h 1255431"/>
              <a:gd name="connsiteX2" fmla="*/ 1482213 w 6688394"/>
              <a:gd name="connsiteY2" fmla="*/ 1235031 h 1255431"/>
              <a:gd name="connsiteX3" fmla="*/ 2993923 w 6688394"/>
              <a:gd name="connsiteY3" fmla="*/ 1190786 h 1255431"/>
              <a:gd name="connsiteX4" fmla="*/ 4881716 w 6688394"/>
              <a:gd name="connsiteY4" fmla="*/ 593476 h 1255431"/>
              <a:gd name="connsiteX5" fmla="*/ 5796116 w 6688394"/>
              <a:gd name="connsiteY5" fmla="*/ 47786 h 1255431"/>
              <a:gd name="connsiteX6" fmla="*/ 6688394 w 6688394"/>
              <a:gd name="connsiteY6" fmla="*/ 136277 h 1255431"/>
              <a:gd name="connsiteX0" fmla="*/ 0 w 6688394"/>
              <a:gd name="connsiteY0" fmla="*/ 357502 h 1229447"/>
              <a:gd name="connsiteX1" fmla="*/ 848033 w 6688394"/>
              <a:gd name="connsiteY1" fmla="*/ 534483 h 1229447"/>
              <a:gd name="connsiteX2" fmla="*/ 1526458 w 6688394"/>
              <a:gd name="connsiteY2" fmla="*/ 1168663 h 1229447"/>
              <a:gd name="connsiteX3" fmla="*/ 2993923 w 6688394"/>
              <a:gd name="connsiteY3" fmla="*/ 1190786 h 1229447"/>
              <a:gd name="connsiteX4" fmla="*/ 4881716 w 6688394"/>
              <a:gd name="connsiteY4" fmla="*/ 593476 h 1229447"/>
              <a:gd name="connsiteX5" fmla="*/ 5796116 w 6688394"/>
              <a:gd name="connsiteY5" fmla="*/ 47786 h 1229447"/>
              <a:gd name="connsiteX6" fmla="*/ 6688394 w 6688394"/>
              <a:gd name="connsiteY6" fmla="*/ 136277 h 1229447"/>
              <a:gd name="connsiteX0" fmla="*/ 0 w 6688394"/>
              <a:gd name="connsiteY0" fmla="*/ 357502 h 1197624"/>
              <a:gd name="connsiteX1" fmla="*/ 848033 w 6688394"/>
              <a:gd name="connsiteY1" fmla="*/ 534483 h 1197624"/>
              <a:gd name="connsiteX2" fmla="*/ 1526458 w 6688394"/>
              <a:gd name="connsiteY2" fmla="*/ 1168663 h 1197624"/>
              <a:gd name="connsiteX3" fmla="*/ 2993923 w 6688394"/>
              <a:gd name="connsiteY3" fmla="*/ 1190786 h 1197624"/>
              <a:gd name="connsiteX4" fmla="*/ 4881716 w 6688394"/>
              <a:gd name="connsiteY4" fmla="*/ 593476 h 1197624"/>
              <a:gd name="connsiteX5" fmla="*/ 5796116 w 6688394"/>
              <a:gd name="connsiteY5" fmla="*/ 47786 h 1197624"/>
              <a:gd name="connsiteX6" fmla="*/ 6688394 w 6688394"/>
              <a:gd name="connsiteY6" fmla="*/ 136277 h 1197624"/>
              <a:gd name="connsiteX0" fmla="*/ 0 w 6688394"/>
              <a:gd name="connsiteY0" fmla="*/ 357502 h 1230258"/>
              <a:gd name="connsiteX1" fmla="*/ 848033 w 6688394"/>
              <a:gd name="connsiteY1" fmla="*/ 534483 h 1230258"/>
              <a:gd name="connsiteX2" fmla="*/ 1526458 w 6688394"/>
              <a:gd name="connsiteY2" fmla="*/ 1168663 h 1230258"/>
              <a:gd name="connsiteX3" fmla="*/ 2853813 w 6688394"/>
              <a:gd name="connsiteY3" fmla="*/ 1190786 h 1230258"/>
              <a:gd name="connsiteX4" fmla="*/ 4881716 w 6688394"/>
              <a:gd name="connsiteY4" fmla="*/ 593476 h 1230258"/>
              <a:gd name="connsiteX5" fmla="*/ 5796116 w 6688394"/>
              <a:gd name="connsiteY5" fmla="*/ 47786 h 1230258"/>
              <a:gd name="connsiteX6" fmla="*/ 6688394 w 6688394"/>
              <a:gd name="connsiteY6" fmla="*/ 136277 h 1230258"/>
              <a:gd name="connsiteX0" fmla="*/ 0 w 6688394"/>
              <a:gd name="connsiteY0" fmla="*/ 357502 h 1227171"/>
              <a:gd name="connsiteX1" fmla="*/ 774291 w 6688394"/>
              <a:gd name="connsiteY1" fmla="*/ 578728 h 1227171"/>
              <a:gd name="connsiteX2" fmla="*/ 1526458 w 6688394"/>
              <a:gd name="connsiteY2" fmla="*/ 1168663 h 1227171"/>
              <a:gd name="connsiteX3" fmla="*/ 2853813 w 6688394"/>
              <a:gd name="connsiteY3" fmla="*/ 1190786 h 1227171"/>
              <a:gd name="connsiteX4" fmla="*/ 4881716 w 6688394"/>
              <a:gd name="connsiteY4" fmla="*/ 593476 h 1227171"/>
              <a:gd name="connsiteX5" fmla="*/ 5796116 w 6688394"/>
              <a:gd name="connsiteY5" fmla="*/ 47786 h 1227171"/>
              <a:gd name="connsiteX6" fmla="*/ 6688394 w 6688394"/>
              <a:gd name="connsiteY6" fmla="*/ 136277 h 1227171"/>
              <a:gd name="connsiteX0" fmla="*/ 0 w 6688394"/>
              <a:gd name="connsiteY0" fmla="*/ 357502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190797"/>
              <a:gd name="connsiteX1" fmla="*/ 774291 w 6688394"/>
              <a:gd name="connsiteY1" fmla="*/ 578728 h 1190797"/>
              <a:gd name="connsiteX2" fmla="*/ 2853813 w 6688394"/>
              <a:gd name="connsiteY2" fmla="*/ 1190786 h 1190797"/>
              <a:gd name="connsiteX3" fmla="*/ 4881716 w 6688394"/>
              <a:gd name="connsiteY3" fmla="*/ 593476 h 1190797"/>
              <a:gd name="connsiteX4" fmla="*/ 5796116 w 6688394"/>
              <a:gd name="connsiteY4" fmla="*/ 47786 h 1190797"/>
              <a:gd name="connsiteX5" fmla="*/ 6688394 w 6688394"/>
              <a:gd name="connsiteY5" fmla="*/ 136277 h 1190797"/>
              <a:gd name="connsiteX0" fmla="*/ 0 w 6688394"/>
              <a:gd name="connsiteY0" fmla="*/ 350128 h 1193370"/>
              <a:gd name="connsiteX1" fmla="*/ 2853813 w 6688394"/>
              <a:gd name="connsiteY1" fmla="*/ 1190786 h 1193370"/>
              <a:gd name="connsiteX2" fmla="*/ 4881716 w 6688394"/>
              <a:gd name="connsiteY2" fmla="*/ 593476 h 1193370"/>
              <a:gd name="connsiteX3" fmla="*/ 5796116 w 6688394"/>
              <a:gd name="connsiteY3" fmla="*/ 47786 h 1193370"/>
              <a:gd name="connsiteX4" fmla="*/ 6688394 w 6688394"/>
              <a:gd name="connsiteY4" fmla="*/ 136277 h 1193370"/>
              <a:gd name="connsiteX0" fmla="*/ 0 w 6688394"/>
              <a:gd name="connsiteY0" fmla="*/ 350128 h 600311"/>
              <a:gd name="connsiteX1" fmla="*/ 4881716 w 6688394"/>
              <a:gd name="connsiteY1" fmla="*/ 593476 h 600311"/>
              <a:gd name="connsiteX2" fmla="*/ 5796116 w 6688394"/>
              <a:gd name="connsiteY2" fmla="*/ 47786 h 600311"/>
              <a:gd name="connsiteX3" fmla="*/ 6688394 w 6688394"/>
              <a:gd name="connsiteY3" fmla="*/ 136277 h 600311"/>
              <a:gd name="connsiteX0" fmla="*/ 0 w 6688394"/>
              <a:gd name="connsiteY0" fmla="*/ 350128 h 350128"/>
              <a:gd name="connsiteX1" fmla="*/ 5796116 w 6688394"/>
              <a:gd name="connsiteY1" fmla="*/ 47786 h 350128"/>
              <a:gd name="connsiteX2" fmla="*/ 6688394 w 6688394"/>
              <a:gd name="connsiteY2" fmla="*/ 136277 h 350128"/>
              <a:gd name="connsiteX0" fmla="*/ 0 w 6688394"/>
              <a:gd name="connsiteY0" fmla="*/ 213851 h 213851"/>
              <a:gd name="connsiteX1" fmla="*/ 6688394 w 6688394"/>
              <a:gd name="connsiteY1" fmla="*/ 0 h 213851"/>
              <a:gd name="connsiteX0" fmla="*/ 0 w 6688394"/>
              <a:gd name="connsiteY0" fmla="*/ 213851 h 213851"/>
              <a:gd name="connsiteX1" fmla="*/ 542532 w 6688394"/>
              <a:gd name="connsiteY1" fmla="*/ 190501 h 213851"/>
              <a:gd name="connsiteX2" fmla="*/ 6688394 w 6688394"/>
              <a:gd name="connsiteY2" fmla="*/ 0 h 213851"/>
              <a:gd name="connsiteX0" fmla="*/ 0 w 6664010"/>
              <a:gd name="connsiteY0" fmla="*/ 1591547 h 1591547"/>
              <a:gd name="connsiteX1" fmla="*/ 518148 w 6664010"/>
              <a:gd name="connsiteY1" fmla="*/ 190501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27434"/>
              <a:gd name="connsiteY0" fmla="*/ 1859771 h 1859771"/>
              <a:gd name="connsiteX1" fmla="*/ 1091172 w 6627434"/>
              <a:gd name="connsiteY1" fmla="*/ 1513333 h 1859771"/>
              <a:gd name="connsiteX2" fmla="*/ 6627434 w 6627434"/>
              <a:gd name="connsiteY2" fmla="*/ 0 h 1859771"/>
              <a:gd name="connsiteX0" fmla="*/ 0 w 6627434"/>
              <a:gd name="connsiteY0" fmla="*/ 1859771 h 1970534"/>
              <a:gd name="connsiteX1" fmla="*/ 987540 w 6627434"/>
              <a:gd name="connsiteY1" fmla="*/ 1970533 h 1970534"/>
              <a:gd name="connsiteX2" fmla="*/ 6627434 w 6627434"/>
              <a:gd name="connsiteY2" fmla="*/ 0 h 1970534"/>
              <a:gd name="connsiteX0" fmla="*/ 0 w 6627434"/>
              <a:gd name="connsiteY0" fmla="*/ 1859771 h 1970534"/>
              <a:gd name="connsiteX1" fmla="*/ 987540 w 6627434"/>
              <a:gd name="connsiteY1" fmla="*/ 1970533 h 1970534"/>
              <a:gd name="connsiteX2" fmla="*/ 6627434 w 6627434"/>
              <a:gd name="connsiteY2" fmla="*/ 0 h 1970534"/>
              <a:gd name="connsiteX0" fmla="*/ 0 w 6627434"/>
              <a:gd name="connsiteY0" fmla="*/ 1859771 h 2008049"/>
              <a:gd name="connsiteX1" fmla="*/ 987540 w 6627434"/>
              <a:gd name="connsiteY1" fmla="*/ 1970533 h 2008049"/>
              <a:gd name="connsiteX2" fmla="*/ 1548372 w 6627434"/>
              <a:gd name="connsiteY2" fmla="*/ 1805940 h 2008049"/>
              <a:gd name="connsiteX3" fmla="*/ 6627434 w 6627434"/>
              <a:gd name="connsiteY3" fmla="*/ 0 h 2008049"/>
              <a:gd name="connsiteX0" fmla="*/ 0 w 6627434"/>
              <a:gd name="connsiteY0" fmla="*/ 1859771 h 2363481"/>
              <a:gd name="connsiteX1" fmla="*/ 987540 w 6627434"/>
              <a:gd name="connsiteY1" fmla="*/ 1970533 h 2363481"/>
              <a:gd name="connsiteX2" fmla="*/ 1280148 w 6627434"/>
              <a:gd name="connsiteY2" fmla="*/ 2269236 h 2363481"/>
              <a:gd name="connsiteX3" fmla="*/ 6627434 w 6627434"/>
              <a:gd name="connsiteY3" fmla="*/ 0 h 2363481"/>
              <a:gd name="connsiteX0" fmla="*/ 0 w 6627434"/>
              <a:gd name="connsiteY0" fmla="*/ 1859771 h 2502888"/>
              <a:gd name="connsiteX1" fmla="*/ 987540 w 6627434"/>
              <a:gd name="connsiteY1" fmla="*/ 1970533 h 2502888"/>
              <a:gd name="connsiteX2" fmla="*/ 1280148 w 6627434"/>
              <a:gd name="connsiteY2" fmla="*/ 2269236 h 2502888"/>
              <a:gd name="connsiteX3" fmla="*/ 6627434 w 6627434"/>
              <a:gd name="connsiteY3" fmla="*/ 0 h 2502888"/>
              <a:gd name="connsiteX0" fmla="*/ 0 w 6627434"/>
              <a:gd name="connsiteY0" fmla="*/ 1859771 h 2502888"/>
              <a:gd name="connsiteX1" fmla="*/ 987540 w 6627434"/>
              <a:gd name="connsiteY1" fmla="*/ 1970533 h 2502888"/>
              <a:gd name="connsiteX2" fmla="*/ 1280148 w 6627434"/>
              <a:gd name="connsiteY2" fmla="*/ 2269236 h 2502888"/>
              <a:gd name="connsiteX3" fmla="*/ 6627434 w 6627434"/>
              <a:gd name="connsiteY3" fmla="*/ 0 h 2502888"/>
              <a:gd name="connsiteX0" fmla="*/ 0 w 6627434"/>
              <a:gd name="connsiteY0" fmla="*/ 1859771 h 2593730"/>
              <a:gd name="connsiteX1" fmla="*/ 987540 w 6627434"/>
              <a:gd name="connsiteY1" fmla="*/ 1970533 h 2593730"/>
              <a:gd name="connsiteX2" fmla="*/ 1292340 w 6627434"/>
              <a:gd name="connsiteY2" fmla="*/ 2366772 h 2593730"/>
              <a:gd name="connsiteX3" fmla="*/ 6627434 w 6627434"/>
              <a:gd name="connsiteY3" fmla="*/ 0 h 2593730"/>
              <a:gd name="connsiteX0" fmla="*/ 0 w 6627434"/>
              <a:gd name="connsiteY0" fmla="*/ 1859771 h 2366772"/>
              <a:gd name="connsiteX1" fmla="*/ 987540 w 6627434"/>
              <a:gd name="connsiteY1" fmla="*/ 1970533 h 2366772"/>
              <a:gd name="connsiteX2" fmla="*/ 1292340 w 6627434"/>
              <a:gd name="connsiteY2" fmla="*/ 2366772 h 2366772"/>
              <a:gd name="connsiteX3" fmla="*/ 3139428 w 6627434"/>
              <a:gd name="connsiteY3" fmla="*/ 1933955 h 2366772"/>
              <a:gd name="connsiteX4" fmla="*/ 6627434 w 6627434"/>
              <a:gd name="connsiteY4" fmla="*/ 0 h 2366772"/>
              <a:gd name="connsiteX0" fmla="*/ 0 w 6627434"/>
              <a:gd name="connsiteY0" fmla="*/ 1859771 h 2476243"/>
              <a:gd name="connsiteX1" fmla="*/ 987540 w 6627434"/>
              <a:gd name="connsiteY1" fmla="*/ 1970533 h 2476243"/>
              <a:gd name="connsiteX2" fmla="*/ 1292340 w 6627434"/>
              <a:gd name="connsiteY2" fmla="*/ 2366772 h 2476243"/>
              <a:gd name="connsiteX3" fmla="*/ 2657844 w 6627434"/>
              <a:gd name="connsiteY3" fmla="*/ 2275331 h 2476243"/>
              <a:gd name="connsiteX4" fmla="*/ 6627434 w 6627434"/>
              <a:gd name="connsiteY4" fmla="*/ 0 h 2476243"/>
              <a:gd name="connsiteX0" fmla="*/ 0 w 6627434"/>
              <a:gd name="connsiteY0" fmla="*/ 1859771 h 2572649"/>
              <a:gd name="connsiteX1" fmla="*/ 987540 w 6627434"/>
              <a:gd name="connsiteY1" fmla="*/ 1970533 h 2572649"/>
              <a:gd name="connsiteX2" fmla="*/ 1316724 w 6627434"/>
              <a:gd name="connsiteY2" fmla="*/ 2561844 h 2572649"/>
              <a:gd name="connsiteX3" fmla="*/ 2657844 w 6627434"/>
              <a:gd name="connsiteY3" fmla="*/ 2275331 h 2572649"/>
              <a:gd name="connsiteX4" fmla="*/ 6627434 w 6627434"/>
              <a:gd name="connsiteY4" fmla="*/ 0 h 2572649"/>
              <a:gd name="connsiteX0" fmla="*/ 0 w 6627434"/>
              <a:gd name="connsiteY0" fmla="*/ 1859771 h 2670089"/>
              <a:gd name="connsiteX1" fmla="*/ 987540 w 6627434"/>
              <a:gd name="connsiteY1" fmla="*/ 1970533 h 2670089"/>
              <a:gd name="connsiteX2" fmla="*/ 1316724 w 6627434"/>
              <a:gd name="connsiteY2" fmla="*/ 2561844 h 2670089"/>
              <a:gd name="connsiteX3" fmla="*/ 2657844 w 6627434"/>
              <a:gd name="connsiteY3" fmla="*/ 2275331 h 2670089"/>
              <a:gd name="connsiteX4" fmla="*/ 6627434 w 6627434"/>
              <a:gd name="connsiteY4" fmla="*/ 0 h 2670089"/>
              <a:gd name="connsiteX0" fmla="*/ 0 w 6627434"/>
              <a:gd name="connsiteY0" fmla="*/ 1859771 h 2670089"/>
              <a:gd name="connsiteX1" fmla="*/ 987540 w 6627434"/>
              <a:gd name="connsiteY1" fmla="*/ 1970533 h 2670089"/>
              <a:gd name="connsiteX2" fmla="*/ 1316724 w 6627434"/>
              <a:gd name="connsiteY2" fmla="*/ 2561844 h 2670089"/>
              <a:gd name="connsiteX3" fmla="*/ 2657844 w 6627434"/>
              <a:gd name="connsiteY3" fmla="*/ 2275331 h 2670089"/>
              <a:gd name="connsiteX4" fmla="*/ 6627434 w 6627434"/>
              <a:gd name="connsiteY4" fmla="*/ 0 h 2670089"/>
              <a:gd name="connsiteX0" fmla="*/ 0 w 6627434"/>
              <a:gd name="connsiteY0" fmla="*/ 1859771 h 2585401"/>
              <a:gd name="connsiteX1" fmla="*/ 987540 w 6627434"/>
              <a:gd name="connsiteY1" fmla="*/ 1970533 h 2585401"/>
              <a:gd name="connsiteX2" fmla="*/ 1261860 w 6627434"/>
              <a:gd name="connsiteY2" fmla="*/ 2433828 h 2585401"/>
              <a:gd name="connsiteX3" fmla="*/ 2657844 w 6627434"/>
              <a:gd name="connsiteY3" fmla="*/ 2275331 h 2585401"/>
              <a:gd name="connsiteX4" fmla="*/ 6627434 w 6627434"/>
              <a:gd name="connsiteY4" fmla="*/ 0 h 2585401"/>
              <a:gd name="connsiteX0" fmla="*/ 0 w 6627434"/>
              <a:gd name="connsiteY0" fmla="*/ 1859771 h 2608257"/>
              <a:gd name="connsiteX1" fmla="*/ 987540 w 6627434"/>
              <a:gd name="connsiteY1" fmla="*/ 1970533 h 2608257"/>
              <a:gd name="connsiteX2" fmla="*/ 1261860 w 6627434"/>
              <a:gd name="connsiteY2" fmla="*/ 2433828 h 2608257"/>
              <a:gd name="connsiteX3" fmla="*/ 2657844 w 6627434"/>
              <a:gd name="connsiteY3" fmla="*/ 2275331 h 2608257"/>
              <a:gd name="connsiteX4" fmla="*/ 6627434 w 6627434"/>
              <a:gd name="connsiteY4" fmla="*/ 0 h 2608257"/>
              <a:gd name="connsiteX0" fmla="*/ 0 w 6627434"/>
              <a:gd name="connsiteY0" fmla="*/ 1859771 h 2579939"/>
              <a:gd name="connsiteX1" fmla="*/ 987540 w 6627434"/>
              <a:gd name="connsiteY1" fmla="*/ 1970533 h 2579939"/>
              <a:gd name="connsiteX2" fmla="*/ 1249668 w 6627434"/>
              <a:gd name="connsiteY2" fmla="*/ 2385060 h 2579939"/>
              <a:gd name="connsiteX3" fmla="*/ 2657844 w 6627434"/>
              <a:gd name="connsiteY3" fmla="*/ 2275331 h 2579939"/>
              <a:gd name="connsiteX4" fmla="*/ 6627434 w 6627434"/>
              <a:gd name="connsiteY4" fmla="*/ 0 h 2579939"/>
              <a:gd name="connsiteX0" fmla="*/ 0 w 6627434"/>
              <a:gd name="connsiteY0" fmla="*/ 1859771 h 2564352"/>
              <a:gd name="connsiteX1" fmla="*/ 987540 w 6627434"/>
              <a:gd name="connsiteY1" fmla="*/ 1970533 h 2564352"/>
              <a:gd name="connsiteX2" fmla="*/ 1249668 w 6627434"/>
              <a:gd name="connsiteY2" fmla="*/ 2385060 h 2564352"/>
              <a:gd name="connsiteX3" fmla="*/ 2645652 w 6627434"/>
              <a:gd name="connsiteY3" fmla="*/ 2238755 h 2564352"/>
              <a:gd name="connsiteX4" fmla="*/ 6627434 w 6627434"/>
              <a:gd name="connsiteY4" fmla="*/ 0 h 2564352"/>
              <a:gd name="connsiteX0" fmla="*/ 0 w 6627434"/>
              <a:gd name="connsiteY0" fmla="*/ 1859771 h 2622215"/>
              <a:gd name="connsiteX1" fmla="*/ 987540 w 6627434"/>
              <a:gd name="connsiteY1" fmla="*/ 1970533 h 2622215"/>
              <a:gd name="connsiteX2" fmla="*/ 1249668 w 6627434"/>
              <a:gd name="connsiteY2" fmla="*/ 2385060 h 2622215"/>
              <a:gd name="connsiteX3" fmla="*/ 2316468 w 6627434"/>
              <a:gd name="connsiteY3" fmla="*/ 2360675 h 2622215"/>
              <a:gd name="connsiteX4" fmla="*/ 6627434 w 6627434"/>
              <a:gd name="connsiteY4" fmla="*/ 0 h 2622215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6627434 w 6627434"/>
              <a:gd name="connsiteY4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3255252 w 6627434"/>
              <a:gd name="connsiteY4" fmla="*/ 1879091 h 2593961"/>
              <a:gd name="connsiteX5" fmla="*/ 6627434 w 6627434"/>
              <a:gd name="connsiteY5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4675620 w 6627434"/>
              <a:gd name="connsiteY4" fmla="*/ 1671827 h 2593961"/>
              <a:gd name="connsiteX5" fmla="*/ 6627434 w 6627434"/>
              <a:gd name="connsiteY5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4675620 w 6627434"/>
              <a:gd name="connsiteY4" fmla="*/ 1671827 h 2593961"/>
              <a:gd name="connsiteX5" fmla="*/ 6627434 w 6627434"/>
              <a:gd name="connsiteY5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4773156 w 6627434"/>
              <a:gd name="connsiteY4" fmla="*/ 1952243 h 2593961"/>
              <a:gd name="connsiteX5" fmla="*/ 6627434 w 6627434"/>
              <a:gd name="connsiteY5" fmla="*/ 0 h 2593961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4773156 w 5956874"/>
              <a:gd name="connsiteY4" fmla="*/ 92472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4773156 w 5956874"/>
              <a:gd name="connsiteY4" fmla="*/ 92472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4773156 w 5956874"/>
              <a:gd name="connsiteY4" fmla="*/ 92472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3194292 w 5956874"/>
              <a:gd name="connsiteY4" fmla="*/ 275351 h 734190"/>
              <a:gd name="connsiteX5" fmla="*/ 4773156 w 5956874"/>
              <a:gd name="connsiteY5" fmla="*/ 92472 h 734190"/>
              <a:gd name="connsiteX6" fmla="*/ 5956874 w 5956874"/>
              <a:gd name="connsiteY6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2895588 w 5956874"/>
              <a:gd name="connsiteY4" fmla="*/ 555767 h 734190"/>
              <a:gd name="connsiteX5" fmla="*/ 4773156 w 5956874"/>
              <a:gd name="connsiteY5" fmla="*/ 92472 h 734190"/>
              <a:gd name="connsiteX6" fmla="*/ 5956874 w 5956874"/>
              <a:gd name="connsiteY6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2895588 w 5956874"/>
              <a:gd name="connsiteY4" fmla="*/ 555767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5956874 w 5956874"/>
              <a:gd name="connsiteY4" fmla="*/ 639589 h 734190"/>
              <a:gd name="connsiteX0" fmla="*/ 0 w 5956874"/>
              <a:gd name="connsiteY0" fmla="*/ 0 h 639589"/>
              <a:gd name="connsiteX1" fmla="*/ 987540 w 5956874"/>
              <a:gd name="connsiteY1" fmla="*/ 110762 h 639589"/>
              <a:gd name="connsiteX2" fmla="*/ 1231380 w 5956874"/>
              <a:gd name="connsiteY2" fmla="*/ 458233 h 639589"/>
              <a:gd name="connsiteX3" fmla="*/ 5956874 w 5956874"/>
              <a:gd name="connsiteY3" fmla="*/ 639589 h 639589"/>
              <a:gd name="connsiteX0" fmla="*/ 0 w 5956874"/>
              <a:gd name="connsiteY0" fmla="*/ 358807 h 998396"/>
              <a:gd name="connsiteX1" fmla="*/ 1213092 w 5956874"/>
              <a:gd name="connsiteY1" fmla="*/ 177 h 998396"/>
              <a:gd name="connsiteX2" fmla="*/ 1231380 w 5956874"/>
              <a:gd name="connsiteY2" fmla="*/ 817040 h 998396"/>
              <a:gd name="connsiteX3" fmla="*/ 5956874 w 5956874"/>
              <a:gd name="connsiteY3" fmla="*/ 998396 h 998396"/>
              <a:gd name="connsiteX0" fmla="*/ 0 w 5956874"/>
              <a:gd name="connsiteY0" fmla="*/ 1010419 h 1650008"/>
              <a:gd name="connsiteX1" fmla="*/ 1213092 w 5956874"/>
              <a:gd name="connsiteY1" fmla="*/ 651789 h 1650008"/>
              <a:gd name="connsiteX2" fmla="*/ 4468356 w 5956874"/>
              <a:gd name="connsiteY2" fmla="*/ 72668 h 1650008"/>
              <a:gd name="connsiteX3" fmla="*/ 5956874 w 5956874"/>
              <a:gd name="connsiteY3" fmla="*/ 1650008 h 1650008"/>
              <a:gd name="connsiteX0" fmla="*/ 0 w 5956874"/>
              <a:gd name="connsiteY0" fmla="*/ 1010419 h 1650008"/>
              <a:gd name="connsiteX1" fmla="*/ 1213092 w 5956874"/>
              <a:gd name="connsiteY1" fmla="*/ 651789 h 1650008"/>
              <a:gd name="connsiteX2" fmla="*/ 4468356 w 5956874"/>
              <a:gd name="connsiteY2" fmla="*/ 72668 h 1650008"/>
              <a:gd name="connsiteX3" fmla="*/ 5956874 w 5956874"/>
              <a:gd name="connsiteY3" fmla="*/ 1650008 h 1650008"/>
              <a:gd name="connsiteX0" fmla="*/ 0 w 5956874"/>
              <a:gd name="connsiteY0" fmla="*/ 1212210 h 1851799"/>
              <a:gd name="connsiteX1" fmla="*/ 1213092 w 5956874"/>
              <a:gd name="connsiteY1" fmla="*/ 853580 h 1851799"/>
              <a:gd name="connsiteX2" fmla="*/ 5084052 w 5956874"/>
              <a:gd name="connsiteY2" fmla="*/ 61099 h 1851799"/>
              <a:gd name="connsiteX3" fmla="*/ 5956874 w 5956874"/>
              <a:gd name="connsiteY3" fmla="*/ 1851799 h 1851799"/>
              <a:gd name="connsiteX0" fmla="*/ 0 w 5956874"/>
              <a:gd name="connsiteY0" fmla="*/ 1212210 h 1851799"/>
              <a:gd name="connsiteX1" fmla="*/ 1213092 w 5956874"/>
              <a:gd name="connsiteY1" fmla="*/ 853580 h 1851799"/>
              <a:gd name="connsiteX2" fmla="*/ 5084052 w 5956874"/>
              <a:gd name="connsiteY2" fmla="*/ 61099 h 1851799"/>
              <a:gd name="connsiteX3" fmla="*/ 5956874 w 5956874"/>
              <a:gd name="connsiteY3" fmla="*/ 1851799 h 1851799"/>
              <a:gd name="connsiteX0" fmla="*/ 0 w 5956874"/>
              <a:gd name="connsiteY0" fmla="*/ 781150 h 1420739"/>
              <a:gd name="connsiteX1" fmla="*/ 1213092 w 5956874"/>
              <a:gd name="connsiteY1" fmla="*/ 422520 h 1420739"/>
              <a:gd name="connsiteX2" fmla="*/ 5004804 w 5956874"/>
              <a:gd name="connsiteY2" fmla="*/ 93335 h 1420739"/>
              <a:gd name="connsiteX3" fmla="*/ 5956874 w 5956874"/>
              <a:gd name="connsiteY3" fmla="*/ 1420739 h 1420739"/>
              <a:gd name="connsiteX0" fmla="*/ 0 w 5956874"/>
              <a:gd name="connsiteY0" fmla="*/ 687815 h 1327404"/>
              <a:gd name="connsiteX1" fmla="*/ 1213092 w 5956874"/>
              <a:gd name="connsiteY1" fmla="*/ 329185 h 1327404"/>
              <a:gd name="connsiteX2" fmla="*/ 5004804 w 5956874"/>
              <a:gd name="connsiteY2" fmla="*/ 0 h 1327404"/>
              <a:gd name="connsiteX3" fmla="*/ 5956874 w 5956874"/>
              <a:gd name="connsiteY3" fmla="*/ 1327404 h 1327404"/>
              <a:gd name="connsiteX0" fmla="*/ 0 w 5956874"/>
              <a:gd name="connsiteY0" fmla="*/ 688975 h 1328564"/>
              <a:gd name="connsiteX1" fmla="*/ 1213092 w 5956874"/>
              <a:gd name="connsiteY1" fmla="*/ 330345 h 1328564"/>
              <a:gd name="connsiteX2" fmla="*/ 5004804 w 5956874"/>
              <a:gd name="connsiteY2" fmla="*/ 1160 h 1328564"/>
              <a:gd name="connsiteX3" fmla="*/ 5956874 w 5956874"/>
              <a:gd name="connsiteY3" fmla="*/ 1328564 h 1328564"/>
              <a:gd name="connsiteX0" fmla="*/ 0 w 5956874"/>
              <a:gd name="connsiteY0" fmla="*/ 688975 h 1328564"/>
              <a:gd name="connsiteX1" fmla="*/ 1213092 w 5956874"/>
              <a:gd name="connsiteY1" fmla="*/ 330345 h 1328564"/>
              <a:gd name="connsiteX2" fmla="*/ 5004804 w 5956874"/>
              <a:gd name="connsiteY2" fmla="*/ 1160 h 1328564"/>
              <a:gd name="connsiteX3" fmla="*/ 5956874 w 5956874"/>
              <a:gd name="connsiteY3" fmla="*/ 1328564 h 1328564"/>
              <a:gd name="connsiteX0" fmla="*/ 0 w 5956874"/>
              <a:gd name="connsiteY0" fmla="*/ 687817 h 1327406"/>
              <a:gd name="connsiteX1" fmla="*/ 1213092 w 5956874"/>
              <a:gd name="connsiteY1" fmla="*/ 329187 h 1327406"/>
              <a:gd name="connsiteX2" fmla="*/ 5004804 w 5956874"/>
              <a:gd name="connsiteY2" fmla="*/ 2 h 1327406"/>
              <a:gd name="connsiteX3" fmla="*/ 5956874 w 5956874"/>
              <a:gd name="connsiteY3" fmla="*/ 1327406 h 1327406"/>
              <a:gd name="connsiteX0" fmla="*/ 0 w 5956874"/>
              <a:gd name="connsiteY0" fmla="*/ 824423 h 1464012"/>
              <a:gd name="connsiteX1" fmla="*/ 1213092 w 5956874"/>
              <a:gd name="connsiteY1" fmla="*/ 465793 h 1464012"/>
              <a:gd name="connsiteX2" fmla="*/ 4907268 w 5956874"/>
              <a:gd name="connsiteY2" fmla="*/ 69551 h 1464012"/>
              <a:gd name="connsiteX3" fmla="*/ 5004804 w 5956874"/>
              <a:gd name="connsiteY3" fmla="*/ 136608 h 1464012"/>
              <a:gd name="connsiteX4" fmla="*/ 5956874 w 5956874"/>
              <a:gd name="connsiteY4" fmla="*/ 1464012 h 1464012"/>
              <a:gd name="connsiteX0" fmla="*/ 0 w 5956874"/>
              <a:gd name="connsiteY0" fmla="*/ 791366 h 1430955"/>
              <a:gd name="connsiteX1" fmla="*/ 1213092 w 5956874"/>
              <a:gd name="connsiteY1" fmla="*/ 432736 h 1430955"/>
              <a:gd name="connsiteX2" fmla="*/ 4907268 w 5956874"/>
              <a:gd name="connsiteY2" fmla="*/ 36494 h 1430955"/>
              <a:gd name="connsiteX3" fmla="*/ 5956874 w 5956874"/>
              <a:gd name="connsiteY3" fmla="*/ 1430955 h 1430955"/>
              <a:gd name="connsiteX0" fmla="*/ 0 w 5956874"/>
              <a:gd name="connsiteY0" fmla="*/ 797080 h 1436669"/>
              <a:gd name="connsiteX1" fmla="*/ 1213092 w 5956874"/>
              <a:gd name="connsiteY1" fmla="*/ 438450 h 1436669"/>
              <a:gd name="connsiteX2" fmla="*/ 4675620 w 5956874"/>
              <a:gd name="connsiteY2" fmla="*/ 36112 h 1436669"/>
              <a:gd name="connsiteX3" fmla="*/ 5956874 w 5956874"/>
              <a:gd name="connsiteY3" fmla="*/ 1436669 h 1436669"/>
              <a:gd name="connsiteX0" fmla="*/ 0 w 6158042"/>
              <a:gd name="connsiteY0" fmla="*/ 797080 h 1369613"/>
              <a:gd name="connsiteX1" fmla="*/ 1213092 w 6158042"/>
              <a:gd name="connsiteY1" fmla="*/ 438450 h 1369613"/>
              <a:gd name="connsiteX2" fmla="*/ 4675620 w 6158042"/>
              <a:gd name="connsiteY2" fmla="*/ 36112 h 1369613"/>
              <a:gd name="connsiteX3" fmla="*/ 6158042 w 6158042"/>
              <a:gd name="connsiteY3" fmla="*/ 1369613 h 1369613"/>
              <a:gd name="connsiteX0" fmla="*/ 0 w 6158042"/>
              <a:gd name="connsiteY0" fmla="*/ 788719 h 1361252"/>
              <a:gd name="connsiteX1" fmla="*/ 1213092 w 6158042"/>
              <a:gd name="connsiteY1" fmla="*/ 430089 h 1361252"/>
              <a:gd name="connsiteX2" fmla="*/ 4675620 w 6158042"/>
              <a:gd name="connsiteY2" fmla="*/ 27751 h 1361252"/>
              <a:gd name="connsiteX3" fmla="*/ 6158042 w 6158042"/>
              <a:gd name="connsiteY3" fmla="*/ 1361252 h 1361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58042" h="1361252">
                <a:moveTo>
                  <a:pt x="0" y="788719"/>
                </a:moveTo>
                <a:cubicBezTo>
                  <a:pt x="369820" y="878472"/>
                  <a:pt x="831080" y="419584"/>
                  <a:pt x="1213092" y="430089"/>
                </a:cubicBezTo>
                <a:cubicBezTo>
                  <a:pt x="2037066" y="500365"/>
                  <a:pt x="3884990" y="-138619"/>
                  <a:pt x="4675620" y="27751"/>
                </a:cubicBezTo>
                <a:cubicBezTo>
                  <a:pt x="5466250" y="194121"/>
                  <a:pt x="5939374" y="1070739"/>
                  <a:pt x="6158042" y="1361252"/>
                </a:cubicBezTo>
              </a:path>
            </a:pathLst>
          </a:custGeom>
          <a:noFill/>
          <a:ln w="25400">
            <a:solidFill>
              <a:srgbClr val="C0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0" name="Freihandform 79"/>
          <p:cNvSpPr/>
          <p:nvPr/>
        </p:nvSpPr>
        <p:spPr>
          <a:xfrm>
            <a:off x="1859735" y="2417674"/>
            <a:ext cx="5635896" cy="1606859"/>
          </a:xfrm>
          <a:custGeom>
            <a:avLst/>
            <a:gdLst>
              <a:gd name="connsiteX0" fmla="*/ 0 w 6725265"/>
              <a:gd name="connsiteY0" fmla="*/ 427338 h 1375569"/>
              <a:gd name="connsiteX1" fmla="*/ 848033 w 6725265"/>
              <a:gd name="connsiteY1" fmla="*/ 604319 h 1375569"/>
              <a:gd name="connsiteX2" fmla="*/ 1482213 w 6725265"/>
              <a:gd name="connsiteY2" fmla="*/ 1304867 h 1375569"/>
              <a:gd name="connsiteX3" fmla="*/ 2993923 w 6725265"/>
              <a:gd name="connsiteY3" fmla="*/ 1260622 h 1375569"/>
              <a:gd name="connsiteX4" fmla="*/ 5405284 w 6725265"/>
              <a:gd name="connsiteY4" fmla="*/ 501080 h 1375569"/>
              <a:gd name="connsiteX5" fmla="*/ 5744497 w 6725265"/>
              <a:gd name="connsiteY5" fmla="*/ 14383 h 1375569"/>
              <a:gd name="connsiteX6" fmla="*/ 6725265 w 6725265"/>
              <a:gd name="connsiteY6" fmla="*/ 176616 h 1375569"/>
              <a:gd name="connsiteX0" fmla="*/ 0 w 6725265"/>
              <a:gd name="connsiteY0" fmla="*/ 430548 h 1376065"/>
              <a:gd name="connsiteX1" fmla="*/ 848033 w 6725265"/>
              <a:gd name="connsiteY1" fmla="*/ 607529 h 1376065"/>
              <a:gd name="connsiteX2" fmla="*/ 1482213 w 6725265"/>
              <a:gd name="connsiteY2" fmla="*/ 1308077 h 1376065"/>
              <a:gd name="connsiteX3" fmla="*/ 2993923 w 6725265"/>
              <a:gd name="connsiteY3" fmla="*/ 1263832 h 1376065"/>
              <a:gd name="connsiteX4" fmla="*/ 5206181 w 6725265"/>
              <a:gd name="connsiteY4" fmla="*/ 555909 h 1376065"/>
              <a:gd name="connsiteX5" fmla="*/ 5744497 w 6725265"/>
              <a:gd name="connsiteY5" fmla="*/ 17593 h 1376065"/>
              <a:gd name="connsiteX6" fmla="*/ 6725265 w 6725265"/>
              <a:gd name="connsiteY6" fmla="*/ 179826 h 1376065"/>
              <a:gd name="connsiteX0" fmla="*/ 0 w 6725265"/>
              <a:gd name="connsiteY0" fmla="*/ 347191 h 1292708"/>
              <a:gd name="connsiteX1" fmla="*/ 848033 w 6725265"/>
              <a:gd name="connsiteY1" fmla="*/ 524172 h 1292708"/>
              <a:gd name="connsiteX2" fmla="*/ 1482213 w 6725265"/>
              <a:gd name="connsiteY2" fmla="*/ 1224720 h 1292708"/>
              <a:gd name="connsiteX3" fmla="*/ 2993923 w 6725265"/>
              <a:gd name="connsiteY3" fmla="*/ 1180475 h 1292708"/>
              <a:gd name="connsiteX4" fmla="*/ 5206181 w 6725265"/>
              <a:gd name="connsiteY4" fmla="*/ 472552 h 1292708"/>
              <a:gd name="connsiteX5" fmla="*/ 5796116 w 6725265"/>
              <a:gd name="connsiteY5" fmla="*/ 37475 h 1292708"/>
              <a:gd name="connsiteX6" fmla="*/ 6725265 w 6725265"/>
              <a:gd name="connsiteY6" fmla="*/ 96469 h 1292708"/>
              <a:gd name="connsiteX0" fmla="*/ 0 w 6725265"/>
              <a:gd name="connsiteY0" fmla="*/ 322319 h 1267836"/>
              <a:gd name="connsiteX1" fmla="*/ 848033 w 6725265"/>
              <a:gd name="connsiteY1" fmla="*/ 499300 h 1267836"/>
              <a:gd name="connsiteX2" fmla="*/ 1482213 w 6725265"/>
              <a:gd name="connsiteY2" fmla="*/ 1199848 h 1267836"/>
              <a:gd name="connsiteX3" fmla="*/ 2993923 w 6725265"/>
              <a:gd name="connsiteY3" fmla="*/ 1155603 h 1267836"/>
              <a:gd name="connsiteX4" fmla="*/ 5206181 w 6725265"/>
              <a:gd name="connsiteY4" fmla="*/ 447680 h 1267836"/>
              <a:gd name="connsiteX5" fmla="*/ 5796116 w 6725265"/>
              <a:gd name="connsiteY5" fmla="*/ 12603 h 1267836"/>
              <a:gd name="connsiteX6" fmla="*/ 6725265 w 6725265"/>
              <a:gd name="connsiteY6" fmla="*/ 71597 h 1267836"/>
              <a:gd name="connsiteX0" fmla="*/ 0 w 6725265"/>
              <a:gd name="connsiteY0" fmla="*/ 342290 h 1287807"/>
              <a:gd name="connsiteX1" fmla="*/ 848033 w 6725265"/>
              <a:gd name="connsiteY1" fmla="*/ 519271 h 1287807"/>
              <a:gd name="connsiteX2" fmla="*/ 1482213 w 6725265"/>
              <a:gd name="connsiteY2" fmla="*/ 1219819 h 1287807"/>
              <a:gd name="connsiteX3" fmla="*/ 2993923 w 6725265"/>
              <a:gd name="connsiteY3" fmla="*/ 1175574 h 1287807"/>
              <a:gd name="connsiteX4" fmla="*/ 5206181 w 6725265"/>
              <a:gd name="connsiteY4" fmla="*/ 467651 h 1287807"/>
              <a:gd name="connsiteX5" fmla="*/ 5796116 w 6725265"/>
              <a:gd name="connsiteY5" fmla="*/ 32574 h 1287807"/>
              <a:gd name="connsiteX6" fmla="*/ 6725265 w 6725265"/>
              <a:gd name="connsiteY6" fmla="*/ 91568 h 1287807"/>
              <a:gd name="connsiteX0" fmla="*/ 0 w 6688394"/>
              <a:gd name="connsiteY0" fmla="*/ 349559 h 1295076"/>
              <a:gd name="connsiteX1" fmla="*/ 848033 w 6688394"/>
              <a:gd name="connsiteY1" fmla="*/ 526540 h 1295076"/>
              <a:gd name="connsiteX2" fmla="*/ 1482213 w 6688394"/>
              <a:gd name="connsiteY2" fmla="*/ 1227088 h 1295076"/>
              <a:gd name="connsiteX3" fmla="*/ 2993923 w 6688394"/>
              <a:gd name="connsiteY3" fmla="*/ 1182843 h 1295076"/>
              <a:gd name="connsiteX4" fmla="*/ 5206181 w 6688394"/>
              <a:gd name="connsiteY4" fmla="*/ 474920 h 1295076"/>
              <a:gd name="connsiteX5" fmla="*/ 5796116 w 6688394"/>
              <a:gd name="connsiteY5" fmla="*/ 39843 h 1295076"/>
              <a:gd name="connsiteX6" fmla="*/ 6688394 w 6688394"/>
              <a:gd name="connsiteY6" fmla="*/ 128334 h 1295076"/>
              <a:gd name="connsiteX0" fmla="*/ 0 w 6688394"/>
              <a:gd name="connsiteY0" fmla="*/ 357502 h 1297505"/>
              <a:gd name="connsiteX1" fmla="*/ 848033 w 6688394"/>
              <a:gd name="connsiteY1" fmla="*/ 534483 h 1297505"/>
              <a:gd name="connsiteX2" fmla="*/ 1482213 w 6688394"/>
              <a:gd name="connsiteY2" fmla="*/ 1235031 h 1297505"/>
              <a:gd name="connsiteX3" fmla="*/ 2993923 w 6688394"/>
              <a:gd name="connsiteY3" fmla="*/ 1190786 h 1297505"/>
              <a:gd name="connsiteX4" fmla="*/ 4881716 w 6688394"/>
              <a:gd name="connsiteY4" fmla="*/ 593476 h 1297505"/>
              <a:gd name="connsiteX5" fmla="*/ 5796116 w 6688394"/>
              <a:gd name="connsiteY5" fmla="*/ 47786 h 1297505"/>
              <a:gd name="connsiteX6" fmla="*/ 6688394 w 6688394"/>
              <a:gd name="connsiteY6" fmla="*/ 136277 h 1297505"/>
              <a:gd name="connsiteX0" fmla="*/ 0 w 6688394"/>
              <a:gd name="connsiteY0" fmla="*/ 357502 h 1255431"/>
              <a:gd name="connsiteX1" fmla="*/ 848033 w 6688394"/>
              <a:gd name="connsiteY1" fmla="*/ 534483 h 1255431"/>
              <a:gd name="connsiteX2" fmla="*/ 1482213 w 6688394"/>
              <a:gd name="connsiteY2" fmla="*/ 1235031 h 1255431"/>
              <a:gd name="connsiteX3" fmla="*/ 2993923 w 6688394"/>
              <a:gd name="connsiteY3" fmla="*/ 1190786 h 1255431"/>
              <a:gd name="connsiteX4" fmla="*/ 4881716 w 6688394"/>
              <a:gd name="connsiteY4" fmla="*/ 593476 h 1255431"/>
              <a:gd name="connsiteX5" fmla="*/ 5796116 w 6688394"/>
              <a:gd name="connsiteY5" fmla="*/ 47786 h 1255431"/>
              <a:gd name="connsiteX6" fmla="*/ 6688394 w 6688394"/>
              <a:gd name="connsiteY6" fmla="*/ 136277 h 1255431"/>
              <a:gd name="connsiteX0" fmla="*/ 0 w 6688394"/>
              <a:gd name="connsiteY0" fmla="*/ 357502 h 1229447"/>
              <a:gd name="connsiteX1" fmla="*/ 848033 w 6688394"/>
              <a:gd name="connsiteY1" fmla="*/ 534483 h 1229447"/>
              <a:gd name="connsiteX2" fmla="*/ 1526458 w 6688394"/>
              <a:gd name="connsiteY2" fmla="*/ 1168663 h 1229447"/>
              <a:gd name="connsiteX3" fmla="*/ 2993923 w 6688394"/>
              <a:gd name="connsiteY3" fmla="*/ 1190786 h 1229447"/>
              <a:gd name="connsiteX4" fmla="*/ 4881716 w 6688394"/>
              <a:gd name="connsiteY4" fmla="*/ 593476 h 1229447"/>
              <a:gd name="connsiteX5" fmla="*/ 5796116 w 6688394"/>
              <a:gd name="connsiteY5" fmla="*/ 47786 h 1229447"/>
              <a:gd name="connsiteX6" fmla="*/ 6688394 w 6688394"/>
              <a:gd name="connsiteY6" fmla="*/ 136277 h 1229447"/>
              <a:gd name="connsiteX0" fmla="*/ 0 w 6688394"/>
              <a:gd name="connsiteY0" fmla="*/ 357502 h 1197624"/>
              <a:gd name="connsiteX1" fmla="*/ 848033 w 6688394"/>
              <a:gd name="connsiteY1" fmla="*/ 534483 h 1197624"/>
              <a:gd name="connsiteX2" fmla="*/ 1526458 w 6688394"/>
              <a:gd name="connsiteY2" fmla="*/ 1168663 h 1197624"/>
              <a:gd name="connsiteX3" fmla="*/ 2993923 w 6688394"/>
              <a:gd name="connsiteY3" fmla="*/ 1190786 h 1197624"/>
              <a:gd name="connsiteX4" fmla="*/ 4881716 w 6688394"/>
              <a:gd name="connsiteY4" fmla="*/ 593476 h 1197624"/>
              <a:gd name="connsiteX5" fmla="*/ 5796116 w 6688394"/>
              <a:gd name="connsiteY5" fmla="*/ 47786 h 1197624"/>
              <a:gd name="connsiteX6" fmla="*/ 6688394 w 6688394"/>
              <a:gd name="connsiteY6" fmla="*/ 136277 h 1197624"/>
              <a:gd name="connsiteX0" fmla="*/ 0 w 6688394"/>
              <a:gd name="connsiteY0" fmla="*/ 357502 h 1230258"/>
              <a:gd name="connsiteX1" fmla="*/ 848033 w 6688394"/>
              <a:gd name="connsiteY1" fmla="*/ 534483 h 1230258"/>
              <a:gd name="connsiteX2" fmla="*/ 1526458 w 6688394"/>
              <a:gd name="connsiteY2" fmla="*/ 1168663 h 1230258"/>
              <a:gd name="connsiteX3" fmla="*/ 2853813 w 6688394"/>
              <a:gd name="connsiteY3" fmla="*/ 1190786 h 1230258"/>
              <a:gd name="connsiteX4" fmla="*/ 4881716 w 6688394"/>
              <a:gd name="connsiteY4" fmla="*/ 593476 h 1230258"/>
              <a:gd name="connsiteX5" fmla="*/ 5796116 w 6688394"/>
              <a:gd name="connsiteY5" fmla="*/ 47786 h 1230258"/>
              <a:gd name="connsiteX6" fmla="*/ 6688394 w 6688394"/>
              <a:gd name="connsiteY6" fmla="*/ 136277 h 1230258"/>
              <a:gd name="connsiteX0" fmla="*/ 0 w 6688394"/>
              <a:gd name="connsiteY0" fmla="*/ 357502 h 1227171"/>
              <a:gd name="connsiteX1" fmla="*/ 774291 w 6688394"/>
              <a:gd name="connsiteY1" fmla="*/ 578728 h 1227171"/>
              <a:gd name="connsiteX2" fmla="*/ 1526458 w 6688394"/>
              <a:gd name="connsiteY2" fmla="*/ 1168663 h 1227171"/>
              <a:gd name="connsiteX3" fmla="*/ 2853813 w 6688394"/>
              <a:gd name="connsiteY3" fmla="*/ 1190786 h 1227171"/>
              <a:gd name="connsiteX4" fmla="*/ 4881716 w 6688394"/>
              <a:gd name="connsiteY4" fmla="*/ 593476 h 1227171"/>
              <a:gd name="connsiteX5" fmla="*/ 5796116 w 6688394"/>
              <a:gd name="connsiteY5" fmla="*/ 47786 h 1227171"/>
              <a:gd name="connsiteX6" fmla="*/ 6688394 w 6688394"/>
              <a:gd name="connsiteY6" fmla="*/ 136277 h 1227171"/>
              <a:gd name="connsiteX0" fmla="*/ 0 w 6688394"/>
              <a:gd name="connsiteY0" fmla="*/ 357502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190797"/>
              <a:gd name="connsiteX1" fmla="*/ 774291 w 6688394"/>
              <a:gd name="connsiteY1" fmla="*/ 578728 h 1190797"/>
              <a:gd name="connsiteX2" fmla="*/ 2853813 w 6688394"/>
              <a:gd name="connsiteY2" fmla="*/ 1190786 h 1190797"/>
              <a:gd name="connsiteX3" fmla="*/ 4881716 w 6688394"/>
              <a:gd name="connsiteY3" fmla="*/ 593476 h 1190797"/>
              <a:gd name="connsiteX4" fmla="*/ 5796116 w 6688394"/>
              <a:gd name="connsiteY4" fmla="*/ 47786 h 1190797"/>
              <a:gd name="connsiteX5" fmla="*/ 6688394 w 6688394"/>
              <a:gd name="connsiteY5" fmla="*/ 136277 h 1190797"/>
              <a:gd name="connsiteX0" fmla="*/ 0 w 6688394"/>
              <a:gd name="connsiteY0" fmla="*/ 350128 h 1193370"/>
              <a:gd name="connsiteX1" fmla="*/ 2853813 w 6688394"/>
              <a:gd name="connsiteY1" fmla="*/ 1190786 h 1193370"/>
              <a:gd name="connsiteX2" fmla="*/ 4881716 w 6688394"/>
              <a:gd name="connsiteY2" fmla="*/ 593476 h 1193370"/>
              <a:gd name="connsiteX3" fmla="*/ 5796116 w 6688394"/>
              <a:gd name="connsiteY3" fmla="*/ 47786 h 1193370"/>
              <a:gd name="connsiteX4" fmla="*/ 6688394 w 6688394"/>
              <a:gd name="connsiteY4" fmla="*/ 136277 h 1193370"/>
              <a:gd name="connsiteX0" fmla="*/ 0 w 6688394"/>
              <a:gd name="connsiteY0" fmla="*/ 350128 h 600311"/>
              <a:gd name="connsiteX1" fmla="*/ 4881716 w 6688394"/>
              <a:gd name="connsiteY1" fmla="*/ 593476 h 600311"/>
              <a:gd name="connsiteX2" fmla="*/ 5796116 w 6688394"/>
              <a:gd name="connsiteY2" fmla="*/ 47786 h 600311"/>
              <a:gd name="connsiteX3" fmla="*/ 6688394 w 6688394"/>
              <a:gd name="connsiteY3" fmla="*/ 136277 h 600311"/>
              <a:gd name="connsiteX0" fmla="*/ 0 w 6688394"/>
              <a:gd name="connsiteY0" fmla="*/ 350128 h 350128"/>
              <a:gd name="connsiteX1" fmla="*/ 5796116 w 6688394"/>
              <a:gd name="connsiteY1" fmla="*/ 47786 h 350128"/>
              <a:gd name="connsiteX2" fmla="*/ 6688394 w 6688394"/>
              <a:gd name="connsiteY2" fmla="*/ 136277 h 350128"/>
              <a:gd name="connsiteX0" fmla="*/ 0 w 6688394"/>
              <a:gd name="connsiteY0" fmla="*/ 213851 h 213851"/>
              <a:gd name="connsiteX1" fmla="*/ 6688394 w 6688394"/>
              <a:gd name="connsiteY1" fmla="*/ 0 h 213851"/>
              <a:gd name="connsiteX0" fmla="*/ 0 w 6688394"/>
              <a:gd name="connsiteY0" fmla="*/ 213851 h 213851"/>
              <a:gd name="connsiteX1" fmla="*/ 542532 w 6688394"/>
              <a:gd name="connsiteY1" fmla="*/ 190501 h 213851"/>
              <a:gd name="connsiteX2" fmla="*/ 6688394 w 6688394"/>
              <a:gd name="connsiteY2" fmla="*/ 0 h 213851"/>
              <a:gd name="connsiteX0" fmla="*/ 0 w 6664010"/>
              <a:gd name="connsiteY0" fmla="*/ 1591547 h 1591547"/>
              <a:gd name="connsiteX1" fmla="*/ 518148 w 6664010"/>
              <a:gd name="connsiteY1" fmla="*/ 190501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27434"/>
              <a:gd name="connsiteY0" fmla="*/ 1859771 h 1859771"/>
              <a:gd name="connsiteX1" fmla="*/ 1091172 w 6627434"/>
              <a:gd name="connsiteY1" fmla="*/ 1513333 h 1859771"/>
              <a:gd name="connsiteX2" fmla="*/ 6627434 w 6627434"/>
              <a:gd name="connsiteY2" fmla="*/ 0 h 1859771"/>
              <a:gd name="connsiteX0" fmla="*/ 0 w 6627434"/>
              <a:gd name="connsiteY0" fmla="*/ 1859771 h 1970534"/>
              <a:gd name="connsiteX1" fmla="*/ 987540 w 6627434"/>
              <a:gd name="connsiteY1" fmla="*/ 1970533 h 1970534"/>
              <a:gd name="connsiteX2" fmla="*/ 6627434 w 6627434"/>
              <a:gd name="connsiteY2" fmla="*/ 0 h 1970534"/>
              <a:gd name="connsiteX0" fmla="*/ 0 w 6627434"/>
              <a:gd name="connsiteY0" fmla="*/ 1859771 h 1970534"/>
              <a:gd name="connsiteX1" fmla="*/ 987540 w 6627434"/>
              <a:gd name="connsiteY1" fmla="*/ 1970533 h 1970534"/>
              <a:gd name="connsiteX2" fmla="*/ 6627434 w 6627434"/>
              <a:gd name="connsiteY2" fmla="*/ 0 h 1970534"/>
              <a:gd name="connsiteX0" fmla="*/ 0 w 6627434"/>
              <a:gd name="connsiteY0" fmla="*/ 1859771 h 2008049"/>
              <a:gd name="connsiteX1" fmla="*/ 987540 w 6627434"/>
              <a:gd name="connsiteY1" fmla="*/ 1970533 h 2008049"/>
              <a:gd name="connsiteX2" fmla="*/ 1548372 w 6627434"/>
              <a:gd name="connsiteY2" fmla="*/ 1805940 h 2008049"/>
              <a:gd name="connsiteX3" fmla="*/ 6627434 w 6627434"/>
              <a:gd name="connsiteY3" fmla="*/ 0 h 2008049"/>
              <a:gd name="connsiteX0" fmla="*/ 0 w 6627434"/>
              <a:gd name="connsiteY0" fmla="*/ 1859771 h 2363481"/>
              <a:gd name="connsiteX1" fmla="*/ 987540 w 6627434"/>
              <a:gd name="connsiteY1" fmla="*/ 1970533 h 2363481"/>
              <a:gd name="connsiteX2" fmla="*/ 1280148 w 6627434"/>
              <a:gd name="connsiteY2" fmla="*/ 2269236 h 2363481"/>
              <a:gd name="connsiteX3" fmla="*/ 6627434 w 6627434"/>
              <a:gd name="connsiteY3" fmla="*/ 0 h 2363481"/>
              <a:gd name="connsiteX0" fmla="*/ 0 w 6627434"/>
              <a:gd name="connsiteY0" fmla="*/ 1859771 h 2502888"/>
              <a:gd name="connsiteX1" fmla="*/ 987540 w 6627434"/>
              <a:gd name="connsiteY1" fmla="*/ 1970533 h 2502888"/>
              <a:gd name="connsiteX2" fmla="*/ 1280148 w 6627434"/>
              <a:gd name="connsiteY2" fmla="*/ 2269236 h 2502888"/>
              <a:gd name="connsiteX3" fmla="*/ 6627434 w 6627434"/>
              <a:gd name="connsiteY3" fmla="*/ 0 h 2502888"/>
              <a:gd name="connsiteX0" fmla="*/ 0 w 6627434"/>
              <a:gd name="connsiteY0" fmla="*/ 1859771 h 2502888"/>
              <a:gd name="connsiteX1" fmla="*/ 987540 w 6627434"/>
              <a:gd name="connsiteY1" fmla="*/ 1970533 h 2502888"/>
              <a:gd name="connsiteX2" fmla="*/ 1280148 w 6627434"/>
              <a:gd name="connsiteY2" fmla="*/ 2269236 h 2502888"/>
              <a:gd name="connsiteX3" fmla="*/ 6627434 w 6627434"/>
              <a:gd name="connsiteY3" fmla="*/ 0 h 2502888"/>
              <a:gd name="connsiteX0" fmla="*/ 0 w 6627434"/>
              <a:gd name="connsiteY0" fmla="*/ 1859771 h 2593730"/>
              <a:gd name="connsiteX1" fmla="*/ 987540 w 6627434"/>
              <a:gd name="connsiteY1" fmla="*/ 1970533 h 2593730"/>
              <a:gd name="connsiteX2" fmla="*/ 1292340 w 6627434"/>
              <a:gd name="connsiteY2" fmla="*/ 2366772 h 2593730"/>
              <a:gd name="connsiteX3" fmla="*/ 6627434 w 6627434"/>
              <a:gd name="connsiteY3" fmla="*/ 0 h 2593730"/>
              <a:gd name="connsiteX0" fmla="*/ 0 w 6627434"/>
              <a:gd name="connsiteY0" fmla="*/ 1859771 h 2366772"/>
              <a:gd name="connsiteX1" fmla="*/ 987540 w 6627434"/>
              <a:gd name="connsiteY1" fmla="*/ 1970533 h 2366772"/>
              <a:gd name="connsiteX2" fmla="*/ 1292340 w 6627434"/>
              <a:gd name="connsiteY2" fmla="*/ 2366772 h 2366772"/>
              <a:gd name="connsiteX3" fmla="*/ 3139428 w 6627434"/>
              <a:gd name="connsiteY3" fmla="*/ 1933955 h 2366772"/>
              <a:gd name="connsiteX4" fmla="*/ 6627434 w 6627434"/>
              <a:gd name="connsiteY4" fmla="*/ 0 h 2366772"/>
              <a:gd name="connsiteX0" fmla="*/ 0 w 6627434"/>
              <a:gd name="connsiteY0" fmla="*/ 1859771 h 2476243"/>
              <a:gd name="connsiteX1" fmla="*/ 987540 w 6627434"/>
              <a:gd name="connsiteY1" fmla="*/ 1970533 h 2476243"/>
              <a:gd name="connsiteX2" fmla="*/ 1292340 w 6627434"/>
              <a:gd name="connsiteY2" fmla="*/ 2366772 h 2476243"/>
              <a:gd name="connsiteX3" fmla="*/ 2657844 w 6627434"/>
              <a:gd name="connsiteY3" fmla="*/ 2275331 h 2476243"/>
              <a:gd name="connsiteX4" fmla="*/ 6627434 w 6627434"/>
              <a:gd name="connsiteY4" fmla="*/ 0 h 2476243"/>
              <a:gd name="connsiteX0" fmla="*/ 0 w 6627434"/>
              <a:gd name="connsiteY0" fmla="*/ 1859771 h 2572649"/>
              <a:gd name="connsiteX1" fmla="*/ 987540 w 6627434"/>
              <a:gd name="connsiteY1" fmla="*/ 1970533 h 2572649"/>
              <a:gd name="connsiteX2" fmla="*/ 1316724 w 6627434"/>
              <a:gd name="connsiteY2" fmla="*/ 2561844 h 2572649"/>
              <a:gd name="connsiteX3" fmla="*/ 2657844 w 6627434"/>
              <a:gd name="connsiteY3" fmla="*/ 2275331 h 2572649"/>
              <a:gd name="connsiteX4" fmla="*/ 6627434 w 6627434"/>
              <a:gd name="connsiteY4" fmla="*/ 0 h 2572649"/>
              <a:gd name="connsiteX0" fmla="*/ 0 w 6627434"/>
              <a:gd name="connsiteY0" fmla="*/ 1859771 h 2670089"/>
              <a:gd name="connsiteX1" fmla="*/ 987540 w 6627434"/>
              <a:gd name="connsiteY1" fmla="*/ 1970533 h 2670089"/>
              <a:gd name="connsiteX2" fmla="*/ 1316724 w 6627434"/>
              <a:gd name="connsiteY2" fmla="*/ 2561844 h 2670089"/>
              <a:gd name="connsiteX3" fmla="*/ 2657844 w 6627434"/>
              <a:gd name="connsiteY3" fmla="*/ 2275331 h 2670089"/>
              <a:gd name="connsiteX4" fmla="*/ 6627434 w 6627434"/>
              <a:gd name="connsiteY4" fmla="*/ 0 h 2670089"/>
              <a:gd name="connsiteX0" fmla="*/ 0 w 6627434"/>
              <a:gd name="connsiteY0" fmla="*/ 1859771 h 2670089"/>
              <a:gd name="connsiteX1" fmla="*/ 987540 w 6627434"/>
              <a:gd name="connsiteY1" fmla="*/ 1970533 h 2670089"/>
              <a:gd name="connsiteX2" fmla="*/ 1316724 w 6627434"/>
              <a:gd name="connsiteY2" fmla="*/ 2561844 h 2670089"/>
              <a:gd name="connsiteX3" fmla="*/ 2657844 w 6627434"/>
              <a:gd name="connsiteY3" fmla="*/ 2275331 h 2670089"/>
              <a:gd name="connsiteX4" fmla="*/ 6627434 w 6627434"/>
              <a:gd name="connsiteY4" fmla="*/ 0 h 2670089"/>
              <a:gd name="connsiteX0" fmla="*/ 0 w 6627434"/>
              <a:gd name="connsiteY0" fmla="*/ 1859771 h 2585401"/>
              <a:gd name="connsiteX1" fmla="*/ 987540 w 6627434"/>
              <a:gd name="connsiteY1" fmla="*/ 1970533 h 2585401"/>
              <a:gd name="connsiteX2" fmla="*/ 1261860 w 6627434"/>
              <a:gd name="connsiteY2" fmla="*/ 2433828 h 2585401"/>
              <a:gd name="connsiteX3" fmla="*/ 2657844 w 6627434"/>
              <a:gd name="connsiteY3" fmla="*/ 2275331 h 2585401"/>
              <a:gd name="connsiteX4" fmla="*/ 6627434 w 6627434"/>
              <a:gd name="connsiteY4" fmla="*/ 0 h 2585401"/>
              <a:gd name="connsiteX0" fmla="*/ 0 w 6627434"/>
              <a:gd name="connsiteY0" fmla="*/ 1859771 h 2608257"/>
              <a:gd name="connsiteX1" fmla="*/ 987540 w 6627434"/>
              <a:gd name="connsiteY1" fmla="*/ 1970533 h 2608257"/>
              <a:gd name="connsiteX2" fmla="*/ 1261860 w 6627434"/>
              <a:gd name="connsiteY2" fmla="*/ 2433828 h 2608257"/>
              <a:gd name="connsiteX3" fmla="*/ 2657844 w 6627434"/>
              <a:gd name="connsiteY3" fmla="*/ 2275331 h 2608257"/>
              <a:gd name="connsiteX4" fmla="*/ 6627434 w 6627434"/>
              <a:gd name="connsiteY4" fmla="*/ 0 h 2608257"/>
              <a:gd name="connsiteX0" fmla="*/ 0 w 6627434"/>
              <a:gd name="connsiteY0" fmla="*/ 1859771 h 2579939"/>
              <a:gd name="connsiteX1" fmla="*/ 987540 w 6627434"/>
              <a:gd name="connsiteY1" fmla="*/ 1970533 h 2579939"/>
              <a:gd name="connsiteX2" fmla="*/ 1249668 w 6627434"/>
              <a:gd name="connsiteY2" fmla="*/ 2385060 h 2579939"/>
              <a:gd name="connsiteX3" fmla="*/ 2657844 w 6627434"/>
              <a:gd name="connsiteY3" fmla="*/ 2275331 h 2579939"/>
              <a:gd name="connsiteX4" fmla="*/ 6627434 w 6627434"/>
              <a:gd name="connsiteY4" fmla="*/ 0 h 2579939"/>
              <a:gd name="connsiteX0" fmla="*/ 0 w 6627434"/>
              <a:gd name="connsiteY0" fmla="*/ 1859771 h 2564352"/>
              <a:gd name="connsiteX1" fmla="*/ 987540 w 6627434"/>
              <a:gd name="connsiteY1" fmla="*/ 1970533 h 2564352"/>
              <a:gd name="connsiteX2" fmla="*/ 1249668 w 6627434"/>
              <a:gd name="connsiteY2" fmla="*/ 2385060 h 2564352"/>
              <a:gd name="connsiteX3" fmla="*/ 2645652 w 6627434"/>
              <a:gd name="connsiteY3" fmla="*/ 2238755 h 2564352"/>
              <a:gd name="connsiteX4" fmla="*/ 6627434 w 6627434"/>
              <a:gd name="connsiteY4" fmla="*/ 0 h 2564352"/>
              <a:gd name="connsiteX0" fmla="*/ 0 w 6627434"/>
              <a:gd name="connsiteY0" fmla="*/ 1859771 h 2622215"/>
              <a:gd name="connsiteX1" fmla="*/ 987540 w 6627434"/>
              <a:gd name="connsiteY1" fmla="*/ 1970533 h 2622215"/>
              <a:gd name="connsiteX2" fmla="*/ 1249668 w 6627434"/>
              <a:gd name="connsiteY2" fmla="*/ 2385060 h 2622215"/>
              <a:gd name="connsiteX3" fmla="*/ 2316468 w 6627434"/>
              <a:gd name="connsiteY3" fmla="*/ 2360675 h 2622215"/>
              <a:gd name="connsiteX4" fmla="*/ 6627434 w 6627434"/>
              <a:gd name="connsiteY4" fmla="*/ 0 h 2622215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6627434 w 6627434"/>
              <a:gd name="connsiteY4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3255252 w 6627434"/>
              <a:gd name="connsiteY4" fmla="*/ 1879091 h 2593961"/>
              <a:gd name="connsiteX5" fmla="*/ 6627434 w 6627434"/>
              <a:gd name="connsiteY5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4675620 w 6627434"/>
              <a:gd name="connsiteY4" fmla="*/ 1671827 h 2593961"/>
              <a:gd name="connsiteX5" fmla="*/ 6627434 w 6627434"/>
              <a:gd name="connsiteY5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4675620 w 6627434"/>
              <a:gd name="connsiteY4" fmla="*/ 1671827 h 2593961"/>
              <a:gd name="connsiteX5" fmla="*/ 6627434 w 6627434"/>
              <a:gd name="connsiteY5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4773156 w 6627434"/>
              <a:gd name="connsiteY4" fmla="*/ 1952243 h 2593961"/>
              <a:gd name="connsiteX5" fmla="*/ 6627434 w 6627434"/>
              <a:gd name="connsiteY5" fmla="*/ 0 h 2593961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4773156 w 5956874"/>
              <a:gd name="connsiteY4" fmla="*/ 92472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4773156 w 5956874"/>
              <a:gd name="connsiteY4" fmla="*/ 92472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4773156 w 5956874"/>
              <a:gd name="connsiteY4" fmla="*/ 92472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3194292 w 5956874"/>
              <a:gd name="connsiteY4" fmla="*/ 275351 h 734190"/>
              <a:gd name="connsiteX5" fmla="*/ 4773156 w 5956874"/>
              <a:gd name="connsiteY5" fmla="*/ 92472 h 734190"/>
              <a:gd name="connsiteX6" fmla="*/ 5956874 w 5956874"/>
              <a:gd name="connsiteY6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2895588 w 5956874"/>
              <a:gd name="connsiteY4" fmla="*/ 555767 h 734190"/>
              <a:gd name="connsiteX5" fmla="*/ 4773156 w 5956874"/>
              <a:gd name="connsiteY5" fmla="*/ 92472 h 734190"/>
              <a:gd name="connsiteX6" fmla="*/ 5956874 w 5956874"/>
              <a:gd name="connsiteY6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2895588 w 5956874"/>
              <a:gd name="connsiteY4" fmla="*/ 555767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5956874 w 5956874"/>
              <a:gd name="connsiteY4" fmla="*/ 639589 h 734190"/>
              <a:gd name="connsiteX0" fmla="*/ 0 w 5956874"/>
              <a:gd name="connsiteY0" fmla="*/ 0 h 639589"/>
              <a:gd name="connsiteX1" fmla="*/ 987540 w 5956874"/>
              <a:gd name="connsiteY1" fmla="*/ 110762 h 639589"/>
              <a:gd name="connsiteX2" fmla="*/ 1231380 w 5956874"/>
              <a:gd name="connsiteY2" fmla="*/ 458233 h 639589"/>
              <a:gd name="connsiteX3" fmla="*/ 5956874 w 5956874"/>
              <a:gd name="connsiteY3" fmla="*/ 639589 h 639589"/>
              <a:gd name="connsiteX0" fmla="*/ 0 w 5956874"/>
              <a:gd name="connsiteY0" fmla="*/ 358807 h 998396"/>
              <a:gd name="connsiteX1" fmla="*/ 1213092 w 5956874"/>
              <a:gd name="connsiteY1" fmla="*/ 177 h 998396"/>
              <a:gd name="connsiteX2" fmla="*/ 1231380 w 5956874"/>
              <a:gd name="connsiteY2" fmla="*/ 817040 h 998396"/>
              <a:gd name="connsiteX3" fmla="*/ 5956874 w 5956874"/>
              <a:gd name="connsiteY3" fmla="*/ 998396 h 998396"/>
              <a:gd name="connsiteX0" fmla="*/ 0 w 5956874"/>
              <a:gd name="connsiteY0" fmla="*/ 1010419 h 1650008"/>
              <a:gd name="connsiteX1" fmla="*/ 1213092 w 5956874"/>
              <a:gd name="connsiteY1" fmla="*/ 651789 h 1650008"/>
              <a:gd name="connsiteX2" fmla="*/ 4468356 w 5956874"/>
              <a:gd name="connsiteY2" fmla="*/ 72668 h 1650008"/>
              <a:gd name="connsiteX3" fmla="*/ 5956874 w 5956874"/>
              <a:gd name="connsiteY3" fmla="*/ 1650008 h 1650008"/>
              <a:gd name="connsiteX0" fmla="*/ 0 w 5956874"/>
              <a:gd name="connsiteY0" fmla="*/ 1010419 h 1650008"/>
              <a:gd name="connsiteX1" fmla="*/ 1213092 w 5956874"/>
              <a:gd name="connsiteY1" fmla="*/ 651789 h 1650008"/>
              <a:gd name="connsiteX2" fmla="*/ 4468356 w 5956874"/>
              <a:gd name="connsiteY2" fmla="*/ 72668 h 1650008"/>
              <a:gd name="connsiteX3" fmla="*/ 5956874 w 5956874"/>
              <a:gd name="connsiteY3" fmla="*/ 1650008 h 1650008"/>
              <a:gd name="connsiteX0" fmla="*/ 0 w 5956874"/>
              <a:gd name="connsiteY0" fmla="*/ 1212210 h 1851799"/>
              <a:gd name="connsiteX1" fmla="*/ 1213092 w 5956874"/>
              <a:gd name="connsiteY1" fmla="*/ 853580 h 1851799"/>
              <a:gd name="connsiteX2" fmla="*/ 5084052 w 5956874"/>
              <a:gd name="connsiteY2" fmla="*/ 61099 h 1851799"/>
              <a:gd name="connsiteX3" fmla="*/ 5956874 w 5956874"/>
              <a:gd name="connsiteY3" fmla="*/ 1851799 h 1851799"/>
              <a:gd name="connsiteX0" fmla="*/ 0 w 5956874"/>
              <a:gd name="connsiteY0" fmla="*/ 1212210 h 1851799"/>
              <a:gd name="connsiteX1" fmla="*/ 1213092 w 5956874"/>
              <a:gd name="connsiteY1" fmla="*/ 853580 h 1851799"/>
              <a:gd name="connsiteX2" fmla="*/ 5084052 w 5956874"/>
              <a:gd name="connsiteY2" fmla="*/ 61099 h 1851799"/>
              <a:gd name="connsiteX3" fmla="*/ 5956874 w 5956874"/>
              <a:gd name="connsiteY3" fmla="*/ 1851799 h 1851799"/>
              <a:gd name="connsiteX0" fmla="*/ 0 w 5956874"/>
              <a:gd name="connsiteY0" fmla="*/ 781150 h 1420739"/>
              <a:gd name="connsiteX1" fmla="*/ 1213092 w 5956874"/>
              <a:gd name="connsiteY1" fmla="*/ 422520 h 1420739"/>
              <a:gd name="connsiteX2" fmla="*/ 5004804 w 5956874"/>
              <a:gd name="connsiteY2" fmla="*/ 93335 h 1420739"/>
              <a:gd name="connsiteX3" fmla="*/ 5956874 w 5956874"/>
              <a:gd name="connsiteY3" fmla="*/ 1420739 h 1420739"/>
              <a:gd name="connsiteX0" fmla="*/ 0 w 5956874"/>
              <a:gd name="connsiteY0" fmla="*/ 687815 h 1327404"/>
              <a:gd name="connsiteX1" fmla="*/ 1213092 w 5956874"/>
              <a:gd name="connsiteY1" fmla="*/ 329185 h 1327404"/>
              <a:gd name="connsiteX2" fmla="*/ 5004804 w 5956874"/>
              <a:gd name="connsiteY2" fmla="*/ 0 h 1327404"/>
              <a:gd name="connsiteX3" fmla="*/ 5956874 w 5956874"/>
              <a:gd name="connsiteY3" fmla="*/ 1327404 h 1327404"/>
              <a:gd name="connsiteX0" fmla="*/ 0 w 5956874"/>
              <a:gd name="connsiteY0" fmla="*/ 688975 h 1328564"/>
              <a:gd name="connsiteX1" fmla="*/ 1213092 w 5956874"/>
              <a:gd name="connsiteY1" fmla="*/ 330345 h 1328564"/>
              <a:gd name="connsiteX2" fmla="*/ 5004804 w 5956874"/>
              <a:gd name="connsiteY2" fmla="*/ 1160 h 1328564"/>
              <a:gd name="connsiteX3" fmla="*/ 5956874 w 5956874"/>
              <a:gd name="connsiteY3" fmla="*/ 1328564 h 1328564"/>
              <a:gd name="connsiteX0" fmla="*/ 0 w 5956874"/>
              <a:gd name="connsiteY0" fmla="*/ 688975 h 1328564"/>
              <a:gd name="connsiteX1" fmla="*/ 1213092 w 5956874"/>
              <a:gd name="connsiteY1" fmla="*/ 330345 h 1328564"/>
              <a:gd name="connsiteX2" fmla="*/ 5004804 w 5956874"/>
              <a:gd name="connsiteY2" fmla="*/ 1160 h 1328564"/>
              <a:gd name="connsiteX3" fmla="*/ 5956874 w 5956874"/>
              <a:gd name="connsiteY3" fmla="*/ 1328564 h 1328564"/>
              <a:gd name="connsiteX0" fmla="*/ 0 w 5956874"/>
              <a:gd name="connsiteY0" fmla="*/ 687817 h 1327406"/>
              <a:gd name="connsiteX1" fmla="*/ 1213092 w 5956874"/>
              <a:gd name="connsiteY1" fmla="*/ 329187 h 1327406"/>
              <a:gd name="connsiteX2" fmla="*/ 5004804 w 5956874"/>
              <a:gd name="connsiteY2" fmla="*/ 2 h 1327406"/>
              <a:gd name="connsiteX3" fmla="*/ 5956874 w 5956874"/>
              <a:gd name="connsiteY3" fmla="*/ 1327406 h 1327406"/>
              <a:gd name="connsiteX0" fmla="*/ 0 w 5956874"/>
              <a:gd name="connsiteY0" fmla="*/ 824423 h 1464012"/>
              <a:gd name="connsiteX1" fmla="*/ 1213092 w 5956874"/>
              <a:gd name="connsiteY1" fmla="*/ 465793 h 1464012"/>
              <a:gd name="connsiteX2" fmla="*/ 4907268 w 5956874"/>
              <a:gd name="connsiteY2" fmla="*/ 69551 h 1464012"/>
              <a:gd name="connsiteX3" fmla="*/ 5004804 w 5956874"/>
              <a:gd name="connsiteY3" fmla="*/ 136608 h 1464012"/>
              <a:gd name="connsiteX4" fmla="*/ 5956874 w 5956874"/>
              <a:gd name="connsiteY4" fmla="*/ 1464012 h 1464012"/>
              <a:gd name="connsiteX0" fmla="*/ 0 w 5956874"/>
              <a:gd name="connsiteY0" fmla="*/ 791366 h 1430955"/>
              <a:gd name="connsiteX1" fmla="*/ 1213092 w 5956874"/>
              <a:gd name="connsiteY1" fmla="*/ 432736 h 1430955"/>
              <a:gd name="connsiteX2" fmla="*/ 4907268 w 5956874"/>
              <a:gd name="connsiteY2" fmla="*/ 36494 h 1430955"/>
              <a:gd name="connsiteX3" fmla="*/ 5956874 w 5956874"/>
              <a:gd name="connsiteY3" fmla="*/ 1430955 h 1430955"/>
              <a:gd name="connsiteX0" fmla="*/ 0 w 5956874"/>
              <a:gd name="connsiteY0" fmla="*/ 797080 h 1436669"/>
              <a:gd name="connsiteX1" fmla="*/ 1213092 w 5956874"/>
              <a:gd name="connsiteY1" fmla="*/ 438450 h 1436669"/>
              <a:gd name="connsiteX2" fmla="*/ 4675620 w 5956874"/>
              <a:gd name="connsiteY2" fmla="*/ 36112 h 1436669"/>
              <a:gd name="connsiteX3" fmla="*/ 5956874 w 5956874"/>
              <a:gd name="connsiteY3" fmla="*/ 1436669 h 1436669"/>
              <a:gd name="connsiteX0" fmla="*/ 0 w 6158042"/>
              <a:gd name="connsiteY0" fmla="*/ 797080 h 1369613"/>
              <a:gd name="connsiteX1" fmla="*/ 1213092 w 6158042"/>
              <a:gd name="connsiteY1" fmla="*/ 438450 h 1369613"/>
              <a:gd name="connsiteX2" fmla="*/ 4675620 w 6158042"/>
              <a:gd name="connsiteY2" fmla="*/ 36112 h 1369613"/>
              <a:gd name="connsiteX3" fmla="*/ 6158042 w 6158042"/>
              <a:gd name="connsiteY3" fmla="*/ 1369613 h 1369613"/>
              <a:gd name="connsiteX0" fmla="*/ 0 w 6158042"/>
              <a:gd name="connsiteY0" fmla="*/ 788719 h 1361252"/>
              <a:gd name="connsiteX1" fmla="*/ 1213092 w 6158042"/>
              <a:gd name="connsiteY1" fmla="*/ 430089 h 1361252"/>
              <a:gd name="connsiteX2" fmla="*/ 4675620 w 6158042"/>
              <a:gd name="connsiteY2" fmla="*/ 27751 h 1361252"/>
              <a:gd name="connsiteX3" fmla="*/ 6158042 w 6158042"/>
              <a:gd name="connsiteY3" fmla="*/ 1361252 h 1361252"/>
              <a:gd name="connsiteX0" fmla="*/ 0 w 6109274"/>
              <a:gd name="connsiteY0" fmla="*/ 788719 h 1288100"/>
              <a:gd name="connsiteX1" fmla="*/ 1213092 w 6109274"/>
              <a:gd name="connsiteY1" fmla="*/ 430089 h 1288100"/>
              <a:gd name="connsiteX2" fmla="*/ 4675620 w 6109274"/>
              <a:gd name="connsiteY2" fmla="*/ 27751 h 1288100"/>
              <a:gd name="connsiteX3" fmla="*/ 6109274 w 6109274"/>
              <a:gd name="connsiteY3" fmla="*/ 1288100 h 1288100"/>
              <a:gd name="connsiteX0" fmla="*/ 0 w 6109274"/>
              <a:gd name="connsiteY0" fmla="*/ 788719 h 1306388"/>
              <a:gd name="connsiteX1" fmla="*/ 1213092 w 6109274"/>
              <a:gd name="connsiteY1" fmla="*/ 430089 h 1306388"/>
              <a:gd name="connsiteX2" fmla="*/ 4675620 w 6109274"/>
              <a:gd name="connsiteY2" fmla="*/ 27751 h 1306388"/>
              <a:gd name="connsiteX3" fmla="*/ 6109274 w 6109274"/>
              <a:gd name="connsiteY3" fmla="*/ 1306388 h 1306388"/>
              <a:gd name="connsiteX0" fmla="*/ 0 w 6109274"/>
              <a:gd name="connsiteY0" fmla="*/ 787841 h 1305510"/>
              <a:gd name="connsiteX1" fmla="*/ 1463028 w 6109274"/>
              <a:gd name="connsiteY1" fmla="*/ 453595 h 1305510"/>
              <a:gd name="connsiteX2" fmla="*/ 4675620 w 6109274"/>
              <a:gd name="connsiteY2" fmla="*/ 26873 h 1305510"/>
              <a:gd name="connsiteX3" fmla="*/ 6109274 w 6109274"/>
              <a:gd name="connsiteY3" fmla="*/ 1305510 h 1305510"/>
              <a:gd name="connsiteX0" fmla="*/ 0 w 6109274"/>
              <a:gd name="connsiteY0" fmla="*/ 801301 h 1318970"/>
              <a:gd name="connsiteX1" fmla="*/ 1463028 w 6109274"/>
              <a:gd name="connsiteY1" fmla="*/ 467055 h 1318970"/>
              <a:gd name="connsiteX2" fmla="*/ 4675620 w 6109274"/>
              <a:gd name="connsiteY2" fmla="*/ 40333 h 1318970"/>
              <a:gd name="connsiteX3" fmla="*/ 6109274 w 6109274"/>
              <a:gd name="connsiteY3" fmla="*/ 1318970 h 1318970"/>
              <a:gd name="connsiteX0" fmla="*/ 0 w 6109274"/>
              <a:gd name="connsiteY0" fmla="*/ 796407 h 1314076"/>
              <a:gd name="connsiteX1" fmla="*/ 1523988 w 6109274"/>
              <a:gd name="connsiteY1" fmla="*/ 535313 h 1314076"/>
              <a:gd name="connsiteX2" fmla="*/ 4675620 w 6109274"/>
              <a:gd name="connsiteY2" fmla="*/ 35439 h 1314076"/>
              <a:gd name="connsiteX3" fmla="*/ 6109274 w 6109274"/>
              <a:gd name="connsiteY3" fmla="*/ 1314076 h 1314076"/>
              <a:gd name="connsiteX0" fmla="*/ 0 w 6109274"/>
              <a:gd name="connsiteY0" fmla="*/ 792838 h 1310507"/>
              <a:gd name="connsiteX1" fmla="*/ 1523988 w 6109274"/>
              <a:gd name="connsiteY1" fmla="*/ 598800 h 1310507"/>
              <a:gd name="connsiteX2" fmla="*/ 4675620 w 6109274"/>
              <a:gd name="connsiteY2" fmla="*/ 31870 h 1310507"/>
              <a:gd name="connsiteX3" fmla="*/ 6109274 w 6109274"/>
              <a:gd name="connsiteY3" fmla="*/ 1310507 h 1310507"/>
              <a:gd name="connsiteX0" fmla="*/ 853753 w 4646547"/>
              <a:gd name="connsiteY0" fmla="*/ 987910 h 1310507"/>
              <a:gd name="connsiteX1" fmla="*/ 61261 w 4646547"/>
              <a:gd name="connsiteY1" fmla="*/ 598800 h 1310507"/>
              <a:gd name="connsiteX2" fmla="*/ 3212893 w 4646547"/>
              <a:gd name="connsiteY2" fmla="*/ 31870 h 1310507"/>
              <a:gd name="connsiteX3" fmla="*/ 4646547 w 4646547"/>
              <a:gd name="connsiteY3" fmla="*/ 1310507 h 1310507"/>
              <a:gd name="connsiteX0" fmla="*/ 927527 w 4720321"/>
              <a:gd name="connsiteY0" fmla="*/ 987910 h 1310507"/>
              <a:gd name="connsiteX1" fmla="*/ 611270 w 4720321"/>
              <a:gd name="connsiteY1" fmla="*/ 860346 h 1310507"/>
              <a:gd name="connsiteX2" fmla="*/ 135035 w 4720321"/>
              <a:gd name="connsiteY2" fmla="*/ 598800 h 1310507"/>
              <a:gd name="connsiteX3" fmla="*/ 3286667 w 4720321"/>
              <a:gd name="connsiteY3" fmla="*/ 31870 h 1310507"/>
              <a:gd name="connsiteX4" fmla="*/ 4720321 w 4720321"/>
              <a:gd name="connsiteY4" fmla="*/ 1310507 h 1310507"/>
              <a:gd name="connsiteX0" fmla="*/ 970680 w 4763474"/>
              <a:gd name="connsiteY0" fmla="*/ 984982 h 1307579"/>
              <a:gd name="connsiteX1" fmla="*/ 654423 w 4763474"/>
              <a:gd name="connsiteY1" fmla="*/ 857418 h 1307579"/>
              <a:gd name="connsiteX2" fmla="*/ 129420 w 4763474"/>
              <a:gd name="connsiteY2" fmla="*/ 662928 h 1307579"/>
              <a:gd name="connsiteX3" fmla="*/ 3329820 w 4763474"/>
              <a:gd name="connsiteY3" fmla="*/ 28942 h 1307579"/>
              <a:gd name="connsiteX4" fmla="*/ 4763474 w 4763474"/>
              <a:gd name="connsiteY4" fmla="*/ 1307579 h 1307579"/>
              <a:gd name="connsiteX0" fmla="*/ 962473 w 4755267"/>
              <a:gd name="connsiteY0" fmla="*/ 984982 h 1307579"/>
              <a:gd name="connsiteX1" fmla="*/ 725464 w 4755267"/>
              <a:gd name="connsiteY1" fmla="*/ 802554 h 1307579"/>
              <a:gd name="connsiteX2" fmla="*/ 121213 w 4755267"/>
              <a:gd name="connsiteY2" fmla="*/ 662928 h 1307579"/>
              <a:gd name="connsiteX3" fmla="*/ 3321613 w 4755267"/>
              <a:gd name="connsiteY3" fmla="*/ 28942 h 1307579"/>
              <a:gd name="connsiteX4" fmla="*/ 4755267 w 4755267"/>
              <a:gd name="connsiteY4" fmla="*/ 1307579 h 1307579"/>
              <a:gd name="connsiteX0" fmla="*/ 862234 w 4655028"/>
              <a:gd name="connsiteY0" fmla="*/ 1015142 h 1337739"/>
              <a:gd name="connsiteX1" fmla="*/ 625225 w 4655028"/>
              <a:gd name="connsiteY1" fmla="*/ 832714 h 1337739"/>
              <a:gd name="connsiteX2" fmla="*/ 20974 w 4655028"/>
              <a:gd name="connsiteY2" fmla="*/ 693088 h 1337739"/>
              <a:gd name="connsiteX3" fmla="*/ 1454281 w 4655028"/>
              <a:gd name="connsiteY3" fmla="*/ 253594 h 1337739"/>
              <a:gd name="connsiteX4" fmla="*/ 3221374 w 4655028"/>
              <a:gd name="connsiteY4" fmla="*/ 59102 h 1337739"/>
              <a:gd name="connsiteX5" fmla="*/ 4655028 w 4655028"/>
              <a:gd name="connsiteY5" fmla="*/ 1337739 h 1337739"/>
              <a:gd name="connsiteX0" fmla="*/ 921553 w 4714347"/>
              <a:gd name="connsiteY0" fmla="*/ 1015142 h 1337739"/>
              <a:gd name="connsiteX1" fmla="*/ 684544 w 4714347"/>
              <a:gd name="connsiteY1" fmla="*/ 832714 h 1337739"/>
              <a:gd name="connsiteX2" fmla="*/ 19333 w 4714347"/>
              <a:gd name="connsiteY2" fmla="*/ 613840 h 1337739"/>
              <a:gd name="connsiteX3" fmla="*/ 1513600 w 4714347"/>
              <a:gd name="connsiteY3" fmla="*/ 253594 h 1337739"/>
              <a:gd name="connsiteX4" fmla="*/ 3280693 w 4714347"/>
              <a:gd name="connsiteY4" fmla="*/ 59102 h 1337739"/>
              <a:gd name="connsiteX5" fmla="*/ 4714347 w 4714347"/>
              <a:gd name="connsiteY5" fmla="*/ 1337739 h 1337739"/>
              <a:gd name="connsiteX0" fmla="*/ 926011 w 4718805"/>
              <a:gd name="connsiteY0" fmla="*/ 1015142 h 1337739"/>
              <a:gd name="connsiteX1" fmla="*/ 542698 w 4718805"/>
              <a:gd name="connsiteY1" fmla="*/ 911962 h 1337739"/>
              <a:gd name="connsiteX2" fmla="*/ 23791 w 4718805"/>
              <a:gd name="connsiteY2" fmla="*/ 613840 h 1337739"/>
              <a:gd name="connsiteX3" fmla="*/ 1518058 w 4718805"/>
              <a:gd name="connsiteY3" fmla="*/ 253594 h 1337739"/>
              <a:gd name="connsiteX4" fmla="*/ 3285151 w 4718805"/>
              <a:gd name="connsiteY4" fmla="*/ 59102 h 1337739"/>
              <a:gd name="connsiteX5" fmla="*/ 4718805 w 4718805"/>
              <a:gd name="connsiteY5" fmla="*/ 1337739 h 1337739"/>
              <a:gd name="connsiteX0" fmla="*/ 1238 w 5641120"/>
              <a:gd name="connsiteY0" fmla="*/ 1673510 h 1673510"/>
              <a:gd name="connsiteX1" fmla="*/ 1465013 w 5641120"/>
              <a:gd name="connsiteY1" fmla="*/ 911962 h 1673510"/>
              <a:gd name="connsiteX2" fmla="*/ 946106 w 5641120"/>
              <a:gd name="connsiteY2" fmla="*/ 613840 h 1673510"/>
              <a:gd name="connsiteX3" fmla="*/ 2440373 w 5641120"/>
              <a:gd name="connsiteY3" fmla="*/ 253594 h 1673510"/>
              <a:gd name="connsiteX4" fmla="*/ 4207466 w 5641120"/>
              <a:gd name="connsiteY4" fmla="*/ 59102 h 1673510"/>
              <a:gd name="connsiteX5" fmla="*/ 5641120 w 5641120"/>
              <a:gd name="connsiteY5" fmla="*/ 1337739 h 1673510"/>
              <a:gd name="connsiteX0" fmla="*/ 2096 w 5641978"/>
              <a:gd name="connsiteY0" fmla="*/ 1673510 h 1673510"/>
              <a:gd name="connsiteX1" fmla="*/ 1465871 w 5641978"/>
              <a:gd name="connsiteY1" fmla="*/ 911962 h 1673510"/>
              <a:gd name="connsiteX2" fmla="*/ 946964 w 5641978"/>
              <a:gd name="connsiteY2" fmla="*/ 613840 h 1673510"/>
              <a:gd name="connsiteX3" fmla="*/ 2441231 w 5641978"/>
              <a:gd name="connsiteY3" fmla="*/ 253594 h 1673510"/>
              <a:gd name="connsiteX4" fmla="*/ 4208324 w 5641978"/>
              <a:gd name="connsiteY4" fmla="*/ 59102 h 1673510"/>
              <a:gd name="connsiteX5" fmla="*/ 5641978 w 5641978"/>
              <a:gd name="connsiteY5" fmla="*/ 1337739 h 1673510"/>
              <a:gd name="connsiteX0" fmla="*/ 2096 w 5641978"/>
              <a:gd name="connsiteY0" fmla="*/ 1673510 h 1673510"/>
              <a:gd name="connsiteX1" fmla="*/ 1465871 w 5641978"/>
              <a:gd name="connsiteY1" fmla="*/ 911962 h 1673510"/>
              <a:gd name="connsiteX2" fmla="*/ 946964 w 5641978"/>
              <a:gd name="connsiteY2" fmla="*/ 613840 h 1673510"/>
              <a:gd name="connsiteX3" fmla="*/ 2441231 w 5641978"/>
              <a:gd name="connsiteY3" fmla="*/ 253594 h 1673510"/>
              <a:gd name="connsiteX4" fmla="*/ 4208324 w 5641978"/>
              <a:gd name="connsiteY4" fmla="*/ 59102 h 1673510"/>
              <a:gd name="connsiteX5" fmla="*/ 5641978 w 5641978"/>
              <a:gd name="connsiteY5" fmla="*/ 1337739 h 1673510"/>
              <a:gd name="connsiteX0" fmla="*/ 2110 w 5635896"/>
              <a:gd name="connsiteY0" fmla="*/ 1667414 h 1667414"/>
              <a:gd name="connsiteX1" fmla="*/ 1459789 w 5635896"/>
              <a:gd name="connsiteY1" fmla="*/ 911962 h 1667414"/>
              <a:gd name="connsiteX2" fmla="*/ 940882 w 5635896"/>
              <a:gd name="connsiteY2" fmla="*/ 613840 h 1667414"/>
              <a:gd name="connsiteX3" fmla="*/ 2435149 w 5635896"/>
              <a:gd name="connsiteY3" fmla="*/ 253594 h 1667414"/>
              <a:gd name="connsiteX4" fmla="*/ 4202242 w 5635896"/>
              <a:gd name="connsiteY4" fmla="*/ 59102 h 1667414"/>
              <a:gd name="connsiteX5" fmla="*/ 5635896 w 5635896"/>
              <a:gd name="connsiteY5" fmla="*/ 1337739 h 1667414"/>
              <a:gd name="connsiteX0" fmla="*/ 2110 w 5635896"/>
              <a:gd name="connsiteY0" fmla="*/ 1606859 h 1606859"/>
              <a:gd name="connsiteX1" fmla="*/ 1459789 w 5635896"/>
              <a:gd name="connsiteY1" fmla="*/ 851407 h 1606859"/>
              <a:gd name="connsiteX2" fmla="*/ 940882 w 5635896"/>
              <a:gd name="connsiteY2" fmla="*/ 553285 h 1606859"/>
              <a:gd name="connsiteX3" fmla="*/ 2435149 w 5635896"/>
              <a:gd name="connsiteY3" fmla="*/ 193039 h 1606859"/>
              <a:gd name="connsiteX4" fmla="*/ 4226626 w 5635896"/>
              <a:gd name="connsiteY4" fmla="*/ 71699 h 1606859"/>
              <a:gd name="connsiteX5" fmla="*/ 5635896 w 5635896"/>
              <a:gd name="connsiteY5" fmla="*/ 1277184 h 1606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635896" h="1606859">
                <a:moveTo>
                  <a:pt x="2110" y="1606859"/>
                </a:moveTo>
                <a:cubicBezTo>
                  <a:pt x="-50599" y="1585598"/>
                  <a:pt x="896927" y="1025987"/>
                  <a:pt x="1459789" y="851407"/>
                </a:cubicBezTo>
                <a:cubicBezTo>
                  <a:pt x="2181147" y="506139"/>
                  <a:pt x="799658" y="645741"/>
                  <a:pt x="940882" y="553285"/>
                </a:cubicBezTo>
                <a:cubicBezTo>
                  <a:pt x="1082106" y="460829"/>
                  <a:pt x="1901749" y="298703"/>
                  <a:pt x="2435149" y="193039"/>
                </a:cubicBezTo>
                <a:cubicBezTo>
                  <a:pt x="2968549" y="87375"/>
                  <a:pt x="3696216" y="-104928"/>
                  <a:pt x="4226626" y="71699"/>
                </a:cubicBezTo>
                <a:cubicBezTo>
                  <a:pt x="5017256" y="238069"/>
                  <a:pt x="5417228" y="986671"/>
                  <a:pt x="5635896" y="1277184"/>
                </a:cubicBezTo>
              </a:path>
            </a:pathLst>
          </a:custGeom>
          <a:noFill/>
          <a:ln w="25400">
            <a:solidFill>
              <a:srgbClr val="00B05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3" name="Freihandform 82"/>
          <p:cNvSpPr/>
          <p:nvPr/>
        </p:nvSpPr>
        <p:spPr>
          <a:xfrm>
            <a:off x="1382018" y="3254703"/>
            <a:ext cx="6017834" cy="2286349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1201994"/>
              <a:gd name="connsiteY0" fmla="*/ 185792 h 2286252"/>
              <a:gd name="connsiteX1" fmla="*/ 693174 w 1201994"/>
              <a:gd name="connsiteY1" fmla="*/ 248 h 2286252"/>
              <a:gd name="connsiteX2" fmla="*/ 1201994 w 1201994"/>
              <a:gd name="connsiteY2" fmla="*/ 2286252 h 2286252"/>
              <a:gd name="connsiteX0" fmla="*/ 0 w 1201994"/>
              <a:gd name="connsiteY0" fmla="*/ 10083 h 2110543"/>
              <a:gd name="connsiteX1" fmla="*/ 258834 w 1201994"/>
              <a:gd name="connsiteY1" fmla="*/ 458721 h 2110543"/>
              <a:gd name="connsiteX2" fmla="*/ 1201994 w 1201994"/>
              <a:gd name="connsiteY2" fmla="*/ 2110543 h 2110543"/>
              <a:gd name="connsiteX0" fmla="*/ 0 w 1201994"/>
              <a:gd name="connsiteY0" fmla="*/ 0 h 2100460"/>
              <a:gd name="connsiteX1" fmla="*/ 258834 w 1201994"/>
              <a:gd name="connsiteY1" fmla="*/ 448638 h 2100460"/>
              <a:gd name="connsiteX2" fmla="*/ 1201994 w 1201994"/>
              <a:gd name="connsiteY2" fmla="*/ 2100460 h 2100460"/>
              <a:gd name="connsiteX0" fmla="*/ 0 w 1156274"/>
              <a:gd name="connsiteY0" fmla="*/ 0 h 2115208"/>
              <a:gd name="connsiteX1" fmla="*/ 213114 w 1156274"/>
              <a:gd name="connsiteY1" fmla="*/ 463386 h 2115208"/>
              <a:gd name="connsiteX2" fmla="*/ 1156274 w 1156274"/>
              <a:gd name="connsiteY2" fmla="*/ 2115208 h 2115208"/>
              <a:gd name="connsiteX0" fmla="*/ 0 w 1156274"/>
              <a:gd name="connsiteY0" fmla="*/ 0 h 2115208"/>
              <a:gd name="connsiteX1" fmla="*/ 1156274 w 1156274"/>
              <a:gd name="connsiteY1" fmla="*/ 2115208 h 2115208"/>
              <a:gd name="connsiteX0" fmla="*/ 0 w 1194374"/>
              <a:gd name="connsiteY0" fmla="*/ 0 h 2078337"/>
              <a:gd name="connsiteX1" fmla="*/ 1194374 w 1194374"/>
              <a:gd name="connsiteY1" fmla="*/ 2078337 h 2078337"/>
              <a:gd name="connsiteX0" fmla="*/ 0 w 1194374"/>
              <a:gd name="connsiteY0" fmla="*/ 0 h 2078337"/>
              <a:gd name="connsiteX1" fmla="*/ 944585 w 1194374"/>
              <a:gd name="connsiteY1" fmla="*/ 1666758 h 2078337"/>
              <a:gd name="connsiteX2" fmla="*/ 1194374 w 1194374"/>
              <a:gd name="connsiteY2" fmla="*/ 2078337 h 2078337"/>
              <a:gd name="connsiteX0" fmla="*/ 0 w 2779334"/>
              <a:gd name="connsiteY0" fmla="*/ 0 h 2933745"/>
              <a:gd name="connsiteX1" fmla="*/ 944585 w 2779334"/>
              <a:gd name="connsiteY1" fmla="*/ 1666758 h 2933745"/>
              <a:gd name="connsiteX2" fmla="*/ 2779334 w 2779334"/>
              <a:gd name="connsiteY2" fmla="*/ 2933745 h 2933745"/>
              <a:gd name="connsiteX0" fmla="*/ 0 w 2779334"/>
              <a:gd name="connsiteY0" fmla="*/ 0 h 2933745"/>
              <a:gd name="connsiteX1" fmla="*/ 1081745 w 2779334"/>
              <a:gd name="connsiteY1" fmla="*/ 2094463 h 2933745"/>
              <a:gd name="connsiteX2" fmla="*/ 2779334 w 2779334"/>
              <a:gd name="connsiteY2" fmla="*/ 2933745 h 2933745"/>
              <a:gd name="connsiteX0" fmla="*/ 0 w 2779334"/>
              <a:gd name="connsiteY0" fmla="*/ 0 h 2933745"/>
              <a:gd name="connsiteX1" fmla="*/ 1043645 w 2779334"/>
              <a:gd name="connsiteY1" fmla="*/ 2013347 h 2933745"/>
              <a:gd name="connsiteX2" fmla="*/ 2779334 w 2779334"/>
              <a:gd name="connsiteY2" fmla="*/ 2933745 h 2933745"/>
              <a:gd name="connsiteX0" fmla="*/ 0 w 2779334"/>
              <a:gd name="connsiteY0" fmla="*/ 0 h 2933745"/>
              <a:gd name="connsiteX1" fmla="*/ 1043645 w 2779334"/>
              <a:gd name="connsiteY1" fmla="*/ 2013347 h 2933745"/>
              <a:gd name="connsiteX2" fmla="*/ 2779334 w 2779334"/>
              <a:gd name="connsiteY2" fmla="*/ 2933745 h 2933745"/>
              <a:gd name="connsiteX0" fmla="*/ 0 w 3495614"/>
              <a:gd name="connsiteY0" fmla="*/ 0 h 2247944"/>
              <a:gd name="connsiteX1" fmla="*/ 1043645 w 3495614"/>
              <a:gd name="connsiteY1" fmla="*/ 2013347 h 2247944"/>
              <a:gd name="connsiteX2" fmla="*/ 3495614 w 3495614"/>
              <a:gd name="connsiteY2" fmla="*/ 2247944 h 2247944"/>
              <a:gd name="connsiteX0" fmla="*/ 0 w 3495614"/>
              <a:gd name="connsiteY0" fmla="*/ 0 h 2247944"/>
              <a:gd name="connsiteX1" fmla="*/ 982685 w 3495614"/>
              <a:gd name="connsiteY1" fmla="*/ 1969102 h 2247944"/>
              <a:gd name="connsiteX2" fmla="*/ 3495614 w 3495614"/>
              <a:gd name="connsiteY2" fmla="*/ 2247944 h 2247944"/>
              <a:gd name="connsiteX0" fmla="*/ 0 w 3495614"/>
              <a:gd name="connsiteY0" fmla="*/ 0 h 2247944"/>
              <a:gd name="connsiteX1" fmla="*/ 982685 w 3495614"/>
              <a:gd name="connsiteY1" fmla="*/ 1969102 h 2247944"/>
              <a:gd name="connsiteX2" fmla="*/ 3169625 w 3495614"/>
              <a:gd name="connsiteY2" fmla="*/ 2005971 h 2247944"/>
              <a:gd name="connsiteX3" fmla="*/ 3495614 w 3495614"/>
              <a:gd name="connsiteY3" fmla="*/ 2247944 h 2247944"/>
              <a:gd name="connsiteX0" fmla="*/ 0 w 6017834"/>
              <a:gd name="connsiteY0" fmla="*/ 0 h 2116925"/>
              <a:gd name="connsiteX1" fmla="*/ 982685 w 6017834"/>
              <a:gd name="connsiteY1" fmla="*/ 1969102 h 2116925"/>
              <a:gd name="connsiteX2" fmla="*/ 3169625 w 6017834"/>
              <a:gd name="connsiteY2" fmla="*/ 2005971 h 2116925"/>
              <a:gd name="connsiteX3" fmla="*/ 6017834 w 6017834"/>
              <a:gd name="connsiteY3" fmla="*/ 839470 h 2116925"/>
              <a:gd name="connsiteX0" fmla="*/ 0 w 6017834"/>
              <a:gd name="connsiteY0" fmla="*/ 0 h 2198798"/>
              <a:gd name="connsiteX1" fmla="*/ 982685 w 6017834"/>
              <a:gd name="connsiteY1" fmla="*/ 1969102 h 2198798"/>
              <a:gd name="connsiteX2" fmla="*/ 4640285 w 6017834"/>
              <a:gd name="connsiteY2" fmla="*/ 2197701 h 2198798"/>
              <a:gd name="connsiteX3" fmla="*/ 6017834 w 6017834"/>
              <a:gd name="connsiteY3" fmla="*/ 839470 h 2198798"/>
              <a:gd name="connsiteX0" fmla="*/ 0 w 6017834"/>
              <a:gd name="connsiteY0" fmla="*/ 0 h 2197701"/>
              <a:gd name="connsiteX1" fmla="*/ 982685 w 6017834"/>
              <a:gd name="connsiteY1" fmla="*/ 1969102 h 2197701"/>
              <a:gd name="connsiteX2" fmla="*/ 4640285 w 6017834"/>
              <a:gd name="connsiteY2" fmla="*/ 2197701 h 2197701"/>
              <a:gd name="connsiteX3" fmla="*/ 5272745 w 6017834"/>
              <a:gd name="connsiteY3" fmla="*/ 1747874 h 2197701"/>
              <a:gd name="connsiteX4" fmla="*/ 6017834 w 6017834"/>
              <a:gd name="connsiteY4" fmla="*/ 839470 h 2197701"/>
              <a:gd name="connsiteX0" fmla="*/ 0 w 6017834"/>
              <a:gd name="connsiteY0" fmla="*/ 0 h 2197701"/>
              <a:gd name="connsiteX1" fmla="*/ 982685 w 6017834"/>
              <a:gd name="connsiteY1" fmla="*/ 1969102 h 2197701"/>
              <a:gd name="connsiteX2" fmla="*/ 4640285 w 6017834"/>
              <a:gd name="connsiteY2" fmla="*/ 2197701 h 2197701"/>
              <a:gd name="connsiteX3" fmla="*/ 4038305 w 6017834"/>
              <a:gd name="connsiteY3" fmla="*/ 1482403 h 2197701"/>
              <a:gd name="connsiteX4" fmla="*/ 6017834 w 6017834"/>
              <a:gd name="connsiteY4" fmla="*/ 839470 h 2197701"/>
              <a:gd name="connsiteX0" fmla="*/ 0 w 6017834"/>
              <a:gd name="connsiteY0" fmla="*/ 0 h 2197701"/>
              <a:gd name="connsiteX1" fmla="*/ 982685 w 6017834"/>
              <a:gd name="connsiteY1" fmla="*/ 1969102 h 2197701"/>
              <a:gd name="connsiteX2" fmla="*/ 4404065 w 6017834"/>
              <a:gd name="connsiteY2" fmla="*/ 2197701 h 2197701"/>
              <a:gd name="connsiteX3" fmla="*/ 4038305 w 6017834"/>
              <a:gd name="connsiteY3" fmla="*/ 1482403 h 2197701"/>
              <a:gd name="connsiteX4" fmla="*/ 6017834 w 6017834"/>
              <a:gd name="connsiteY4" fmla="*/ 839470 h 2197701"/>
              <a:gd name="connsiteX0" fmla="*/ 0 w 6017834"/>
              <a:gd name="connsiteY0" fmla="*/ 0 h 2197782"/>
              <a:gd name="connsiteX1" fmla="*/ 982685 w 6017834"/>
              <a:gd name="connsiteY1" fmla="*/ 1969102 h 2197782"/>
              <a:gd name="connsiteX2" fmla="*/ 4404065 w 6017834"/>
              <a:gd name="connsiteY2" fmla="*/ 2197701 h 2197782"/>
              <a:gd name="connsiteX3" fmla="*/ 4038305 w 6017834"/>
              <a:gd name="connsiteY3" fmla="*/ 1482403 h 2197782"/>
              <a:gd name="connsiteX4" fmla="*/ 6017834 w 6017834"/>
              <a:gd name="connsiteY4" fmla="*/ 839470 h 2197782"/>
              <a:gd name="connsiteX0" fmla="*/ 0 w 6017834"/>
              <a:gd name="connsiteY0" fmla="*/ 0 h 2212600"/>
              <a:gd name="connsiteX1" fmla="*/ 982685 w 6017834"/>
              <a:gd name="connsiteY1" fmla="*/ 1969102 h 2212600"/>
              <a:gd name="connsiteX2" fmla="*/ 4404065 w 6017834"/>
              <a:gd name="connsiteY2" fmla="*/ 2197701 h 2212600"/>
              <a:gd name="connsiteX3" fmla="*/ 4038305 w 6017834"/>
              <a:gd name="connsiteY3" fmla="*/ 1482403 h 2212600"/>
              <a:gd name="connsiteX4" fmla="*/ 6017834 w 6017834"/>
              <a:gd name="connsiteY4" fmla="*/ 839470 h 2212600"/>
              <a:gd name="connsiteX0" fmla="*/ 0 w 6017834"/>
              <a:gd name="connsiteY0" fmla="*/ 0 h 2212600"/>
              <a:gd name="connsiteX1" fmla="*/ 982685 w 6017834"/>
              <a:gd name="connsiteY1" fmla="*/ 1969102 h 2212600"/>
              <a:gd name="connsiteX2" fmla="*/ 4404065 w 6017834"/>
              <a:gd name="connsiteY2" fmla="*/ 2197701 h 2212600"/>
              <a:gd name="connsiteX3" fmla="*/ 4038305 w 6017834"/>
              <a:gd name="connsiteY3" fmla="*/ 1482403 h 2212600"/>
              <a:gd name="connsiteX4" fmla="*/ 4658573 w 6017834"/>
              <a:gd name="connsiteY4" fmla="*/ 1247903 h 2212600"/>
              <a:gd name="connsiteX5" fmla="*/ 6017834 w 6017834"/>
              <a:gd name="connsiteY5" fmla="*/ 839470 h 2212600"/>
              <a:gd name="connsiteX0" fmla="*/ 0 w 6017834"/>
              <a:gd name="connsiteY0" fmla="*/ 0 h 2212600"/>
              <a:gd name="connsiteX1" fmla="*/ 982685 w 6017834"/>
              <a:gd name="connsiteY1" fmla="*/ 1969102 h 2212600"/>
              <a:gd name="connsiteX2" fmla="*/ 4404065 w 6017834"/>
              <a:gd name="connsiteY2" fmla="*/ 2197701 h 2212600"/>
              <a:gd name="connsiteX3" fmla="*/ 4038305 w 6017834"/>
              <a:gd name="connsiteY3" fmla="*/ 1482403 h 2212600"/>
              <a:gd name="connsiteX4" fmla="*/ 4762205 w 6017834"/>
              <a:gd name="connsiteY4" fmla="*/ 1306896 h 2212600"/>
              <a:gd name="connsiteX5" fmla="*/ 6017834 w 6017834"/>
              <a:gd name="connsiteY5" fmla="*/ 839470 h 2212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17834" h="2212600">
                <a:moveTo>
                  <a:pt x="0" y="0"/>
                </a:moveTo>
                <a:lnTo>
                  <a:pt x="982685" y="1969102"/>
                </a:lnTo>
                <a:cubicBezTo>
                  <a:pt x="1510956" y="2303431"/>
                  <a:pt x="3985244" y="2195472"/>
                  <a:pt x="4404065" y="2197701"/>
                </a:cubicBezTo>
                <a:cubicBezTo>
                  <a:pt x="5119075" y="2205075"/>
                  <a:pt x="3808714" y="1708775"/>
                  <a:pt x="4038305" y="1482403"/>
                </a:cubicBezTo>
                <a:cubicBezTo>
                  <a:pt x="4080723" y="1324103"/>
                  <a:pt x="4432284" y="1414052"/>
                  <a:pt x="4762205" y="1306896"/>
                </a:cubicBezTo>
                <a:cubicBezTo>
                  <a:pt x="5092127" y="1199741"/>
                  <a:pt x="5791291" y="907542"/>
                  <a:pt x="6017834" y="839470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4" name="Freihandform 83"/>
          <p:cNvSpPr/>
          <p:nvPr/>
        </p:nvSpPr>
        <p:spPr>
          <a:xfrm>
            <a:off x="2721171" y="4062319"/>
            <a:ext cx="3836990" cy="1327342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1422974"/>
              <a:gd name="connsiteY0" fmla="*/ 3592437 h 3592437"/>
              <a:gd name="connsiteX1" fmla="*/ 685554 w 1422974"/>
              <a:gd name="connsiteY1" fmla="*/ 8 h 3592437"/>
              <a:gd name="connsiteX2" fmla="*/ 1422974 w 1422974"/>
              <a:gd name="connsiteY2" fmla="*/ 221234 h 3592437"/>
              <a:gd name="connsiteX0" fmla="*/ 0 w 2142541"/>
              <a:gd name="connsiteY0" fmla="*/ 3375368 h 3375368"/>
              <a:gd name="connsiteX1" fmla="*/ 2110494 w 2142541"/>
              <a:gd name="connsiteY1" fmla="*/ 2017324 h 3375368"/>
              <a:gd name="connsiteX2" fmla="*/ 1422974 w 2142541"/>
              <a:gd name="connsiteY2" fmla="*/ 4165 h 3375368"/>
              <a:gd name="connsiteX0" fmla="*/ 0 w 2142541"/>
              <a:gd name="connsiteY0" fmla="*/ 3375368 h 3375368"/>
              <a:gd name="connsiteX1" fmla="*/ 2110494 w 2142541"/>
              <a:gd name="connsiteY1" fmla="*/ 2017324 h 3375368"/>
              <a:gd name="connsiteX2" fmla="*/ 1422974 w 2142541"/>
              <a:gd name="connsiteY2" fmla="*/ 4165 h 3375368"/>
              <a:gd name="connsiteX0" fmla="*/ 0 w 2147920"/>
              <a:gd name="connsiteY0" fmla="*/ 3375678 h 3375678"/>
              <a:gd name="connsiteX1" fmla="*/ 2110494 w 2147920"/>
              <a:gd name="connsiteY1" fmla="*/ 2017634 h 3375678"/>
              <a:gd name="connsiteX2" fmla="*/ 1422974 w 2147920"/>
              <a:gd name="connsiteY2" fmla="*/ 4475 h 3375678"/>
              <a:gd name="connsiteX0" fmla="*/ 0 w 2007604"/>
              <a:gd name="connsiteY0" fmla="*/ 3375524 h 3375524"/>
              <a:gd name="connsiteX1" fmla="*/ 1965714 w 2007604"/>
              <a:gd name="connsiteY1" fmla="*/ 2091222 h 3375524"/>
              <a:gd name="connsiteX2" fmla="*/ 1422974 w 2007604"/>
              <a:gd name="connsiteY2" fmla="*/ 4321 h 3375524"/>
              <a:gd name="connsiteX0" fmla="*/ 0 w 2276414"/>
              <a:gd name="connsiteY0" fmla="*/ 3611066 h 3611066"/>
              <a:gd name="connsiteX1" fmla="*/ 1965714 w 2276414"/>
              <a:gd name="connsiteY1" fmla="*/ 2326764 h 3611066"/>
              <a:gd name="connsiteX2" fmla="*/ 2276414 w 2276414"/>
              <a:gd name="connsiteY2" fmla="*/ 3888 h 3611066"/>
              <a:gd name="connsiteX0" fmla="*/ 0 w 2329754"/>
              <a:gd name="connsiteY0" fmla="*/ 3574195 h 3574195"/>
              <a:gd name="connsiteX1" fmla="*/ 2019054 w 2329754"/>
              <a:gd name="connsiteY1" fmla="*/ 2326764 h 3574195"/>
              <a:gd name="connsiteX2" fmla="*/ 2329754 w 2329754"/>
              <a:gd name="connsiteY2" fmla="*/ 3888 h 3574195"/>
              <a:gd name="connsiteX0" fmla="*/ 0 w 2329754"/>
              <a:gd name="connsiteY0" fmla="*/ 3587150 h 3587150"/>
              <a:gd name="connsiteX1" fmla="*/ 2019054 w 2329754"/>
              <a:gd name="connsiteY1" fmla="*/ 2339719 h 3587150"/>
              <a:gd name="connsiteX2" fmla="*/ 2234330 w 2329754"/>
              <a:gd name="connsiteY2" fmla="*/ 245506 h 3587150"/>
              <a:gd name="connsiteX3" fmla="*/ 2329754 w 2329754"/>
              <a:gd name="connsiteY3" fmla="*/ 16843 h 3587150"/>
              <a:gd name="connsiteX0" fmla="*/ 0 w 2246930"/>
              <a:gd name="connsiteY0" fmla="*/ 3377200 h 3377200"/>
              <a:gd name="connsiteX1" fmla="*/ 2019054 w 2246930"/>
              <a:gd name="connsiteY1" fmla="*/ 2129769 h 3377200"/>
              <a:gd name="connsiteX2" fmla="*/ 2234330 w 2246930"/>
              <a:gd name="connsiteY2" fmla="*/ 35556 h 3377200"/>
              <a:gd name="connsiteX3" fmla="*/ 5654 w 2246930"/>
              <a:gd name="connsiteY3" fmla="*/ 2513227 h 3377200"/>
              <a:gd name="connsiteX0" fmla="*/ 0 w 2225959"/>
              <a:gd name="connsiteY0" fmla="*/ 2239983 h 2239983"/>
              <a:gd name="connsiteX1" fmla="*/ 2019054 w 2225959"/>
              <a:gd name="connsiteY1" fmla="*/ 992552 h 2239983"/>
              <a:gd name="connsiteX2" fmla="*/ 2188610 w 2225959"/>
              <a:gd name="connsiteY2" fmla="*/ 56090 h 2239983"/>
              <a:gd name="connsiteX3" fmla="*/ 5654 w 2225959"/>
              <a:gd name="connsiteY3" fmla="*/ 1376010 h 2239983"/>
              <a:gd name="connsiteX0" fmla="*/ 0 w 2247058"/>
              <a:gd name="connsiteY0" fmla="*/ 2239983 h 2239983"/>
              <a:gd name="connsiteX1" fmla="*/ 2019054 w 2247058"/>
              <a:gd name="connsiteY1" fmla="*/ 992552 h 2239983"/>
              <a:gd name="connsiteX2" fmla="*/ 2188610 w 2247058"/>
              <a:gd name="connsiteY2" fmla="*/ 56090 h 2239983"/>
              <a:gd name="connsiteX3" fmla="*/ 5654 w 2247058"/>
              <a:gd name="connsiteY3" fmla="*/ 1376010 h 2239983"/>
              <a:gd name="connsiteX0" fmla="*/ 0 w 2247058"/>
              <a:gd name="connsiteY0" fmla="*/ 2245438 h 2245438"/>
              <a:gd name="connsiteX1" fmla="*/ 2019054 w 2247058"/>
              <a:gd name="connsiteY1" fmla="*/ 998007 h 2245438"/>
              <a:gd name="connsiteX2" fmla="*/ 2188610 w 2247058"/>
              <a:gd name="connsiteY2" fmla="*/ 61545 h 2245438"/>
              <a:gd name="connsiteX3" fmla="*/ 5654 w 2247058"/>
              <a:gd name="connsiteY3" fmla="*/ 1381465 h 2245438"/>
              <a:gd name="connsiteX0" fmla="*/ 0 w 2236619"/>
              <a:gd name="connsiteY0" fmla="*/ 2223991 h 2223991"/>
              <a:gd name="connsiteX1" fmla="*/ 2019054 w 2236619"/>
              <a:gd name="connsiteY1" fmla="*/ 976560 h 2223991"/>
              <a:gd name="connsiteX2" fmla="*/ 2165750 w 2236619"/>
              <a:gd name="connsiteY2" fmla="*/ 62220 h 2223991"/>
              <a:gd name="connsiteX3" fmla="*/ 5654 w 2236619"/>
              <a:gd name="connsiteY3" fmla="*/ 1360018 h 2223991"/>
              <a:gd name="connsiteX0" fmla="*/ 0 w 2236619"/>
              <a:gd name="connsiteY0" fmla="*/ 2223489 h 2223489"/>
              <a:gd name="connsiteX1" fmla="*/ 2019054 w 2236619"/>
              <a:gd name="connsiteY1" fmla="*/ 976058 h 2223489"/>
              <a:gd name="connsiteX2" fmla="*/ 2165750 w 2236619"/>
              <a:gd name="connsiteY2" fmla="*/ 61718 h 2223489"/>
              <a:gd name="connsiteX3" fmla="*/ 1594251 w 2236619"/>
              <a:gd name="connsiteY3" fmla="*/ 223952 h 2223489"/>
              <a:gd name="connsiteX4" fmla="*/ 5654 w 2236619"/>
              <a:gd name="connsiteY4" fmla="*/ 1359516 h 2223489"/>
              <a:gd name="connsiteX0" fmla="*/ 0 w 2236619"/>
              <a:gd name="connsiteY0" fmla="*/ 2175334 h 2175334"/>
              <a:gd name="connsiteX1" fmla="*/ 2019054 w 2236619"/>
              <a:gd name="connsiteY1" fmla="*/ 927903 h 2175334"/>
              <a:gd name="connsiteX2" fmla="*/ 2165750 w 2236619"/>
              <a:gd name="connsiteY2" fmla="*/ 13563 h 2175334"/>
              <a:gd name="connsiteX3" fmla="*/ 641751 w 2236619"/>
              <a:gd name="connsiteY3" fmla="*/ 883722 h 2175334"/>
              <a:gd name="connsiteX4" fmla="*/ 5654 w 2236619"/>
              <a:gd name="connsiteY4" fmla="*/ 1311361 h 2175334"/>
              <a:gd name="connsiteX0" fmla="*/ 0 w 2236619"/>
              <a:gd name="connsiteY0" fmla="*/ 2176580 h 2176580"/>
              <a:gd name="connsiteX1" fmla="*/ 2019054 w 2236619"/>
              <a:gd name="connsiteY1" fmla="*/ 929149 h 2176580"/>
              <a:gd name="connsiteX2" fmla="*/ 2165750 w 2236619"/>
              <a:gd name="connsiteY2" fmla="*/ 14809 h 2176580"/>
              <a:gd name="connsiteX3" fmla="*/ 596031 w 2236619"/>
              <a:gd name="connsiteY3" fmla="*/ 811226 h 2176580"/>
              <a:gd name="connsiteX4" fmla="*/ 5654 w 2236619"/>
              <a:gd name="connsiteY4" fmla="*/ 1312607 h 2176580"/>
              <a:gd name="connsiteX0" fmla="*/ 0 w 2370275"/>
              <a:gd name="connsiteY0" fmla="*/ 2176580 h 2176580"/>
              <a:gd name="connsiteX1" fmla="*/ 2019054 w 2370275"/>
              <a:gd name="connsiteY1" fmla="*/ 929149 h 2176580"/>
              <a:gd name="connsiteX2" fmla="*/ 2165750 w 2370275"/>
              <a:gd name="connsiteY2" fmla="*/ 14809 h 2176580"/>
              <a:gd name="connsiteX3" fmla="*/ 596031 w 2370275"/>
              <a:gd name="connsiteY3" fmla="*/ 811226 h 2176580"/>
              <a:gd name="connsiteX4" fmla="*/ 5654 w 2370275"/>
              <a:gd name="connsiteY4" fmla="*/ 1312607 h 2176580"/>
              <a:gd name="connsiteX0" fmla="*/ 0 w 2370275"/>
              <a:gd name="connsiteY0" fmla="*/ 2161771 h 2161771"/>
              <a:gd name="connsiteX1" fmla="*/ 2019054 w 2370275"/>
              <a:gd name="connsiteY1" fmla="*/ 914340 h 2161771"/>
              <a:gd name="connsiteX2" fmla="*/ 2165750 w 2370275"/>
              <a:gd name="connsiteY2" fmla="*/ 0 h 2161771"/>
              <a:gd name="connsiteX3" fmla="*/ 596031 w 2370275"/>
              <a:gd name="connsiteY3" fmla="*/ 796417 h 2161771"/>
              <a:gd name="connsiteX4" fmla="*/ 5654 w 2370275"/>
              <a:gd name="connsiteY4" fmla="*/ 1297798 h 2161771"/>
              <a:gd name="connsiteX0" fmla="*/ 0 w 2312281"/>
              <a:gd name="connsiteY0" fmla="*/ 2176519 h 2176519"/>
              <a:gd name="connsiteX1" fmla="*/ 2019054 w 2312281"/>
              <a:gd name="connsiteY1" fmla="*/ 929088 h 2176519"/>
              <a:gd name="connsiteX2" fmla="*/ 2066690 w 2312281"/>
              <a:gd name="connsiteY2" fmla="*/ 0 h 2176519"/>
              <a:gd name="connsiteX3" fmla="*/ 596031 w 2312281"/>
              <a:gd name="connsiteY3" fmla="*/ 811165 h 2176519"/>
              <a:gd name="connsiteX4" fmla="*/ 5654 w 2312281"/>
              <a:gd name="connsiteY4" fmla="*/ 1312546 h 2176519"/>
              <a:gd name="connsiteX0" fmla="*/ 0 w 2261111"/>
              <a:gd name="connsiteY0" fmla="*/ 2206016 h 2206016"/>
              <a:gd name="connsiteX1" fmla="*/ 2019054 w 2261111"/>
              <a:gd name="connsiteY1" fmla="*/ 958585 h 2206016"/>
              <a:gd name="connsiteX2" fmla="*/ 1960010 w 2261111"/>
              <a:gd name="connsiteY2" fmla="*/ 0 h 2206016"/>
              <a:gd name="connsiteX3" fmla="*/ 596031 w 2261111"/>
              <a:gd name="connsiteY3" fmla="*/ 840662 h 2206016"/>
              <a:gd name="connsiteX4" fmla="*/ 5654 w 2261111"/>
              <a:gd name="connsiteY4" fmla="*/ 1342043 h 2206016"/>
              <a:gd name="connsiteX0" fmla="*/ 245806 w 2506917"/>
              <a:gd name="connsiteY0" fmla="*/ 2206016 h 2206016"/>
              <a:gd name="connsiteX1" fmla="*/ 2264860 w 2506917"/>
              <a:gd name="connsiteY1" fmla="*/ 958585 h 2206016"/>
              <a:gd name="connsiteX2" fmla="*/ 2205816 w 2506917"/>
              <a:gd name="connsiteY2" fmla="*/ 0 h 2206016"/>
              <a:gd name="connsiteX3" fmla="*/ 841837 w 2506917"/>
              <a:gd name="connsiteY3" fmla="*/ 840662 h 2206016"/>
              <a:gd name="connsiteX4" fmla="*/ 0 w 2506917"/>
              <a:gd name="connsiteY4" fmla="*/ 412893 h 2206016"/>
              <a:gd name="connsiteX0" fmla="*/ 245806 w 2506917"/>
              <a:gd name="connsiteY0" fmla="*/ 2206016 h 2206016"/>
              <a:gd name="connsiteX1" fmla="*/ 2264860 w 2506917"/>
              <a:gd name="connsiteY1" fmla="*/ 958585 h 2206016"/>
              <a:gd name="connsiteX2" fmla="*/ 2205816 w 2506917"/>
              <a:gd name="connsiteY2" fmla="*/ 0 h 2206016"/>
              <a:gd name="connsiteX3" fmla="*/ 841837 w 2506917"/>
              <a:gd name="connsiteY3" fmla="*/ 840662 h 2206016"/>
              <a:gd name="connsiteX4" fmla="*/ 255097 w 2506917"/>
              <a:gd name="connsiteY4" fmla="*/ 494072 h 2206016"/>
              <a:gd name="connsiteX5" fmla="*/ 0 w 2506917"/>
              <a:gd name="connsiteY5" fmla="*/ 412893 h 2206016"/>
              <a:gd name="connsiteX0" fmla="*/ 2330 w 2263441"/>
              <a:gd name="connsiteY0" fmla="*/ 2478925 h 2478925"/>
              <a:gd name="connsiteX1" fmla="*/ 2021384 w 2263441"/>
              <a:gd name="connsiteY1" fmla="*/ 1231494 h 2478925"/>
              <a:gd name="connsiteX2" fmla="*/ 1962340 w 2263441"/>
              <a:gd name="connsiteY2" fmla="*/ 272909 h 2478925"/>
              <a:gd name="connsiteX3" fmla="*/ 598361 w 2263441"/>
              <a:gd name="connsiteY3" fmla="*/ 1113571 h 2478925"/>
              <a:gd name="connsiteX4" fmla="*/ 11621 w 2263441"/>
              <a:gd name="connsiteY4" fmla="*/ 766981 h 2478925"/>
              <a:gd name="connsiteX5" fmla="*/ 1006204 w 2263441"/>
              <a:gd name="connsiteY5" fmla="*/ 0 h 2478925"/>
              <a:gd name="connsiteX0" fmla="*/ 2330 w 2263441"/>
              <a:gd name="connsiteY0" fmla="*/ 2478925 h 2478925"/>
              <a:gd name="connsiteX1" fmla="*/ 2021384 w 2263441"/>
              <a:gd name="connsiteY1" fmla="*/ 1231494 h 2478925"/>
              <a:gd name="connsiteX2" fmla="*/ 1962340 w 2263441"/>
              <a:gd name="connsiteY2" fmla="*/ 272909 h 2478925"/>
              <a:gd name="connsiteX3" fmla="*/ 598361 w 2263441"/>
              <a:gd name="connsiteY3" fmla="*/ 1113571 h 2478925"/>
              <a:gd name="connsiteX4" fmla="*/ 11621 w 2263441"/>
              <a:gd name="connsiteY4" fmla="*/ 766981 h 2478925"/>
              <a:gd name="connsiteX5" fmla="*/ 1006204 w 2263441"/>
              <a:gd name="connsiteY5" fmla="*/ 0 h 2478925"/>
              <a:gd name="connsiteX0" fmla="*/ 0 w 2261111"/>
              <a:gd name="connsiteY0" fmla="*/ 2478925 h 2478925"/>
              <a:gd name="connsiteX1" fmla="*/ 2019054 w 2261111"/>
              <a:gd name="connsiteY1" fmla="*/ 1231494 h 2478925"/>
              <a:gd name="connsiteX2" fmla="*/ 1960010 w 2261111"/>
              <a:gd name="connsiteY2" fmla="*/ 272909 h 2478925"/>
              <a:gd name="connsiteX3" fmla="*/ 596031 w 2261111"/>
              <a:gd name="connsiteY3" fmla="*/ 1113571 h 2478925"/>
              <a:gd name="connsiteX4" fmla="*/ 9291 w 2261111"/>
              <a:gd name="connsiteY4" fmla="*/ 766981 h 2478925"/>
              <a:gd name="connsiteX5" fmla="*/ 1003874 w 2261111"/>
              <a:gd name="connsiteY5" fmla="*/ 0 h 2478925"/>
              <a:gd name="connsiteX0" fmla="*/ 0 w 2261111"/>
              <a:gd name="connsiteY0" fmla="*/ 2478925 h 2478925"/>
              <a:gd name="connsiteX1" fmla="*/ 2019054 w 2261111"/>
              <a:gd name="connsiteY1" fmla="*/ 1231494 h 2478925"/>
              <a:gd name="connsiteX2" fmla="*/ 1960010 w 2261111"/>
              <a:gd name="connsiteY2" fmla="*/ 272909 h 2478925"/>
              <a:gd name="connsiteX3" fmla="*/ 596031 w 2261111"/>
              <a:gd name="connsiteY3" fmla="*/ 1113571 h 2478925"/>
              <a:gd name="connsiteX4" fmla="*/ 9291 w 2261111"/>
              <a:gd name="connsiteY4" fmla="*/ 766981 h 2478925"/>
              <a:gd name="connsiteX5" fmla="*/ 817011 w 2261111"/>
              <a:gd name="connsiteY5" fmla="*/ 147547 h 2478925"/>
              <a:gd name="connsiteX6" fmla="*/ 1003874 w 2261111"/>
              <a:gd name="connsiteY6" fmla="*/ 0 h 2478925"/>
              <a:gd name="connsiteX0" fmla="*/ 78820 w 2339931"/>
              <a:gd name="connsiteY0" fmla="*/ 2501048 h 2501048"/>
              <a:gd name="connsiteX1" fmla="*/ 2097874 w 2339931"/>
              <a:gd name="connsiteY1" fmla="*/ 1253617 h 2501048"/>
              <a:gd name="connsiteX2" fmla="*/ 2038830 w 2339931"/>
              <a:gd name="connsiteY2" fmla="*/ 295032 h 2501048"/>
              <a:gd name="connsiteX3" fmla="*/ 674851 w 2339931"/>
              <a:gd name="connsiteY3" fmla="*/ 1135694 h 2501048"/>
              <a:gd name="connsiteX4" fmla="*/ 88111 w 2339931"/>
              <a:gd name="connsiteY4" fmla="*/ 789104 h 2501048"/>
              <a:gd name="connsiteX5" fmla="*/ 895831 w 2339931"/>
              <a:gd name="connsiteY5" fmla="*/ 169670 h 2501048"/>
              <a:gd name="connsiteX6" fmla="*/ 654 w 2339931"/>
              <a:gd name="connsiteY6" fmla="*/ 0 h 2501048"/>
              <a:gd name="connsiteX0" fmla="*/ 78166 w 2339277"/>
              <a:gd name="connsiteY0" fmla="*/ 2501048 h 2501048"/>
              <a:gd name="connsiteX1" fmla="*/ 2097220 w 2339277"/>
              <a:gd name="connsiteY1" fmla="*/ 1253617 h 2501048"/>
              <a:gd name="connsiteX2" fmla="*/ 2038176 w 2339277"/>
              <a:gd name="connsiteY2" fmla="*/ 295032 h 2501048"/>
              <a:gd name="connsiteX3" fmla="*/ 674197 w 2339277"/>
              <a:gd name="connsiteY3" fmla="*/ 1135694 h 2501048"/>
              <a:gd name="connsiteX4" fmla="*/ 87457 w 2339277"/>
              <a:gd name="connsiteY4" fmla="*/ 789104 h 2501048"/>
              <a:gd name="connsiteX5" fmla="*/ 895177 w 2339277"/>
              <a:gd name="connsiteY5" fmla="*/ 169670 h 2501048"/>
              <a:gd name="connsiteX6" fmla="*/ 140797 w 2339277"/>
              <a:gd name="connsiteY6" fmla="*/ 22186 h 2501048"/>
              <a:gd name="connsiteX7" fmla="*/ 0 w 2339277"/>
              <a:gd name="connsiteY7" fmla="*/ 0 h 2501048"/>
              <a:gd name="connsiteX0" fmla="*/ 0 w 3952915"/>
              <a:gd name="connsiteY0" fmla="*/ 2936126 h 2936126"/>
              <a:gd name="connsiteX1" fmla="*/ 2019054 w 3952915"/>
              <a:gd name="connsiteY1" fmla="*/ 1688695 h 2936126"/>
              <a:gd name="connsiteX2" fmla="*/ 1960010 w 3952915"/>
              <a:gd name="connsiteY2" fmla="*/ 730110 h 2936126"/>
              <a:gd name="connsiteX3" fmla="*/ 596031 w 3952915"/>
              <a:gd name="connsiteY3" fmla="*/ 1570772 h 2936126"/>
              <a:gd name="connsiteX4" fmla="*/ 9291 w 3952915"/>
              <a:gd name="connsiteY4" fmla="*/ 1224182 h 2936126"/>
              <a:gd name="connsiteX5" fmla="*/ 817011 w 3952915"/>
              <a:gd name="connsiteY5" fmla="*/ 604748 h 2936126"/>
              <a:gd name="connsiteX6" fmla="*/ 62631 w 3952915"/>
              <a:gd name="connsiteY6" fmla="*/ 457264 h 2936126"/>
              <a:gd name="connsiteX7" fmla="*/ 3952814 w 3952915"/>
              <a:gd name="connsiteY7" fmla="*/ 0 h 2936126"/>
              <a:gd name="connsiteX0" fmla="*/ 0 w 3952915"/>
              <a:gd name="connsiteY0" fmla="*/ 2936126 h 2936126"/>
              <a:gd name="connsiteX1" fmla="*/ 2019054 w 3952915"/>
              <a:gd name="connsiteY1" fmla="*/ 1688695 h 2936126"/>
              <a:gd name="connsiteX2" fmla="*/ 1960010 w 3952915"/>
              <a:gd name="connsiteY2" fmla="*/ 730110 h 2936126"/>
              <a:gd name="connsiteX3" fmla="*/ 596031 w 3952915"/>
              <a:gd name="connsiteY3" fmla="*/ 1570772 h 2936126"/>
              <a:gd name="connsiteX4" fmla="*/ 9291 w 3952915"/>
              <a:gd name="connsiteY4" fmla="*/ 1224182 h 2936126"/>
              <a:gd name="connsiteX5" fmla="*/ 817011 w 3952915"/>
              <a:gd name="connsiteY5" fmla="*/ 604748 h 2936126"/>
              <a:gd name="connsiteX6" fmla="*/ 62631 w 3952915"/>
              <a:gd name="connsiteY6" fmla="*/ 457264 h 2936126"/>
              <a:gd name="connsiteX7" fmla="*/ 3952814 w 3952915"/>
              <a:gd name="connsiteY7" fmla="*/ 0 h 2936126"/>
              <a:gd name="connsiteX0" fmla="*/ 0 w 3952919"/>
              <a:gd name="connsiteY0" fmla="*/ 2936126 h 2936126"/>
              <a:gd name="connsiteX1" fmla="*/ 2019054 w 3952919"/>
              <a:gd name="connsiteY1" fmla="*/ 1688695 h 2936126"/>
              <a:gd name="connsiteX2" fmla="*/ 1960010 w 3952919"/>
              <a:gd name="connsiteY2" fmla="*/ 730110 h 2936126"/>
              <a:gd name="connsiteX3" fmla="*/ 596031 w 3952919"/>
              <a:gd name="connsiteY3" fmla="*/ 1570772 h 2936126"/>
              <a:gd name="connsiteX4" fmla="*/ 9291 w 3952919"/>
              <a:gd name="connsiteY4" fmla="*/ 1224182 h 2936126"/>
              <a:gd name="connsiteX5" fmla="*/ 817011 w 3952919"/>
              <a:gd name="connsiteY5" fmla="*/ 604748 h 2936126"/>
              <a:gd name="connsiteX6" fmla="*/ 62631 w 3952919"/>
              <a:gd name="connsiteY6" fmla="*/ 457264 h 2936126"/>
              <a:gd name="connsiteX7" fmla="*/ 3952814 w 3952919"/>
              <a:gd name="connsiteY7" fmla="*/ 0 h 2936126"/>
              <a:gd name="connsiteX0" fmla="*/ 0 w 3952919"/>
              <a:gd name="connsiteY0" fmla="*/ 2936126 h 2936126"/>
              <a:gd name="connsiteX1" fmla="*/ 2019054 w 3952919"/>
              <a:gd name="connsiteY1" fmla="*/ 1688695 h 2936126"/>
              <a:gd name="connsiteX2" fmla="*/ 1960010 w 3952919"/>
              <a:gd name="connsiteY2" fmla="*/ 730110 h 2936126"/>
              <a:gd name="connsiteX3" fmla="*/ 596031 w 3952919"/>
              <a:gd name="connsiteY3" fmla="*/ 1570772 h 2936126"/>
              <a:gd name="connsiteX4" fmla="*/ 9291 w 3952919"/>
              <a:gd name="connsiteY4" fmla="*/ 1224182 h 2936126"/>
              <a:gd name="connsiteX5" fmla="*/ 817011 w 3952919"/>
              <a:gd name="connsiteY5" fmla="*/ 604748 h 2936126"/>
              <a:gd name="connsiteX6" fmla="*/ 62631 w 3952919"/>
              <a:gd name="connsiteY6" fmla="*/ 457264 h 2936126"/>
              <a:gd name="connsiteX7" fmla="*/ 3952814 w 3952919"/>
              <a:gd name="connsiteY7" fmla="*/ 0 h 2936126"/>
              <a:gd name="connsiteX0" fmla="*/ 0 w 4577745"/>
              <a:gd name="connsiteY0" fmla="*/ 2972997 h 2972997"/>
              <a:gd name="connsiteX1" fmla="*/ 2019054 w 4577745"/>
              <a:gd name="connsiteY1" fmla="*/ 1725566 h 2972997"/>
              <a:gd name="connsiteX2" fmla="*/ 1960010 w 4577745"/>
              <a:gd name="connsiteY2" fmla="*/ 766981 h 2972997"/>
              <a:gd name="connsiteX3" fmla="*/ 596031 w 4577745"/>
              <a:gd name="connsiteY3" fmla="*/ 1607643 h 2972997"/>
              <a:gd name="connsiteX4" fmla="*/ 9291 w 4577745"/>
              <a:gd name="connsiteY4" fmla="*/ 1261053 h 2972997"/>
              <a:gd name="connsiteX5" fmla="*/ 817011 w 4577745"/>
              <a:gd name="connsiteY5" fmla="*/ 641619 h 2972997"/>
              <a:gd name="connsiteX6" fmla="*/ 62631 w 4577745"/>
              <a:gd name="connsiteY6" fmla="*/ 494135 h 2972997"/>
              <a:gd name="connsiteX7" fmla="*/ 4577654 w 4577745"/>
              <a:gd name="connsiteY7" fmla="*/ 0 h 2972997"/>
              <a:gd name="connsiteX0" fmla="*/ 0 w 4577654"/>
              <a:gd name="connsiteY0" fmla="*/ 2975019 h 2975019"/>
              <a:gd name="connsiteX1" fmla="*/ 2019054 w 4577654"/>
              <a:gd name="connsiteY1" fmla="*/ 1727588 h 2975019"/>
              <a:gd name="connsiteX2" fmla="*/ 1960010 w 4577654"/>
              <a:gd name="connsiteY2" fmla="*/ 769003 h 2975019"/>
              <a:gd name="connsiteX3" fmla="*/ 596031 w 4577654"/>
              <a:gd name="connsiteY3" fmla="*/ 1609665 h 2975019"/>
              <a:gd name="connsiteX4" fmla="*/ 9291 w 4577654"/>
              <a:gd name="connsiteY4" fmla="*/ 1263075 h 2975019"/>
              <a:gd name="connsiteX5" fmla="*/ 817011 w 4577654"/>
              <a:gd name="connsiteY5" fmla="*/ 643641 h 2975019"/>
              <a:gd name="connsiteX6" fmla="*/ 62631 w 4577654"/>
              <a:gd name="connsiteY6" fmla="*/ 496157 h 2975019"/>
              <a:gd name="connsiteX7" fmla="*/ 4055511 w 4577654"/>
              <a:gd name="connsiteY7" fmla="*/ 53704 h 2975019"/>
              <a:gd name="connsiteX8" fmla="*/ 4577654 w 4577654"/>
              <a:gd name="connsiteY8" fmla="*/ 2022 h 2975019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9291 w 4897694"/>
              <a:gd name="connsiteY4" fmla="*/ 1213026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40555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9291 w 4897694"/>
              <a:gd name="connsiteY4" fmla="*/ 1213026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37126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76347 w 4897694"/>
              <a:gd name="connsiteY4" fmla="*/ 1177630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37126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76347 w 4897694"/>
              <a:gd name="connsiteY4" fmla="*/ 1177630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37126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478862 h 2478862"/>
              <a:gd name="connsiteX1" fmla="*/ 2019054 w 4897694"/>
              <a:gd name="connsiteY1" fmla="*/ 1231431 h 2478862"/>
              <a:gd name="connsiteX2" fmla="*/ 1960010 w 4897694"/>
              <a:gd name="connsiteY2" fmla="*/ 272846 h 2478862"/>
              <a:gd name="connsiteX3" fmla="*/ 596031 w 4897694"/>
              <a:gd name="connsiteY3" fmla="*/ 1113508 h 2478862"/>
              <a:gd name="connsiteX4" fmla="*/ 76347 w 4897694"/>
              <a:gd name="connsiteY4" fmla="*/ 731522 h 2478862"/>
              <a:gd name="connsiteX5" fmla="*/ 817011 w 4897694"/>
              <a:gd name="connsiteY5" fmla="*/ 147484 h 2478862"/>
              <a:gd name="connsiteX6" fmla="*/ 62631 w 4897694"/>
              <a:gd name="connsiteY6" fmla="*/ 0 h 2478862"/>
              <a:gd name="connsiteX7" fmla="*/ 4897694 w 4897694"/>
              <a:gd name="connsiteY7" fmla="*/ 803726 h 2478862"/>
              <a:gd name="connsiteX0" fmla="*/ 0 w 4897694"/>
              <a:gd name="connsiteY0" fmla="*/ 2331378 h 2331378"/>
              <a:gd name="connsiteX1" fmla="*/ 2019054 w 4897694"/>
              <a:gd name="connsiteY1" fmla="*/ 1083947 h 2331378"/>
              <a:gd name="connsiteX2" fmla="*/ 1960010 w 4897694"/>
              <a:gd name="connsiteY2" fmla="*/ 125362 h 2331378"/>
              <a:gd name="connsiteX3" fmla="*/ 596031 w 4897694"/>
              <a:gd name="connsiteY3" fmla="*/ 966024 h 2331378"/>
              <a:gd name="connsiteX4" fmla="*/ 76347 w 4897694"/>
              <a:gd name="connsiteY4" fmla="*/ 584038 h 2331378"/>
              <a:gd name="connsiteX5" fmla="*/ 817011 w 4897694"/>
              <a:gd name="connsiteY5" fmla="*/ 0 h 2331378"/>
              <a:gd name="connsiteX6" fmla="*/ 4897694 w 4897694"/>
              <a:gd name="connsiteY6" fmla="*/ 656242 h 2331378"/>
              <a:gd name="connsiteX0" fmla="*/ 0 w 4897694"/>
              <a:gd name="connsiteY0" fmla="*/ 2206016 h 2206016"/>
              <a:gd name="connsiteX1" fmla="*/ 2019054 w 4897694"/>
              <a:gd name="connsiteY1" fmla="*/ 958585 h 2206016"/>
              <a:gd name="connsiteX2" fmla="*/ 1960010 w 4897694"/>
              <a:gd name="connsiteY2" fmla="*/ 0 h 2206016"/>
              <a:gd name="connsiteX3" fmla="*/ 596031 w 4897694"/>
              <a:gd name="connsiteY3" fmla="*/ 840662 h 2206016"/>
              <a:gd name="connsiteX4" fmla="*/ 76347 w 4897694"/>
              <a:gd name="connsiteY4" fmla="*/ 458676 h 2206016"/>
              <a:gd name="connsiteX5" fmla="*/ 4897694 w 4897694"/>
              <a:gd name="connsiteY5" fmla="*/ 530880 h 2206016"/>
              <a:gd name="connsiteX0" fmla="*/ 0 w 4897694"/>
              <a:gd name="connsiteY0" fmla="*/ 2206016 h 2206016"/>
              <a:gd name="connsiteX1" fmla="*/ 2019054 w 4897694"/>
              <a:gd name="connsiteY1" fmla="*/ 958585 h 2206016"/>
              <a:gd name="connsiteX2" fmla="*/ 1960010 w 4897694"/>
              <a:gd name="connsiteY2" fmla="*/ 0 h 2206016"/>
              <a:gd name="connsiteX3" fmla="*/ 596031 w 4897694"/>
              <a:gd name="connsiteY3" fmla="*/ 840662 h 2206016"/>
              <a:gd name="connsiteX4" fmla="*/ 4897694 w 4897694"/>
              <a:gd name="connsiteY4" fmla="*/ 530880 h 2206016"/>
              <a:gd name="connsiteX0" fmla="*/ 0 w 4897694"/>
              <a:gd name="connsiteY0" fmla="*/ 2213048 h 2213048"/>
              <a:gd name="connsiteX1" fmla="*/ 2019054 w 4897694"/>
              <a:gd name="connsiteY1" fmla="*/ 965617 h 2213048"/>
              <a:gd name="connsiteX2" fmla="*/ 1960010 w 4897694"/>
              <a:gd name="connsiteY2" fmla="*/ 7032 h 2213048"/>
              <a:gd name="connsiteX3" fmla="*/ 4897694 w 4897694"/>
              <a:gd name="connsiteY3" fmla="*/ 537912 h 2213048"/>
              <a:gd name="connsiteX0" fmla="*/ 0 w 4897694"/>
              <a:gd name="connsiteY0" fmla="*/ 1675136 h 1675136"/>
              <a:gd name="connsiteX1" fmla="*/ 2019054 w 4897694"/>
              <a:gd name="connsiteY1" fmla="*/ 427705 h 1675136"/>
              <a:gd name="connsiteX2" fmla="*/ 4897694 w 4897694"/>
              <a:gd name="connsiteY2" fmla="*/ 0 h 1675136"/>
              <a:gd name="connsiteX0" fmla="*/ 0 w 4897694"/>
              <a:gd name="connsiteY0" fmla="*/ 1675136 h 1675136"/>
              <a:gd name="connsiteX1" fmla="*/ 2019054 w 4897694"/>
              <a:gd name="connsiteY1" fmla="*/ 427705 h 1675136"/>
              <a:gd name="connsiteX2" fmla="*/ 2569611 w 4897694"/>
              <a:gd name="connsiteY2" fmla="*/ 284706 h 1675136"/>
              <a:gd name="connsiteX3" fmla="*/ 4897694 w 4897694"/>
              <a:gd name="connsiteY3" fmla="*/ 0 h 1675136"/>
              <a:gd name="connsiteX0" fmla="*/ 0 w 4897694"/>
              <a:gd name="connsiteY0" fmla="*/ 1687385 h 1687385"/>
              <a:gd name="connsiteX1" fmla="*/ 2019054 w 4897694"/>
              <a:gd name="connsiteY1" fmla="*/ 439954 h 1687385"/>
              <a:gd name="connsiteX2" fmla="*/ 2392827 w 4897694"/>
              <a:gd name="connsiteY2" fmla="*/ 25585 h 1687385"/>
              <a:gd name="connsiteX3" fmla="*/ 4897694 w 4897694"/>
              <a:gd name="connsiteY3" fmla="*/ 12249 h 1687385"/>
              <a:gd name="connsiteX0" fmla="*/ 0 w 4897694"/>
              <a:gd name="connsiteY0" fmla="*/ 1687385 h 1687385"/>
              <a:gd name="connsiteX1" fmla="*/ 1982478 w 4897694"/>
              <a:gd name="connsiteY1" fmla="*/ 428155 h 1687385"/>
              <a:gd name="connsiteX2" fmla="*/ 2392827 w 4897694"/>
              <a:gd name="connsiteY2" fmla="*/ 25585 h 1687385"/>
              <a:gd name="connsiteX3" fmla="*/ 4897694 w 4897694"/>
              <a:gd name="connsiteY3" fmla="*/ 12249 h 1687385"/>
              <a:gd name="connsiteX0" fmla="*/ 0 w 4897694"/>
              <a:gd name="connsiteY0" fmla="*/ 1687385 h 1687385"/>
              <a:gd name="connsiteX1" fmla="*/ 1982478 w 4897694"/>
              <a:gd name="connsiteY1" fmla="*/ 428155 h 1687385"/>
              <a:gd name="connsiteX2" fmla="*/ 2008779 w 4897694"/>
              <a:gd name="connsiteY2" fmla="*/ 456239 h 1687385"/>
              <a:gd name="connsiteX3" fmla="*/ 2392827 w 4897694"/>
              <a:gd name="connsiteY3" fmla="*/ 25585 h 1687385"/>
              <a:gd name="connsiteX4" fmla="*/ 4897694 w 4897694"/>
              <a:gd name="connsiteY4" fmla="*/ 12249 h 1687385"/>
              <a:gd name="connsiteX0" fmla="*/ 0 w 4897694"/>
              <a:gd name="connsiteY0" fmla="*/ 1687385 h 1687385"/>
              <a:gd name="connsiteX1" fmla="*/ 1982478 w 4897694"/>
              <a:gd name="connsiteY1" fmla="*/ 428155 h 1687385"/>
              <a:gd name="connsiteX2" fmla="*/ 2392827 w 4897694"/>
              <a:gd name="connsiteY2" fmla="*/ 25585 h 1687385"/>
              <a:gd name="connsiteX3" fmla="*/ 4897694 w 4897694"/>
              <a:gd name="connsiteY3" fmla="*/ 12249 h 1687385"/>
              <a:gd name="connsiteX0" fmla="*/ 0 w 4897694"/>
              <a:gd name="connsiteY0" fmla="*/ 1675136 h 1675136"/>
              <a:gd name="connsiteX1" fmla="*/ 1982478 w 4897694"/>
              <a:gd name="connsiteY1" fmla="*/ 415906 h 1675136"/>
              <a:gd name="connsiteX2" fmla="*/ 2910987 w 4897694"/>
              <a:gd name="connsiteY2" fmla="*/ 426292 h 1675136"/>
              <a:gd name="connsiteX3" fmla="*/ 4897694 w 4897694"/>
              <a:gd name="connsiteY3" fmla="*/ 0 h 1675136"/>
              <a:gd name="connsiteX0" fmla="*/ 0 w 4897694"/>
              <a:gd name="connsiteY0" fmla="*/ 1675136 h 1675136"/>
              <a:gd name="connsiteX1" fmla="*/ 1732542 w 4897694"/>
              <a:gd name="connsiteY1" fmla="*/ 616485 h 1675136"/>
              <a:gd name="connsiteX2" fmla="*/ 2910987 w 4897694"/>
              <a:gd name="connsiteY2" fmla="*/ 426292 h 1675136"/>
              <a:gd name="connsiteX3" fmla="*/ 4897694 w 4897694"/>
              <a:gd name="connsiteY3" fmla="*/ 0 h 1675136"/>
              <a:gd name="connsiteX0" fmla="*/ 0 w 6580190"/>
              <a:gd name="connsiteY0" fmla="*/ 1262129 h 1262129"/>
              <a:gd name="connsiteX1" fmla="*/ 1732542 w 6580190"/>
              <a:gd name="connsiteY1" fmla="*/ 203478 h 1262129"/>
              <a:gd name="connsiteX2" fmla="*/ 2910987 w 6580190"/>
              <a:gd name="connsiteY2" fmla="*/ 13285 h 1262129"/>
              <a:gd name="connsiteX3" fmla="*/ 6580190 w 6580190"/>
              <a:gd name="connsiteY3" fmla="*/ 135634 h 1262129"/>
              <a:gd name="connsiteX0" fmla="*/ 0 w 6580190"/>
              <a:gd name="connsiteY0" fmla="*/ 1392310 h 1392310"/>
              <a:gd name="connsiteX1" fmla="*/ 1732542 w 6580190"/>
              <a:gd name="connsiteY1" fmla="*/ 333659 h 1392310"/>
              <a:gd name="connsiteX2" fmla="*/ 2910987 w 6580190"/>
              <a:gd name="connsiteY2" fmla="*/ 143466 h 1392310"/>
              <a:gd name="connsiteX3" fmla="*/ 4697115 w 6580190"/>
              <a:gd name="connsiteY3" fmla="*/ 1880 h 1392310"/>
              <a:gd name="connsiteX4" fmla="*/ 6580190 w 6580190"/>
              <a:gd name="connsiteY4" fmla="*/ 265815 h 1392310"/>
              <a:gd name="connsiteX0" fmla="*/ 0 w 6580190"/>
              <a:gd name="connsiteY0" fmla="*/ 1392454 h 1392454"/>
              <a:gd name="connsiteX1" fmla="*/ 1732542 w 6580190"/>
              <a:gd name="connsiteY1" fmla="*/ 333803 h 1392454"/>
              <a:gd name="connsiteX2" fmla="*/ 3709563 w 6580190"/>
              <a:gd name="connsiteY2" fmla="*/ 131811 h 1392454"/>
              <a:gd name="connsiteX3" fmla="*/ 4697115 w 6580190"/>
              <a:gd name="connsiteY3" fmla="*/ 2024 h 1392454"/>
              <a:gd name="connsiteX4" fmla="*/ 6580190 w 6580190"/>
              <a:gd name="connsiteY4" fmla="*/ 265959 h 1392454"/>
              <a:gd name="connsiteX0" fmla="*/ 0 w 6580190"/>
              <a:gd name="connsiteY0" fmla="*/ 1392247 h 1392247"/>
              <a:gd name="connsiteX1" fmla="*/ 1732542 w 6580190"/>
              <a:gd name="connsiteY1" fmla="*/ 333596 h 1392247"/>
              <a:gd name="connsiteX2" fmla="*/ 3099963 w 6580190"/>
              <a:gd name="connsiteY2" fmla="*/ 149302 h 1392247"/>
              <a:gd name="connsiteX3" fmla="*/ 4697115 w 6580190"/>
              <a:gd name="connsiteY3" fmla="*/ 1817 h 1392247"/>
              <a:gd name="connsiteX4" fmla="*/ 6580190 w 6580190"/>
              <a:gd name="connsiteY4" fmla="*/ 265752 h 1392247"/>
              <a:gd name="connsiteX0" fmla="*/ 0 w 4845279"/>
              <a:gd name="connsiteY0" fmla="*/ 1392247 h 1392247"/>
              <a:gd name="connsiteX1" fmla="*/ 1732542 w 4845279"/>
              <a:gd name="connsiteY1" fmla="*/ 333596 h 1392247"/>
              <a:gd name="connsiteX2" fmla="*/ 3099963 w 4845279"/>
              <a:gd name="connsiteY2" fmla="*/ 149302 h 1392247"/>
              <a:gd name="connsiteX3" fmla="*/ 4697115 w 4845279"/>
              <a:gd name="connsiteY3" fmla="*/ 1817 h 1392247"/>
              <a:gd name="connsiteX4" fmla="*/ 3836990 w 4845279"/>
              <a:gd name="connsiteY4" fmla="*/ 478129 h 1392247"/>
              <a:gd name="connsiteX0" fmla="*/ 0 w 3836990"/>
              <a:gd name="connsiteY0" fmla="*/ 1243576 h 1243576"/>
              <a:gd name="connsiteX1" fmla="*/ 1732542 w 3836990"/>
              <a:gd name="connsiteY1" fmla="*/ 184925 h 1243576"/>
              <a:gd name="connsiteX2" fmla="*/ 3099963 w 3836990"/>
              <a:gd name="connsiteY2" fmla="*/ 631 h 1243576"/>
              <a:gd name="connsiteX3" fmla="*/ 3276747 w 3836990"/>
              <a:gd name="connsiteY3" fmla="*/ 124517 h 1243576"/>
              <a:gd name="connsiteX4" fmla="*/ 3836990 w 3836990"/>
              <a:gd name="connsiteY4" fmla="*/ 329458 h 1243576"/>
              <a:gd name="connsiteX0" fmla="*/ 0 w 3836990"/>
              <a:gd name="connsiteY0" fmla="*/ 1242945 h 1242945"/>
              <a:gd name="connsiteX1" fmla="*/ 1732542 w 3836990"/>
              <a:gd name="connsiteY1" fmla="*/ 184294 h 1242945"/>
              <a:gd name="connsiteX2" fmla="*/ 3099963 w 3836990"/>
              <a:gd name="connsiteY2" fmla="*/ 0 h 1242945"/>
              <a:gd name="connsiteX3" fmla="*/ 3836990 w 3836990"/>
              <a:gd name="connsiteY3" fmla="*/ 328827 h 1242945"/>
              <a:gd name="connsiteX0" fmla="*/ 0 w 3836990"/>
              <a:gd name="connsiteY0" fmla="*/ 1237046 h 1237046"/>
              <a:gd name="connsiteX1" fmla="*/ 1732542 w 3836990"/>
              <a:gd name="connsiteY1" fmla="*/ 178395 h 1237046"/>
              <a:gd name="connsiteX2" fmla="*/ 3093867 w 3836990"/>
              <a:gd name="connsiteY2" fmla="*/ 0 h 1237046"/>
              <a:gd name="connsiteX3" fmla="*/ 3836990 w 3836990"/>
              <a:gd name="connsiteY3" fmla="*/ 322928 h 1237046"/>
              <a:gd name="connsiteX0" fmla="*/ 0 w 3836990"/>
              <a:gd name="connsiteY0" fmla="*/ 1259766 h 1259766"/>
              <a:gd name="connsiteX1" fmla="*/ 1732542 w 3836990"/>
              <a:gd name="connsiteY1" fmla="*/ 201115 h 1259766"/>
              <a:gd name="connsiteX2" fmla="*/ 3093867 w 3836990"/>
              <a:gd name="connsiteY2" fmla="*/ 22720 h 1259766"/>
              <a:gd name="connsiteX3" fmla="*/ 3836990 w 3836990"/>
              <a:gd name="connsiteY3" fmla="*/ 345648 h 1259766"/>
              <a:gd name="connsiteX0" fmla="*/ 0 w 3836990"/>
              <a:gd name="connsiteY0" fmla="*/ 1259766 h 1259766"/>
              <a:gd name="connsiteX1" fmla="*/ 1732542 w 3836990"/>
              <a:gd name="connsiteY1" fmla="*/ 201115 h 1259766"/>
              <a:gd name="connsiteX2" fmla="*/ 3093867 w 3836990"/>
              <a:gd name="connsiteY2" fmla="*/ 22720 h 1259766"/>
              <a:gd name="connsiteX3" fmla="*/ 3836990 w 3836990"/>
              <a:gd name="connsiteY3" fmla="*/ 345648 h 1259766"/>
              <a:gd name="connsiteX0" fmla="*/ 0 w 3836990"/>
              <a:gd name="connsiteY0" fmla="*/ 1284528 h 1284528"/>
              <a:gd name="connsiteX1" fmla="*/ 1732542 w 3836990"/>
              <a:gd name="connsiteY1" fmla="*/ 225877 h 1284528"/>
              <a:gd name="connsiteX2" fmla="*/ 3313323 w 3836990"/>
              <a:gd name="connsiteY2" fmla="*/ 12086 h 1284528"/>
              <a:gd name="connsiteX3" fmla="*/ 3836990 w 3836990"/>
              <a:gd name="connsiteY3" fmla="*/ 370410 h 12845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836990" h="1284528">
                <a:moveTo>
                  <a:pt x="0" y="1284528"/>
                </a:moveTo>
                <a:cubicBezTo>
                  <a:pt x="226757" y="1195324"/>
                  <a:pt x="1577930" y="345292"/>
                  <a:pt x="1732542" y="225877"/>
                </a:cubicBezTo>
                <a:cubicBezTo>
                  <a:pt x="2131346" y="-51090"/>
                  <a:pt x="2900606" y="-1188"/>
                  <a:pt x="3313323" y="12086"/>
                </a:cubicBezTo>
                <a:cubicBezTo>
                  <a:pt x="3676256" y="779"/>
                  <a:pt x="3683443" y="301904"/>
                  <a:pt x="3836990" y="370410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dash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5" name="Freihandform 84"/>
          <p:cNvSpPr/>
          <p:nvPr/>
        </p:nvSpPr>
        <p:spPr>
          <a:xfrm>
            <a:off x="4053129" y="3245752"/>
            <a:ext cx="3404723" cy="979656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1422974"/>
              <a:gd name="connsiteY0" fmla="*/ 3592437 h 3592437"/>
              <a:gd name="connsiteX1" fmla="*/ 685554 w 1422974"/>
              <a:gd name="connsiteY1" fmla="*/ 8 h 3592437"/>
              <a:gd name="connsiteX2" fmla="*/ 1422974 w 1422974"/>
              <a:gd name="connsiteY2" fmla="*/ 221234 h 3592437"/>
              <a:gd name="connsiteX0" fmla="*/ 0 w 2142541"/>
              <a:gd name="connsiteY0" fmla="*/ 3375368 h 3375368"/>
              <a:gd name="connsiteX1" fmla="*/ 2110494 w 2142541"/>
              <a:gd name="connsiteY1" fmla="*/ 2017324 h 3375368"/>
              <a:gd name="connsiteX2" fmla="*/ 1422974 w 2142541"/>
              <a:gd name="connsiteY2" fmla="*/ 4165 h 3375368"/>
              <a:gd name="connsiteX0" fmla="*/ 0 w 2142541"/>
              <a:gd name="connsiteY0" fmla="*/ 3375368 h 3375368"/>
              <a:gd name="connsiteX1" fmla="*/ 2110494 w 2142541"/>
              <a:gd name="connsiteY1" fmla="*/ 2017324 h 3375368"/>
              <a:gd name="connsiteX2" fmla="*/ 1422974 w 2142541"/>
              <a:gd name="connsiteY2" fmla="*/ 4165 h 3375368"/>
              <a:gd name="connsiteX0" fmla="*/ 0 w 2147920"/>
              <a:gd name="connsiteY0" fmla="*/ 3375678 h 3375678"/>
              <a:gd name="connsiteX1" fmla="*/ 2110494 w 2147920"/>
              <a:gd name="connsiteY1" fmla="*/ 2017634 h 3375678"/>
              <a:gd name="connsiteX2" fmla="*/ 1422974 w 2147920"/>
              <a:gd name="connsiteY2" fmla="*/ 4475 h 3375678"/>
              <a:gd name="connsiteX0" fmla="*/ 0 w 2007604"/>
              <a:gd name="connsiteY0" fmla="*/ 3375524 h 3375524"/>
              <a:gd name="connsiteX1" fmla="*/ 1965714 w 2007604"/>
              <a:gd name="connsiteY1" fmla="*/ 2091222 h 3375524"/>
              <a:gd name="connsiteX2" fmla="*/ 1422974 w 2007604"/>
              <a:gd name="connsiteY2" fmla="*/ 4321 h 3375524"/>
              <a:gd name="connsiteX0" fmla="*/ 0 w 2276414"/>
              <a:gd name="connsiteY0" fmla="*/ 3611066 h 3611066"/>
              <a:gd name="connsiteX1" fmla="*/ 1965714 w 2276414"/>
              <a:gd name="connsiteY1" fmla="*/ 2326764 h 3611066"/>
              <a:gd name="connsiteX2" fmla="*/ 2276414 w 2276414"/>
              <a:gd name="connsiteY2" fmla="*/ 3888 h 3611066"/>
              <a:gd name="connsiteX0" fmla="*/ 0 w 2329754"/>
              <a:gd name="connsiteY0" fmla="*/ 3574195 h 3574195"/>
              <a:gd name="connsiteX1" fmla="*/ 2019054 w 2329754"/>
              <a:gd name="connsiteY1" fmla="*/ 2326764 h 3574195"/>
              <a:gd name="connsiteX2" fmla="*/ 2329754 w 2329754"/>
              <a:gd name="connsiteY2" fmla="*/ 3888 h 3574195"/>
              <a:gd name="connsiteX0" fmla="*/ 0 w 2329754"/>
              <a:gd name="connsiteY0" fmla="*/ 3587150 h 3587150"/>
              <a:gd name="connsiteX1" fmla="*/ 2019054 w 2329754"/>
              <a:gd name="connsiteY1" fmla="*/ 2339719 h 3587150"/>
              <a:gd name="connsiteX2" fmla="*/ 2234330 w 2329754"/>
              <a:gd name="connsiteY2" fmla="*/ 245506 h 3587150"/>
              <a:gd name="connsiteX3" fmla="*/ 2329754 w 2329754"/>
              <a:gd name="connsiteY3" fmla="*/ 16843 h 3587150"/>
              <a:gd name="connsiteX0" fmla="*/ 0 w 2246930"/>
              <a:gd name="connsiteY0" fmla="*/ 3377200 h 3377200"/>
              <a:gd name="connsiteX1" fmla="*/ 2019054 w 2246930"/>
              <a:gd name="connsiteY1" fmla="*/ 2129769 h 3377200"/>
              <a:gd name="connsiteX2" fmla="*/ 2234330 w 2246930"/>
              <a:gd name="connsiteY2" fmla="*/ 35556 h 3377200"/>
              <a:gd name="connsiteX3" fmla="*/ 5654 w 2246930"/>
              <a:gd name="connsiteY3" fmla="*/ 2513227 h 3377200"/>
              <a:gd name="connsiteX0" fmla="*/ 0 w 2225959"/>
              <a:gd name="connsiteY0" fmla="*/ 2239983 h 2239983"/>
              <a:gd name="connsiteX1" fmla="*/ 2019054 w 2225959"/>
              <a:gd name="connsiteY1" fmla="*/ 992552 h 2239983"/>
              <a:gd name="connsiteX2" fmla="*/ 2188610 w 2225959"/>
              <a:gd name="connsiteY2" fmla="*/ 56090 h 2239983"/>
              <a:gd name="connsiteX3" fmla="*/ 5654 w 2225959"/>
              <a:gd name="connsiteY3" fmla="*/ 1376010 h 2239983"/>
              <a:gd name="connsiteX0" fmla="*/ 0 w 2247058"/>
              <a:gd name="connsiteY0" fmla="*/ 2239983 h 2239983"/>
              <a:gd name="connsiteX1" fmla="*/ 2019054 w 2247058"/>
              <a:gd name="connsiteY1" fmla="*/ 992552 h 2239983"/>
              <a:gd name="connsiteX2" fmla="*/ 2188610 w 2247058"/>
              <a:gd name="connsiteY2" fmla="*/ 56090 h 2239983"/>
              <a:gd name="connsiteX3" fmla="*/ 5654 w 2247058"/>
              <a:gd name="connsiteY3" fmla="*/ 1376010 h 2239983"/>
              <a:gd name="connsiteX0" fmla="*/ 0 w 2247058"/>
              <a:gd name="connsiteY0" fmla="*/ 2245438 h 2245438"/>
              <a:gd name="connsiteX1" fmla="*/ 2019054 w 2247058"/>
              <a:gd name="connsiteY1" fmla="*/ 998007 h 2245438"/>
              <a:gd name="connsiteX2" fmla="*/ 2188610 w 2247058"/>
              <a:gd name="connsiteY2" fmla="*/ 61545 h 2245438"/>
              <a:gd name="connsiteX3" fmla="*/ 5654 w 2247058"/>
              <a:gd name="connsiteY3" fmla="*/ 1381465 h 2245438"/>
              <a:gd name="connsiteX0" fmla="*/ 0 w 2236619"/>
              <a:gd name="connsiteY0" fmla="*/ 2223991 h 2223991"/>
              <a:gd name="connsiteX1" fmla="*/ 2019054 w 2236619"/>
              <a:gd name="connsiteY1" fmla="*/ 976560 h 2223991"/>
              <a:gd name="connsiteX2" fmla="*/ 2165750 w 2236619"/>
              <a:gd name="connsiteY2" fmla="*/ 62220 h 2223991"/>
              <a:gd name="connsiteX3" fmla="*/ 5654 w 2236619"/>
              <a:gd name="connsiteY3" fmla="*/ 1360018 h 2223991"/>
              <a:gd name="connsiteX0" fmla="*/ 0 w 2236619"/>
              <a:gd name="connsiteY0" fmla="*/ 2223489 h 2223489"/>
              <a:gd name="connsiteX1" fmla="*/ 2019054 w 2236619"/>
              <a:gd name="connsiteY1" fmla="*/ 976058 h 2223489"/>
              <a:gd name="connsiteX2" fmla="*/ 2165750 w 2236619"/>
              <a:gd name="connsiteY2" fmla="*/ 61718 h 2223489"/>
              <a:gd name="connsiteX3" fmla="*/ 1594251 w 2236619"/>
              <a:gd name="connsiteY3" fmla="*/ 223952 h 2223489"/>
              <a:gd name="connsiteX4" fmla="*/ 5654 w 2236619"/>
              <a:gd name="connsiteY4" fmla="*/ 1359516 h 2223489"/>
              <a:gd name="connsiteX0" fmla="*/ 0 w 2236619"/>
              <a:gd name="connsiteY0" fmla="*/ 2175334 h 2175334"/>
              <a:gd name="connsiteX1" fmla="*/ 2019054 w 2236619"/>
              <a:gd name="connsiteY1" fmla="*/ 927903 h 2175334"/>
              <a:gd name="connsiteX2" fmla="*/ 2165750 w 2236619"/>
              <a:gd name="connsiteY2" fmla="*/ 13563 h 2175334"/>
              <a:gd name="connsiteX3" fmla="*/ 641751 w 2236619"/>
              <a:gd name="connsiteY3" fmla="*/ 883722 h 2175334"/>
              <a:gd name="connsiteX4" fmla="*/ 5654 w 2236619"/>
              <a:gd name="connsiteY4" fmla="*/ 1311361 h 2175334"/>
              <a:gd name="connsiteX0" fmla="*/ 0 w 2236619"/>
              <a:gd name="connsiteY0" fmla="*/ 2176580 h 2176580"/>
              <a:gd name="connsiteX1" fmla="*/ 2019054 w 2236619"/>
              <a:gd name="connsiteY1" fmla="*/ 929149 h 2176580"/>
              <a:gd name="connsiteX2" fmla="*/ 2165750 w 2236619"/>
              <a:gd name="connsiteY2" fmla="*/ 14809 h 2176580"/>
              <a:gd name="connsiteX3" fmla="*/ 596031 w 2236619"/>
              <a:gd name="connsiteY3" fmla="*/ 811226 h 2176580"/>
              <a:gd name="connsiteX4" fmla="*/ 5654 w 2236619"/>
              <a:gd name="connsiteY4" fmla="*/ 1312607 h 2176580"/>
              <a:gd name="connsiteX0" fmla="*/ 0 w 2370275"/>
              <a:gd name="connsiteY0" fmla="*/ 2176580 h 2176580"/>
              <a:gd name="connsiteX1" fmla="*/ 2019054 w 2370275"/>
              <a:gd name="connsiteY1" fmla="*/ 929149 h 2176580"/>
              <a:gd name="connsiteX2" fmla="*/ 2165750 w 2370275"/>
              <a:gd name="connsiteY2" fmla="*/ 14809 h 2176580"/>
              <a:gd name="connsiteX3" fmla="*/ 596031 w 2370275"/>
              <a:gd name="connsiteY3" fmla="*/ 811226 h 2176580"/>
              <a:gd name="connsiteX4" fmla="*/ 5654 w 2370275"/>
              <a:gd name="connsiteY4" fmla="*/ 1312607 h 2176580"/>
              <a:gd name="connsiteX0" fmla="*/ 0 w 2370275"/>
              <a:gd name="connsiteY0" fmla="*/ 2161771 h 2161771"/>
              <a:gd name="connsiteX1" fmla="*/ 2019054 w 2370275"/>
              <a:gd name="connsiteY1" fmla="*/ 914340 h 2161771"/>
              <a:gd name="connsiteX2" fmla="*/ 2165750 w 2370275"/>
              <a:gd name="connsiteY2" fmla="*/ 0 h 2161771"/>
              <a:gd name="connsiteX3" fmla="*/ 596031 w 2370275"/>
              <a:gd name="connsiteY3" fmla="*/ 796417 h 2161771"/>
              <a:gd name="connsiteX4" fmla="*/ 5654 w 2370275"/>
              <a:gd name="connsiteY4" fmla="*/ 1297798 h 2161771"/>
              <a:gd name="connsiteX0" fmla="*/ 0 w 2312281"/>
              <a:gd name="connsiteY0" fmla="*/ 2176519 h 2176519"/>
              <a:gd name="connsiteX1" fmla="*/ 2019054 w 2312281"/>
              <a:gd name="connsiteY1" fmla="*/ 929088 h 2176519"/>
              <a:gd name="connsiteX2" fmla="*/ 2066690 w 2312281"/>
              <a:gd name="connsiteY2" fmla="*/ 0 h 2176519"/>
              <a:gd name="connsiteX3" fmla="*/ 596031 w 2312281"/>
              <a:gd name="connsiteY3" fmla="*/ 811165 h 2176519"/>
              <a:gd name="connsiteX4" fmla="*/ 5654 w 2312281"/>
              <a:gd name="connsiteY4" fmla="*/ 1312546 h 2176519"/>
              <a:gd name="connsiteX0" fmla="*/ 0 w 2261111"/>
              <a:gd name="connsiteY0" fmla="*/ 2206016 h 2206016"/>
              <a:gd name="connsiteX1" fmla="*/ 2019054 w 2261111"/>
              <a:gd name="connsiteY1" fmla="*/ 958585 h 2206016"/>
              <a:gd name="connsiteX2" fmla="*/ 1960010 w 2261111"/>
              <a:gd name="connsiteY2" fmla="*/ 0 h 2206016"/>
              <a:gd name="connsiteX3" fmla="*/ 596031 w 2261111"/>
              <a:gd name="connsiteY3" fmla="*/ 840662 h 2206016"/>
              <a:gd name="connsiteX4" fmla="*/ 5654 w 2261111"/>
              <a:gd name="connsiteY4" fmla="*/ 1342043 h 2206016"/>
              <a:gd name="connsiteX0" fmla="*/ 245806 w 2506917"/>
              <a:gd name="connsiteY0" fmla="*/ 2206016 h 2206016"/>
              <a:gd name="connsiteX1" fmla="*/ 2264860 w 2506917"/>
              <a:gd name="connsiteY1" fmla="*/ 958585 h 2206016"/>
              <a:gd name="connsiteX2" fmla="*/ 2205816 w 2506917"/>
              <a:gd name="connsiteY2" fmla="*/ 0 h 2206016"/>
              <a:gd name="connsiteX3" fmla="*/ 841837 w 2506917"/>
              <a:gd name="connsiteY3" fmla="*/ 840662 h 2206016"/>
              <a:gd name="connsiteX4" fmla="*/ 0 w 2506917"/>
              <a:gd name="connsiteY4" fmla="*/ 412893 h 2206016"/>
              <a:gd name="connsiteX0" fmla="*/ 245806 w 2506917"/>
              <a:gd name="connsiteY0" fmla="*/ 2206016 h 2206016"/>
              <a:gd name="connsiteX1" fmla="*/ 2264860 w 2506917"/>
              <a:gd name="connsiteY1" fmla="*/ 958585 h 2206016"/>
              <a:gd name="connsiteX2" fmla="*/ 2205816 w 2506917"/>
              <a:gd name="connsiteY2" fmla="*/ 0 h 2206016"/>
              <a:gd name="connsiteX3" fmla="*/ 841837 w 2506917"/>
              <a:gd name="connsiteY3" fmla="*/ 840662 h 2206016"/>
              <a:gd name="connsiteX4" fmla="*/ 255097 w 2506917"/>
              <a:gd name="connsiteY4" fmla="*/ 494072 h 2206016"/>
              <a:gd name="connsiteX5" fmla="*/ 0 w 2506917"/>
              <a:gd name="connsiteY5" fmla="*/ 412893 h 2206016"/>
              <a:gd name="connsiteX0" fmla="*/ 2330 w 2263441"/>
              <a:gd name="connsiteY0" fmla="*/ 2478925 h 2478925"/>
              <a:gd name="connsiteX1" fmla="*/ 2021384 w 2263441"/>
              <a:gd name="connsiteY1" fmla="*/ 1231494 h 2478925"/>
              <a:gd name="connsiteX2" fmla="*/ 1962340 w 2263441"/>
              <a:gd name="connsiteY2" fmla="*/ 272909 h 2478925"/>
              <a:gd name="connsiteX3" fmla="*/ 598361 w 2263441"/>
              <a:gd name="connsiteY3" fmla="*/ 1113571 h 2478925"/>
              <a:gd name="connsiteX4" fmla="*/ 11621 w 2263441"/>
              <a:gd name="connsiteY4" fmla="*/ 766981 h 2478925"/>
              <a:gd name="connsiteX5" fmla="*/ 1006204 w 2263441"/>
              <a:gd name="connsiteY5" fmla="*/ 0 h 2478925"/>
              <a:gd name="connsiteX0" fmla="*/ 2330 w 2263441"/>
              <a:gd name="connsiteY0" fmla="*/ 2478925 h 2478925"/>
              <a:gd name="connsiteX1" fmla="*/ 2021384 w 2263441"/>
              <a:gd name="connsiteY1" fmla="*/ 1231494 h 2478925"/>
              <a:gd name="connsiteX2" fmla="*/ 1962340 w 2263441"/>
              <a:gd name="connsiteY2" fmla="*/ 272909 h 2478925"/>
              <a:gd name="connsiteX3" fmla="*/ 598361 w 2263441"/>
              <a:gd name="connsiteY3" fmla="*/ 1113571 h 2478925"/>
              <a:gd name="connsiteX4" fmla="*/ 11621 w 2263441"/>
              <a:gd name="connsiteY4" fmla="*/ 766981 h 2478925"/>
              <a:gd name="connsiteX5" fmla="*/ 1006204 w 2263441"/>
              <a:gd name="connsiteY5" fmla="*/ 0 h 2478925"/>
              <a:gd name="connsiteX0" fmla="*/ 0 w 2261111"/>
              <a:gd name="connsiteY0" fmla="*/ 2478925 h 2478925"/>
              <a:gd name="connsiteX1" fmla="*/ 2019054 w 2261111"/>
              <a:gd name="connsiteY1" fmla="*/ 1231494 h 2478925"/>
              <a:gd name="connsiteX2" fmla="*/ 1960010 w 2261111"/>
              <a:gd name="connsiteY2" fmla="*/ 272909 h 2478925"/>
              <a:gd name="connsiteX3" fmla="*/ 596031 w 2261111"/>
              <a:gd name="connsiteY3" fmla="*/ 1113571 h 2478925"/>
              <a:gd name="connsiteX4" fmla="*/ 9291 w 2261111"/>
              <a:gd name="connsiteY4" fmla="*/ 766981 h 2478925"/>
              <a:gd name="connsiteX5" fmla="*/ 1003874 w 2261111"/>
              <a:gd name="connsiteY5" fmla="*/ 0 h 2478925"/>
              <a:gd name="connsiteX0" fmla="*/ 0 w 2261111"/>
              <a:gd name="connsiteY0" fmla="*/ 2478925 h 2478925"/>
              <a:gd name="connsiteX1" fmla="*/ 2019054 w 2261111"/>
              <a:gd name="connsiteY1" fmla="*/ 1231494 h 2478925"/>
              <a:gd name="connsiteX2" fmla="*/ 1960010 w 2261111"/>
              <a:gd name="connsiteY2" fmla="*/ 272909 h 2478925"/>
              <a:gd name="connsiteX3" fmla="*/ 596031 w 2261111"/>
              <a:gd name="connsiteY3" fmla="*/ 1113571 h 2478925"/>
              <a:gd name="connsiteX4" fmla="*/ 9291 w 2261111"/>
              <a:gd name="connsiteY4" fmla="*/ 766981 h 2478925"/>
              <a:gd name="connsiteX5" fmla="*/ 817011 w 2261111"/>
              <a:gd name="connsiteY5" fmla="*/ 147547 h 2478925"/>
              <a:gd name="connsiteX6" fmla="*/ 1003874 w 2261111"/>
              <a:gd name="connsiteY6" fmla="*/ 0 h 2478925"/>
              <a:gd name="connsiteX0" fmla="*/ 78820 w 2339931"/>
              <a:gd name="connsiteY0" fmla="*/ 2501048 h 2501048"/>
              <a:gd name="connsiteX1" fmla="*/ 2097874 w 2339931"/>
              <a:gd name="connsiteY1" fmla="*/ 1253617 h 2501048"/>
              <a:gd name="connsiteX2" fmla="*/ 2038830 w 2339931"/>
              <a:gd name="connsiteY2" fmla="*/ 295032 h 2501048"/>
              <a:gd name="connsiteX3" fmla="*/ 674851 w 2339931"/>
              <a:gd name="connsiteY3" fmla="*/ 1135694 h 2501048"/>
              <a:gd name="connsiteX4" fmla="*/ 88111 w 2339931"/>
              <a:gd name="connsiteY4" fmla="*/ 789104 h 2501048"/>
              <a:gd name="connsiteX5" fmla="*/ 895831 w 2339931"/>
              <a:gd name="connsiteY5" fmla="*/ 169670 h 2501048"/>
              <a:gd name="connsiteX6" fmla="*/ 654 w 2339931"/>
              <a:gd name="connsiteY6" fmla="*/ 0 h 2501048"/>
              <a:gd name="connsiteX0" fmla="*/ 78166 w 2339277"/>
              <a:gd name="connsiteY0" fmla="*/ 2501048 h 2501048"/>
              <a:gd name="connsiteX1" fmla="*/ 2097220 w 2339277"/>
              <a:gd name="connsiteY1" fmla="*/ 1253617 h 2501048"/>
              <a:gd name="connsiteX2" fmla="*/ 2038176 w 2339277"/>
              <a:gd name="connsiteY2" fmla="*/ 295032 h 2501048"/>
              <a:gd name="connsiteX3" fmla="*/ 674197 w 2339277"/>
              <a:gd name="connsiteY3" fmla="*/ 1135694 h 2501048"/>
              <a:gd name="connsiteX4" fmla="*/ 87457 w 2339277"/>
              <a:gd name="connsiteY4" fmla="*/ 789104 h 2501048"/>
              <a:gd name="connsiteX5" fmla="*/ 895177 w 2339277"/>
              <a:gd name="connsiteY5" fmla="*/ 169670 h 2501048"/>
              <a:gd name="connsiteX6" fmla="*/ 140797 w 2339277"/>
              <a:gd name="connsiteY6" fmla="*/ 22186 h 2501048"/>
              <a:gd name="connsiteX7" fmla="*/ 0 w 2339277"/>
              <a:gd name="connsiteY7" fmla="*/ 0 h 2501048"/>
              <a:gd name="connsiteX0" fmla="*/ 0 w 3952915"/>
              <a:gd name="connsiteY0" fmla="*/ 2936126 h 2936126"/>
              <a:gd name="connsiteX1" fmla="*/ 2019054 w 3952915"/>
              <a:gd name="connsiteY1" fmla="*/ 1688695 h 2936126"/>
              <a:gd name="connsiteX2" fmla="*/ 1960010 w 3952915"/>
              <a:gd name="connsiteY2" fmla="*/ 730110 h 2936126"/>
              <a:gd name="connsiteX3" fmla="*/ 596031 w 3952915"/>
              <a:gd name="connsiteY3" fmla="*/ 1570772 h 2936126"/>
              <a:gd name="connsiteX4" fmla="*/ 9291 w 3952915"/>
              <a:gd name="connsiteY4" fmla="*/ 1224182 h 2936126"/>
              <a:gd name="connsiteX5" fmla="*/ 817011 w 3952915"/>
              <a:gd name="connsiteY5" fmla="*/ 604748 h 2936126"/>
              <a:gd name="connsiteX6" fmla="*/ 62631 w 3952915"/>
              <a:gd name="connsiteY6" fmla="*/ 457264 h 2936126"/>
              <a:gd name="connsiteX7" fmla="*/ 3952814 w 3952915"/>
              <a:gd name="connsiteY7" fmla="*/ 0 h 2936126"/>
              <a:gd name="connsiteX0" fmla="*/ 0 w 3952915"/>
              <a:gd name="connsiteY0" fmla="*/ 2936126 h 2936126"/>
              <a:gd name="connsiteX1" fmla="*/ 2019054 w 3952915"/>
              <a:gd name="connsiteY1" fmla="*/ 1688695 h 2936126"/>
              <a:gd name="connsiteX2" fmla="*/ 1960010 w 3952915"/>
              <a:gd name="connsiteY2" fmla="*/ 730110 h 2936126"/>
              <a:gd name="connsiteX3" fmla="*/ 596031 w 3952915"/>
              <a:gd name="connsiteY3" fmla="*/ 1570772 h 2936126"/>
              <a:gd name="connsiteX4" fmla="*/ 9291 w 3952915"/>
              <a:gd name="connsiteY4" fmla="*/ 1224182 h 2936126"/>
              <a:gd name="connsiteX5" fmla="*/ 817011 w 3952915"/>
              <a:gd name="connsiteY5" fmla="*/ 604748 h 2936126"/>
              <a:gd name="connsiteX6" fmla="*/ 62631 w 3952915"/>
              <a:gd name="connsiteY6" fmla="*/ 457264 h 2936126"/>
              <a:gd name="connsiteX7" fmla="*/ 3952814 w 3952915"/>
              <a:gd name="connsiteY7" fmla="*/ 0 h 2936126"/>
              <a:gd name="connsiteX0" fmla="*/ 0 w 3952919"/>
              <a:gd name="connsiteY0" fmla="*/ 2936126 h 2936126"/>
              <a:gd name="connsiteX1" fmla="*/ 2019054 w 3952919"/>
              <a:gd name="connsiteY1" fmla="*/ 1688695 h 2936126"/>
              <a:gd name="connsiteX2" fmla="*/ 1960010 w 3952919"/>
              <a:gd name="connsiteY2" fmla="*/ 730110 h 2936126"/>
              <a:gd name="connsiteX3" fmla="*/ 596031 w 3952919"/>
              <a:gd name="connsiteY3" fmla="*/ 1570772 h 2936126"/>
              <a:gd name="connsiteX4" fmla="*/ 9291 w 3952919"/>
              <a:gd name="connsiteY4" fmla="*/ 1224182 h 2936126"/>
              <a:gd name="connsiteX5" fmla="*/ 817011 w 3952919"/>
              <a:gd name="connsiteY5" fmla="*/ 604748 h 2936126"/>
              <a:gd name="connsiteX6" fmla="*/ 62631 w 3952919"/>
              <a:gd name="connsiteY6" fmla="*/ 457264 h 2936126"/>
              <a:gd name="connsiteX7" fmla="*/ 3952814 w 3952919"/>
              <a:gd name="connsiteY7" fmla="*/ 0 h 2936126"/>
              <a:gd name="connsiteX0" fmla="*/ 0 w 3952919"/>
              <a:gd name="connsiteY0" fmla="*/ 2936126 h 2936126"/>
              <a:gd name="connsiteX1" fmla="*/ 2019054 w 3952919"/>
              <a:gd name="connsiteY1" fmla="*/ 1688695 h 2936126"/>
              <a:gd name="connsiteX2" fmla="*/ 1960010 w 3952919"/>
              <a:gd name="connsiteY2" fmla="*/ 730110 h 2936126"/>
              <a:gd name="connsiteX3" fmla="*/ 596031 w 3952919"/>
              <a:gd name="connsiteY3" fmla="*/ 1570772 h 2936126"/>
              <a:gd name="connsiteX4" fmla="*/ 9291 w 3952919"/>
              <a:gd name="connsiteY4" fmla="*/ 1224182 h 2936126"/>
              <a:gd name="connsiteX5" fmla="*/ 817011 w 3952919"/>
              <a:gd name="connsiteY5" fmla="*/ 604748 h 2936126"/>
              <a:gd name="connsiteX6" fmla="*/ 62631 w 3952919"/>
              <a:gd name="connsiteY6" fmla="*/ 457264 h 2936126"/>
              <a:gd name="connsiteX7" fmla="*/ 3952814 w 3952919"/>
              <a:gd name="connsiteY7" fmla="*/ 0 h 2936126"/>
              <a:gd name="connsiteX0" fmla="*/ 0 w 4577745"/>
              <a:gd name="connsiteY0" fmla="*/ 2972997 h 2972997"/>
              <a:gd name="connsiteX1" fmla="*/ 2019054 w 4577745"/>
              <a:gd name="connsiteY1" fmla="*/ 1725566 h 2972997"/>
              <a:gd name="connsiteX2" fmla="*/ 1960010 w 4577745"/>
              <a:gd name="connsiteY2" fmla="*/ 766981 h 2972997"/>
              <a:gd name="connsiteX3" fmla="*/ 596031 w 4577745"/>
              <a:gd name="connsiteY3" fmla="*/ 1607643 h 2972997"/>
              <a:gd name="connsiteX4" fmla="*/ 9291 w 4577745"/>
              <a:gd name="connsiteY4" fmla="*/ 1261053 h 2972997"/>
              <a:gd name="connsiteX5" fmla="*/ 817011 w 4577745"/>
              <a:gd name="connsiteY5" fmla="*/ 641619 h 2972997"/>
              <a:gd name="connsiteX6" fmla="*/ 62631 w 4577745"/>
              <a:gd name="connsiteY6" fmla="*/ 494135 h 2972997"/>
              <a:gd name="connsiteX7" fmla="*/ 4577654 w 4577745"/>
              <a:gd name="connsiteY7" fmla="*/ 0 h 2972997"/>
              <a:gd name="connsiteX0" fmla="*/ 0 w 4577654"/>
              <a:gd name="connsiteY0" fmla="*/ 2975019 h 2975019"/>
              <a:gd name="connsiteX1" fmla="*/ 2019054 w 4577654"/>
              <a:gd name="connsiteY1" fmla="*/ 1727588 h 2975019"/>
              <a:gd name="connsiteX2" fmla="*/ 1960010 w 4577654"/>
              <a:gd name="connsiteY2" fmla="*/ 769003 h 2975019"/>
              <a:gd name="connsiteX3" fmla="*/ 596031 w 4577654"/>
              <a:gd name="connsiteY3" fmla="*/ 1609665 h 2975019"/>
              <a:gd name="connsiteX4" fmla="*/ 9291 w 4577654"/>
              <a:gd name="connsiteY4" fmla="*/ 1263075 h 2975019"/>
              <a:gd name="connsiteX5" fmla="*/ 817011 w 4577654"/>
              <a:gd name="connsiteY5" fmla="*/ 643641 h 2975019"/>
              <a:gd name="connsiteX6" fmla="*/ 62631 w 4577654"/>
              <a:gd name="connsiteY6" fmla="*/ 496157 h 2975019"/>
              <a:gd name="connsiteX7" fmla="*/ 4055511 w 4577654"/>
              <a:gd name="connsiteY7" fmla="*/ 53704 h 2975019"/>
              <a:gd name="connsiteX8" fmla="*/ 4577654 w 4577654"/>
              <a:gd name="connsiteY8" fmla="*/ 2022 h 2975019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9291 w 4897694"/>
              <a:gd name="connsiteY4" fmla="*/ 1213026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40555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9291 w 4897694"/>
              <a:gd name="connsiteY4" fmla="*/ 1213026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37126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76347 w 4897694"/>
              <a:gd name="connsiteY4" fmla="*/ 1177630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37126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76347 w 4897694"/>
              <a:gd name="connsiteY4" fmla="*/ 1177630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37126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478862 h 2478862"/>
              <a:gd name="connsiteX1" fmla="*/ 2019054 w 4897694"/>
              <a:gd name="connsiteY1" fmla="*/ 1231431 h 2478862"/>
              <a:gd name="connsiteX2" fmla="*/ 1960010 w 4897694"/>
              <a:gd name="connsiteY2" fmla="*/ 272846 h 2478862"/>
              <a:gd name="connsiteX3" fmla="*/ 596031 w 4897694"/>
              <a:gd name="connsiteY3" fmla="*/ 1113508 h 2478862"/>
              <a:gd name="connsiteX4" fmla="*/ 76347 w 4897694"/>
              <a:gd name="connsiteY4" fmla="*/ 731522 h 2478862"/>
              <a:gd name="connsiteX5" fmla="*/ 817011 w 4897694"/>
              <a:gd name="connsiteY5" fmla="*/ 147484 h 2478862"/>
              <a:gd name="connsiteX6" fmla="*/ 62631 w 4897694"/>
              <a:gd name="connsiteY6" fmla="*/ 0 h 2478862"/>
              <a:gd name="connsiteX7" fmla="*/ 4897694 w 4897694"/>
              <a:gd name="connsiteY7" fmla="*/ 803726 h 2478862"/>
              <a:gd name="connsiteX0" fmla="*/ 0 w 4897694"/>
              <a:gd name="connsiteY0" fmla="*/ 2331378 h 2331378"/>
              <a:gd name="connsiteX1" fmla="*/ 2019054 w 4897694"/>
              <a:gd name="connsiteY1" fmla="*/ 1083947 h 2331378"/>
              <a:gd name="connsiteX2" fmla="*/ 1960010 w 4897694"/>
              <a:gd name="connsiteY2" fmla="*/ 125362 h 2331378"/>
              <a:gd name="connsiteX3" fmla="*/ 596031 w 4897694"/>
              <a:gd name="connsiteY3" fmla="*/ 966024 h 2331378"/>
              <a:gd name="connsiteX4" fmla="*/ 76347 w 4897694"/>
              <a:gd name="connsiteY4" fmla="*/ 584038 h 2331378"/>
              <a:gd name="connsiteX5" fmla="*/ 817011 w 4897694"/>
              <a:gd name="connsiteY5" fmla="*/ 0 h 2331378"/>
              <a:gd name="connsiteX6" fmla="*/ 4897694 w 4897694"/>
              <a:gd name="connsiteY6" fmla="*/ 656242 h 2331378"/>
              <a:gd name="connsiteX0" fmla="*/ 0 w 4897694"/>
              <a:gd name="connsiteY0" fmla="*/ 2206016 h 2206016"/>
              <a:gd name="connsiteX1" fmla="*/ 2019054 w 4897694"/>
              <a:gd name="connsiteY1" fmla="*/ 958585 h 2206016"/>
              <a:gd name="connsiteX2" fmla="*/ 1960010 w 4897694"/>
              <a:gd name="connsiteY2" fmla="*/ 0 h 2206016"/>
              <a:gd name="connsiteX3" fmla="*/ 596031 w 4897694"/>
              <a:gd name="connsiteY3" fmla="*/ 840662 h 2206016"/>
              <a:gd name="connsiteX4" fmla="*/ 76347 w 4897694"/>
              <a:gd name="connsiteY4" fmla="*/ 458676 h 2206016"/>
              <a:gd name="connsiteX5" fmla="*/ 4897694 w 4897694"/>
              <a:gd name="connsiteY5" fmla="*/ 530880 h 2206016"/>
              <a:gd name="connsiteX0" fmla="*/ 0 w 4897694"/>
              <a:gd name="connsiteY0" fmla="*/ 2206016 h 2206016"/>
              <a:gd name="connsiteX1" fmla="*/ 2019054 w 4897694"/>
              <a:gd name="connsiteY1" fmla="*/ 958585 h 2206016"/>
              <a:gd name="connsiteX2" fmla="*/ 1960010 w 4897694"/>
              <a:gd name="connsiteY2" fmla="*/ 0 h 2206016"/>
              <a:gd name="connsiteX3" fmla="*/ 596031 w 4897694"/>
              <a:gd name="connsiteY3" fmla="*/ 840662 h 2206016"/>
              <a:gd name="connsiteX4" fmla="*/ 4897694 w 4897694"/>
              <a:gd name="connsiteY4" fmla="*/ 530880 h 2206016"/>
              <a:gd name="connsiteX0" fmla="*/ 0 w 4897694"/>
              <a:gd name="connsiteY0" fmla="*/ 2213048 h 2213048"/>
              <a:gd name="connsiteX1" fmla="*/ 2019054 w 4897694"/>
              <a:gd name="connsiteY1" fmla="*/ 965617 h 2213048"/>
              <a:gd name="connsiteX2" fmla="*/ 1960010 w 4897694"/>
              <a:gd name="connsiteY2" fmla="*/ 7032 h 2213048"/>
              <a:gd name="connsiteX3" fmla="*/ 4897694 w 4897694"/>
              <a:gd name="connsiteY3" fmla="*/ 537912 h 2213048"/>
              <a:gd name="connsiteX0" fmla="*/ 0 w 4897694"/>
              <a:gd name="connsiteY0" fmla="*/ 1675136 h 1675136"/>
              <a:gd name="connsiteX1" fmla="*/ 2019054 w 4897694"/>
              <a:gd name="connsiteY1" fmla="*/ 427705 h 1675136"/>
              <a:gd name="connsiteX2" fmla="*/ 4897694 w 4897694"/>
              <a:gd name="connsiteY2" fmla="*/ 0 h 1675136"/>
              <a:gd name="connsiteX0" fmla="*/ 0 w 4897694"/>
              <a:gd name="connsiteY0" fmla="*/ 1675136 h 1675136"/>
              <a:gd name="connsiteX1" fmla="*/ 2019054 w 4897694"/>
              <a:gd name="connsiteY1" fmla="*/ 427705 h 1675136"/>
              <a:gd name="connsiteX2" fmla="*/ 2569611 w 4897694"/>
              <a:gd name="connsiteY2" fmla="*/ 284706 h 1675136"/>
              <a:gd name="connsiteX3" fmla="*/ 4897694 w 4897694"/>
              <a:gd name="connsiteY3" fmla="*/ 0 h 1675136"/>
              <a:gd name="connsiteX0" fmla="*/ 0 w 4897694"/>
              <a:gd name="connsiteY0" fmla="*/ 1687385 h 1687385"/>
              <a:gd name="connsiteX1" fmla="*/ 2019054 w 4897694"/>
              <a:gd name="connsiteY1" fmla="*/ 439954 h 1687385"/>
              <a:gd name="connsiteX2" fmla="*/ 2392827 w 4897694"/>
              <a:gd name="connsiteY2" fmla="*/ 25585 h 1687385"/>
              <a:gd name="connsiteX3" fmla="*/ 4897694 w 4897694"/>
              <a:gd name="connsiteY3" fmla="*/ 12249 h 1687385"/>
              <a:gd name="connsiteX0" fmla="*/ 0 w 4897694"/>
              <a:gd name="connsiteY0" fmla="*/ 1687385 h 1687385"/>
              <a:gd name="connsiteX1" fmla="*/ 1982478 w 4897694"/>
              <a:gd name="connsiteY1" fmla="*/ 428155 h 1687385"/>
              <a:gd name="connsiteX2" fmla="*/ 2392827 w 4897694"/>
              <a:gd name="connsiteY2" fmla="*/ 25585 h 1687385"/>
              <a:gd name="connsiteX3" fmla="*/ 4897694 w 4897694"/>
              <a:gd name="connsiteY3" fmla="*/ 12249 h 1687385"/>
              <a:gd name="connsiteX0" fmla="*/ 0 w 4897694"/>
              <a:gd name="connsiteY0" fmla="*/ 1687385 h 1687385"/>
              <a:gd name="connsiteX1" fmla="*/ 1982478 w 4897694"/>
              <a:gd name="connsiteY1" fmla="*/ 428155 h 1687385"/>
              <a:gd name="connsiteX2" fmla="*/ 2008779 w 4897694"/>
              <a:gd name="connsiteY2" fmla="*/ 456239 h 1687385"/>
              <a:gd name="connsiteX3" fmla="*/ 2392827 w 4897694"/>
              <a:gd name="connsiteY3" fmla="*/ 25585 h 1687385"/>
              <a:gd name="connsiteX4" fmla="*/ 4897694 w 4897694"/>
              <a:gd name="connsiteY4" fmla="*/ 12249 h 1687385"/>
              <a:gd name="connsiteX0" fmla="*/ 0 w 4897694"/>
              <a:gd name="connsiteY0" fmla="*/ 1687385 h 1687385"/>
              <a:gd name="connsiteX1" fmla="*/ 1982478 w 4897694"/>
              <a:gd name="connsiteY1" fmla="*/ 428155 h 1687385"/>
              <a:gd name="connsiteX2" fmla="*/ 2392827 w 4897694"/>
              <a:gd name="connsiteY2" fmla="*/ 25585 h 1687385"/>
              <a:gd name="connsiteX3" fmla="*/ 4897694 w 4897694"/>
              <a:gd name="connsiteY3" fmla="*/ 12249 h 1687385"/>
              <a:gd name="connsiteX0" fmla="*/ 0 w 4897694"/>
              <a:gd name="connsiteY0" fmla="*/ 1675136 h 1675136"/>
              <a:gd name="connsiteX1" fmla="*/ 1982478 w 4897694"/>
              <a:gd name="connsiteY1" fmla="*/ 415906 h 1675136"/>
              <a:gd name="connsiteX2" fmla="*/ 2910987 w 4897694"/>
              <a:gd name="connsiteY2" fmla="*/ 426292 h 1675136"/>
              <a:gd name="connsiteX3" fmla="*/ 4897694 w 4897694"/>
              <a:gd name="connsiteY3" fmla="*/ 0 h 1675136"/>
              <a:gd name="connsiteX0" fmla="*/ 0 w 4897694"/>
              <a:gd name="connsiteY0" fmla="*/ 1675136 h 1675136"/>
              <a:gd name="connsiteX1" fmla="*/ 1732542 w 4897694"/>
              <a:gd name="connsiteY1" fmla="*/ 616485 h 1675136"/>
              <a:gd name="connsiteX2" fmla="*/ 2910987 w 4897694"/>
              <a:gd name="connsiteY2" fmla="*/ 426292 h 1675136"/>
              <a:gd name="connsiteX3" fmla="*/ 4897694 w 4897694"/>
              <a:gd name="connsiteY3" fmla="*/ 0 h 1675136"/>
              <a:gd name="connsiteX0" fmla="*/ 0 w 6580190"/>
              <a:gd name="connsiteY0" fmla="*/ 1262129 h 1262129"/>
              <a:gd name="connsiteX1" fmla="*/ 1732542 w 6580190"/>
              <a:gd name="connsiteY1" fmla="*/ 203478 h 1262129"/>
              <a:gd name="connsiteX2" fmla="*/ 2910987 w 6580190"/>
              <a:gd name="connsiteY2" fmla="*/ 13285 h 1262129"/>
              <a:gd name="connsiteX3" fmla="*/ 6580190 w 6580190"/>
              <a:gd name="connsiteY3" fmla="*/ 135634 h 1262129"/>
              <a:gd name="connsiteX0" fmla="*/ 0 w 6580190"/>
              <a:gd name="connsiteY0" fmla="*/ 1392310 h 1392310"/>
              <a:gd name="connsiteX1" fmla="*/ 1732542 w 6580190"/>
              <a:gd name="connsiteY1" fmla="*/ 333659 h 1392310"/>
              <a:gd name="connsiteX2" fmla="*/ 2910987 w 6580190"/>
              <a:gd name="connsiteY2" fmla="*/ 143466 h 1392310"/>
              <a:gd name="connsiteX3" fmla="*/ 4697115 w 6580190"/>
              <a:gd name="connsiteY3" fmla="*/ 1880 h 1392310"/>
              <a:gd name="connsiteX4" fmla="*/ 6580190 w 6580190"/>
              <a:gd name="connsiteY4" fmla="*/ 265815 h 1392310"/>
              <a:gd name="connsiteX0" fmla="*/ 0 w 6580190"/>
              <a:gd name="connsiteY0" fmla="*/ 1392454 h 1392454"/>
              <a:gd name="connsiteX1" fmla="*/ 1732542 w 6580190"/>
              <a:gd name="connsiteY1" fmla="*/ 333803 h 1392454"/>
              <a:gd name="connsiteX2" fmla="*/ 3709563 w 6580190"/>
              <a:gd name="connsiteY2" fmla="*/ 131811 h 1392454"/>
              <a:gd name="connsiteX3" fmla="*/ 4697115 w 6580190"/>
              <a:gd name="connsiteY3" fmla="*/ 2024 h 1392454"/>
              <a:gd name="connsiteX4" fmla="*/ 6580190 w 6580190"/>
              <a:gd name="connsiteY4" fmla="*/ 265959 h 1392454"/>
              <a:gd name="connsiteX0" fmla="*/ 0 w 6580190"/>
              <a:gd name="connsiteY0" fmla="*/ 1392247 h 1392247"/>
              <a:gd name="connsiteX1" fmla="*/ 1732542 w 6580190"/>
              <a:gd name="connsiteY1" fmla="*/ 333596 h 1392247"/>
              <a:gd name="connsiteX2" fmla="*/ 3099963 w 6580190"/>
              <a:gd name="connsiteY2" fmla="*/ 149302 h 1392247"/>
              <a:gd name="connsiteX3" fmla="*/ 4697115 w 6580190"/>
              <a:gd name="connsiteY3" fmla="*/ 1817 h 1392247"/>
              <a:gd name="connsiteX4" fmla="*/ 6580190 w 6580190"/>
              <a:gd name="connsiteY4" fmla="*/ 265752 h 1392247"/>
              <a:gd name="connsiteX0" fmla="*/ 0 w 4845279"/>
              <a:gd name="connsiteY0" fmla="*/ 1392247 h 1392247"/>
              <a:gd name="connsiteX1" fmla="*/ 1732542 w 4845279"/>
              <a:gd name="connsiteY1" fmla="*/ 333596 h 1392247"/>
              <a:gd name="connsiteX2" fmla="*/ 3099963 w 4845279"/>
              <a:gd name="connsiteY2" fmla="*/ 149302 h 1392247"/>
              <a:gd name="connsiteX3" fmla="*/ 4697115 w 4845279"/>
              <a:gd name="connsiteY3" fmla="*/ 1817 h 1392247"/>
              <a:gd name="connsiteX4" fmla="*/ 3836990 w 4845279"/>
              <a:gd name="connsiteY4" fmla="*/ 478129 h 1392247"/>
              <a:gd name="connsiteX0" fmla="*/ 0 w 3836990"/>
              <a:gd name="connsiteY0" fmla="*/ 1243576 h 1243576"/>
              <a:gd name="connsiteX1" fmla="*/ 1732542 w 3836990"/>
              <a:gd name="connsiteY1" fmla="*/ 184925 h 1243576"/>
              <a:gd name="connsiteX2" fmla="*/ 3099963 w 3836990"/>
              <a:gd name="connsiteY2" fmla="*/ 631 h 1243576"/>
              <a:gd name="connsiteX3" fmla="*/ 3276747 w 3836990"/>
              <a:gd name="connsiteY3" fmla="*/ 124517 h 1243576"/>
              <a:gd name="connsiteX4" fmla="*/ 3836990 w 3836990"/>
              <a:gd name="connsiteY4" fmla="*/ 329458 h 1243576"/>
              <a:gd name="connsiteX0" fmla="*/ 0 w 3836990"/>
              <a:gd name="connsiteY0" fmla="*/ 1242945 h 1242945"/>
              <a:gd name="connsiteX1" fmla="*/ 1732542 w 3836990"/>
              <a:gd name="connsiteY1" fmla="*/ 184294 h 1242945"/>
              <a:gd name="connsiteX2" fmla="*/ 3099963 w 3836990"/>
              <a:gd name="connsiteY2" fmla="*/ 0 h 1242945"/>
              <a:gd name="connsiteX3" fmla="*/ 3836990 w 3836990"/>
              <a:gd name="connsiteY3" fmla="*/ 328827 h 1242945"/>
              <a:gd name="connsiteX0" fmla="*/ 0 w 3836990"/>
              <a:gd name="connsiteY0" fmla="*/ 1237046 h 1237046"/>
              <a:gd name="connsiteX1" fmla="*/ 1732542 w 3836990"/>
              <a:gd name="connsiteY1" fmla="*/ 178395 h 1237046"/>
              <a:gd name="connsiteX2" fmla="*/ 3093867 w 3836990"/>
              <a:gd name="connsiteY2" fmla="*/ 0 h 1237046"/>
              <a:gd name="connsiteX3" fmla="*/ 3836990 w 3836990"/>
              <a:gd name="connsiteY3" fmla="*/ 322928 h 1237046"/>
              <a:gd name="connsiteX0" fmla="*/ 0 w 3836990"/>
              <a:gd name="connsiteY0" fmla="*/ 1259766 h 1259766"/>
              <a:gd name="connsiteX1" fmla="*/ 1732542 w 3836990"/>
              <a:gd name="connsiteY1" fmla="*/ 201115 h 1259766"/>
              <a:gd name="connsiteX2" fmla="*/ 3093867 w 3836990"/>
              <a:gd name="connsiteY2" fmla="*/ 22720 h 1259766"/>
              <a:gd name="connsiteX3" fmla="*/ 3836990 w 3836990"/>
              <a:gd name="connsiteY3" fmla="*/ 345648 h 1259766"/>
              <a:gd name="connsiteX0" fmla="*/ 0 w 3836990"/>
              <a:gd name="connsiteY0" fmla="*/ 1259766 h 1259766"/>
              <a:gd name="connsiteX1" fmla="*/ 1732542 w 3836990"/>
              <a:gd name="connsiteY1" fmla="*/ 201115 h 1259766"/>
              <a:gd name="connsiteX2" fmla="*/ 3093867 w 3836990"/>
              <a:gd name="connsiteY2" fmla="*/ 22720 h 1259766"/>
              <a:gd name="connsiteX3" fmla="*/ 3836990 w 3836990"/>
              <a:gd name="connsiteY3" fmla="*/ 345648 h 1259766"/>
              <a:gd name="connsiteX0" fmla="*/ 0 w 4288094"/>
              <a:gd name="connsiteY0" fmla="*/ 2986697 h 2986697"/>
              <a:gd name="connsiteX1" fmla="*/ 1732542 w 4288094"/>
              <a:gd name="connsiteY1" fmla="*/ 1928046 h 2986697"/>
              <a:gd name="connsiteX2" fmla="*/ 3093867 w 4288094"/>
              <a:gd name="connsiteY2" fmla="*/ 1749651 h 2986697"/>
              <a:gd name="connsiteX3" fmla="*/ 4288094 w 4288094"/>
              <a:gd name="connsiteY3" fmla="*/ 1901 h 2986697"/>
              <a:gd name="connsiteX0" fmla="*/ 0 w 4288094"/>
              <a:gd name="connsiteY0" fmla="*/ 2986697 h 2986697"/>
              <a:gd name="connsiteX1" fmla="*/ 403614 w 4288094"/>
              <a:gd name="connsiteY1" fmla="*/ 2099127 h 2986697"/>
              <a:gd name="connsiteX2" fmla="*/ 3093867 w 4288094"/>
              <a:gd name="connsiteY2" fmla="*/ 1749651 h 2986697"/>
              <a:gd name="connsiteX3" fmla="*/ 4288094 w 4288094"/>
              <a:gd name="connsiteY3" fmla="*/ 1901 h 2986697"/>
              <a:gd name="connsiteX0" fmla="*/ 531938 w 4820032"/>
              <a:gd name="connsiteY0" fmla="*/ 2986097 h 2986097"/>
              <a:gd name="connsiteX1" fmla="*/ 935552 w 4820032"/>
              <a:gd name="connsiteY1" fmla="*/ 2098527 h 2986097"/>
              <a:gd name="connsiteX2" fmla="*/ 65741 w 4820032"/>
              <a:gd name="connsiteY2" fmla="*/ 2604459 h 2986097"/>
              <a:gd name="connsiteX3" fmla="*/ 4820032 w 4820032"/>
              <a:gd name="connsiteY3" fmla="*/ 1301 h 2986097"/>
              <a:gd name="connsiteX0" fmla="*/ 531938 w 4820032"/>
              <a:gd name="connsiteY0" fmla="*/ 2984796 h 2984796"/>
              <a:gd name="connsiteX1" fmla="*/ 935552 w 4820032"/>
              <a:gd name="connsiteY1" fmla="*/ 2097226 h 2984796"/>
              <a:gd name="connsiteX2" fmla="*/ 65741 w 4820032"/>
              <a:gd name="connsiteY2" fmla="*/ 2603158 h 2984796"/>
              <a:gd name="connsiteX3" fmla="*/ 3207699 w 4820032"/>
              <a:gd name="connsiteY3" fmla="*/ 862765 h 2984796"/>
              <a:gd name="connsiteX4" fmla="*/ 4820032 w 4820032"/>
              <a:gd name="connsiteY4" fmla="*/ 0 h 2984796"/>
              <a:gd name="connsiteX0" fmla="*/ 531938 w 4820032"/>
              <a:gd name="connsiteY0" fmla="*/ 2984796 h 2984796"/>
              <a:gd name="connsiteX1" fmla="*/ 935552 w 4820032"/>
              <a:gd name="connsiteY1" fmla="*/ 2097226 h 2984796"/>
              <a:gd name="connsiteX2" fmla="*/ 65741 w 4820032"/>
              <a:gd name="connsiteY2" fmla="*/ 2603158 h 2984796"/>
              <a:gd name="connsiteX3" fmla="*/ 2049459 w 4820032"/>
              <a:gd name="connsiteY3" fmla="*/ 2036740 h 2984796"/>
              <a:gd name="connsiteX4" fmla="*/ 4820032 w 4820032"/>
              <a:gd name="connsiteY4" fmla="*/ 0 h 2984796"/>
              <a:gd name="connsiteX0" fmla="*/ 531938 w 4820032"/>
              <a:gd name="connsiteY0" fmla="*/ 2984796 h 2984796"/>
              <a:gd name="connsiteX1" fmla="*/ 935552 w 4820032"/>
              <a:gd name="connsiteY1" fmla="*/ 2097226 h 2984796"/>
              <a:gd name="connsiteX2" fmla="*/ 65741 w 4820032"/>
              <a:gd name="connsiteY2" fmla="*/ 2603158 h 2984796"/>
              <a:gd name="connsiteX3" fmla="*/ 2049459 w 4820032"/>
              <a:gd name="connsiteY3" fmla="*/ 2036740 h 2984796"/>
              <a:gd name="connsiteX4" fmla="*/ 4820032 w 4820032"/>
              <a:gd name="connsiteY4" fmla="*/ 0 h 2984796"/>
              <a:gd name="connsiteX0" fmla="*/ 531938 w 4820032"/>
              <a:gd name="connsiteY0" fmla="*/ 2984796 h 2984796"/>
              <a:gd name="connsiteX1" fmla="*/ 935552 w 4820032"/>
              <a:gd name="connsiteY1" fmla="*/ 2097226 h 2984796"/>
              <a:gd name="connsiteX2" fmla="*/ 65741 w 4820032"/>
              <a:gd name="connsiteY2" fmla="*/ 2603158 h 2984796"/>
              <a:gd name="connsiteX3" fmla="*/ 2049459 w 4820032"/>
              <a:gd name="connsiteY3" fmla="*/ 2036740 h 2984796"/>
              <a:gd name="connsiteX4" fmla="*/ 4820032 w 4820032"/>
              <a:gd name="connsiteY4" fmla="*/ 0 h 2984796"/>
              <a:gd name="connsiteX0" fmla="*/ 531938 w 3417952"/>
              <a:gd name="connsiteY0" fmla="*/ 948056 h 948056"/>
              <a:gd name="connsiteX1" fmla="*/ 935552 w 3417952"/>
              <a:gd name="connsiteY1" fmla="*/ 60486 h 948056"/>
              <a:gd name="connsiteX2" fmla="*/ 65741 w 3417952"/>
              <a:gd name="connsiteY2" fmla="*/ 566418 h 948056"/>
              <a:gd name="connsiteX3" fmla="*/ 2049459 w 3417952"/>
              <a:gd name="connsiteY3" fmla="*/ 0 h 948056"/>
              <a:gd name="connsiteX4" fmla="*/ 3417952 w 3417952"/>
              <a:gd name="connsiteY4" fmla="*/ 517687 h 948056"/>
              <a:gd name="connsiteX0" fmla="*/ 531938 w 3417952"/>
              <a:gd name="connsiteY0" fmla="*/ 948056 h 948056"/>
              <a:gd name="connsiteX1" fmla="*/ 935552 w 3417952"/>
              <a:gd name="connsiteY1" fmla="*/ 60486 h 948056"/>
              <a:gd name="connsiteX2" fmla="*/ 65741 w 3417952"/>
              <a:gd name="connsiteY2" fmla="*/ 566418 h 948056"/>
              <a:gd name="connsiteX3" fmla="*/ 2049459 w 3417952"/>
              <a:gd name="connsiteY3" fmla="*/ 0 h 948056"/>
              <a:gd name="connsiteX4" fmla="*/ 3417952 w 3417952"/>
              <a:gd name="connsiteY4" fmla="*/ 517687 h 948056"/>
              <a:gd name="connsiteX0" fmla="*/ 556522 w 3442536"/>
              <a:gd name="connsiteY0" fmla="*/ 948056 h 948056"/>
              <a:gd name="connsiteX1" fmla="*/ 960136 w 3442536"/>
              <a:gd name="connsiteY1" fmla="*/ 60486 h 948056"/>
              <a:gd name="connsiteX2" fmla="*/ 90325 w 3442536"/>
              <a:gd name="connsiteY2" fmla="*/ 566418 h 948056"/>
              <a:gd name="connsiteX3" fmla="*/ 2074043 w 3442536"/>
              <a:gd name="connsiteY3" fmla="*/ 0 h 948056"/>
              <a:gd name="connsiteX4" fmla="*/ 3442536 w 3442536"/>
              <a:gd name="connsiteY4" fmla="*/ 517687 h 948056"/>
              <a:gd name="connsiteX0" fmla="*/ 556522 w 3442536"/>
              <a:gd name="connsiteY0" fmla="*/ 948056 h 948056"/>
              <a:gd name="connsiteX1" fmla="*/ 960136 w 3442536"/>
              <a:gd name="connsiteY1" fmla="*/ 60486 h 948056"/>
              <a:gd name="connsiteX2" fmla="*/ 90325 w 3442536"/>
              <a:gd name="connsiteY2" fmla="*/ 566418 h 948056"/>
              <a:gd name="connsiteX3" fmla="*/ 2074043 w 3442536"/>
              <a:gd name="connsiteY3" fmla="*/ 0 h 948056"/>
              <a:gd name="connsiteX4" fmla="*/ 3442536 w 3442536"/>
              <a:gd name="connsiteY4" fmla="*/ 517687 h 948056"/>
              <a:gd name="connsiteX0" fmla="*/ 518709 w 3404723"/>
              <a:gd name="connsiteY0" fmla="*/ 948056 h 948056"/>
              <a:gd name="connsiteX1" fmla="*/ 922323 w 3404723"/>
              <a:gd name="connsiteY1" fmla="*/ 60486 h 948056"/>
              <a:gd name="connsiteX2" fmla="*/ 52512 w 3404723"/>
              <a:gd name="connsiteY2" fmla="*/ 566418 h 948056"/>
              <a:gd name="connsiteX3" fmla="*/ 2036230 w 3404723"/>
              <a:gd name="connsiteY3" fmla="*/ 0 h 948056"/>
              <a:gd name="connsiteX4" fmla="*/ 3404723 w 3404723"/>
              <a:gd name="connsiteY4" fmla="*/ 517687 h 948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04723" h="948056">
                <a:moveTo>
                  <a:pt x="518709" y="948056"/>
                </a:moveTo>
                <a:cubicBezTo>
                  <a:pt x="745466" y="858852"/>
                  <a:pt x="993263" y="56014"/>
                  <a:pt x="922323" y="60486"/>
                </a:cubicBezTo>
                <a:cubicBezTo>
                  <a:pt x="766391" y="37191"/>
                  <a:pt x="-238285" y="647534"/>
                  <a:pt x="52512" y="566418"/>
                </a:cubicBezTo>
                <a:cubicBezTo>
                  <a:pt x="431203" y="360675"/>
                  <a:pt x="1243848" y="62199"/>
                  <a:pt x="2036230" y="0"/>
                </a:cubicBezTo>
                <a:cubicBezTo>
                  <a:pt x="2944436" y="8593"/>
                  <a:pt x="3160385" y="413708"/>
                  <a:pt x="3404723" y="517687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dash"/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7" name="Titel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64096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Number of “Push Back</a:t>
            </a:r>
            <a:r>
              <a:rPr lang="en-US" dirty="0"/>
              <a:t>”- Links </a:t>
            </a:r>
            <a:r>
              <a:rPr lang="en-US" dirty="0" smtClean="0"/>
              <a:t>decreases</a:t>
            </a:r>
            <a:endParaRPr lang="de-DE" dirty="0"/>
          </a:p>
        </p:txBody>
      </p:sp>
      <p:sp>
        <p:nvSpPr>
          <p:cNvPr id="81" name="Pfeil nach oben 80"/>
          <p:cNvSpPr/>
          <p:nvPr/>
        </p:nvSpPr>
        <p:spPr>
          <a:xfrm rot="14048169">
            <a:off x="5783275" y="4903644"/>
            <a:ext cx="544530" cy="404841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2" name="Textfeld 81"/>
          <p:cNvSpPr txBox="1"/>
          <p:nvPr/>
        </p:nvSpPr>
        <p:spPr>
          <a:xfrm>
            <a:off x="2124782" y="5805264"/>
            <a:ext cx="69957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flows: </a:t>
            </a:r>
            <a:r>
              <a:rPr lang="en-US" sz="2800" dirty="0" smtClean="0">
                <a:solidFill>
                  <a:srgbClr val="C00000"/>
                </a:solidFill>
              </a:rPr>
              <a:t>1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00B050"/>
                </a:solidFill>
              </a:rPr>
              <a:t>2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0070C0"/>
                </a:solidFill>
              </a:rPr>
              <a:t>1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7030A0"/>
                </a:solidFill>
              </a:rPr>
              <a:t>1</a:t>
            </a:r>
          </a:p>
          <a:p>
            <a:pPr algn="r"/>
            <a:r>
              <a:rPr lang="en-US" sz="2800" dirty="0" smtClean="0"/>
              <a:t>  capacity of links: 1 (or marked)</a:t>
            </a:r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360435639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19"/>
          <p:cNvSpPr/>
          <p:nvPr/>
        </p:nvSpPr>
        <p:spPr>
          <a:xfrm>
            <a:off x="1048447" y="283849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5" name="Rechteck 4"/>
          <p:cNvSpPr/>
          <p:nvPr/>
        </p:nvSpPr>
        <p:spPr>
          <a:xfrm>
            <a:off x="1101345" y="2877994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s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6" name="Oval 19"/>
          <p:cNvSpPr/>
          <p:nvPr/>
        </p:nvSpPr>
        <p:spPr>
          <a:xfrm>
            <a:off x="1047449" y="370165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7" name="Rechteck 6"/>
          <p:cNvSpPr/>
          <p:nvPr/>
        </p:nvSpPr>
        <p:spPr>
          <a:xfrm>
            <a:off x="1100347" y="3741157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s</a:t>
            </a:r>
            <a:r>
              <a:rPr lang="en-US" sz="1200" baseline="-25000" dirty="0" smtClean="0"/>
              <a:t>3</a:t>
            </a:r>
            <a:endParaRPr lang="en-US" sz="1200" baseline="-25000" dirty="0"/>
          </a:p>
        </p:txBody>
      </p:sp>
      <p:sp>
        <p:nvSpPr>
          <p:cNvPr id="8" name="Oval 19"/>
          <p:cNvSpPr/>
          <p:nvPr/>
        </p:nvSpPr>
        <p:spPr>
          <a:xfrm>
            <a:off x="1047449" y="455620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7030A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9" name="Rechteck 8"/>
          <p:cNvSpPr/>
          <p:nvPr/>
        </p:nvSpPr>
        <p:spPr>
          <a:xfrm>
            <a:off x="1100347" y="4595699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s</a:t>
            </a:r>
            <a:r>
              <a:rPr lang="en-US" sz="1200" baseline="-25000" dirty="0" smtClean="0"/>
              <a:t>4</a:t>
            </a:r>
            <a:endParaRPr lang="en-US" sz="1200" baseline="-25000" dirty="0"/>
          </a:p>
        </p:txBody>
      </p:sp>
      <p:sp>
        <p:nvSpPr>
          <p:cNvPr id="10" name="Oval 19"/>
          <p:cNvSpPr/>
          <p:nvPr/>
        </p:nvSpPr>
        <p:spPr>
          <a:xfrm>
            <a:off x="2330296" y="283849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1" name="Oval 19"/>
          <p:cNvSpPr/>
          <p:nvPr/>
        </p:nvSpPr>
        <p:spPr>
          <a:xfrm>
            <a:off x="3612145" y="2838623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2" name="Oval 19"/>
          <p:cNvSpPr/>
          <p:nvPr/>
        </p:nvSpPr>
        <p:spPr>
          <a:xfrm>
            <a:off x="4893994" y="2834183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3" name="Oval 19"/>
          <p:cNvSpPr/>
          <p:nvPr/>
        </p:nvSpPr>
        <p:spPr>
          <a:xfrm>
            <a:off x="6175843" y="2834182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4" name="Oval 19"/>
          <p:cNvSpPr/>
          <p:nvPr/>
        </p:nvSpPr>
        <p:spPr>
          <a:xfrm>
            <a:off x="2327141" y="369803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5" name="Oval 19"/>
          <p:cNvSpPr/>
          <p:nvPr/>
        </p:nvSpPr>
        <p:spPr>
          <a:xfrm>
            <a:off x="3608990" y="369815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6" name="Oval 19"/>
          <p:cNvSpPr/>
          <p:nvPr/>
        </p:nvSpPr>
        <p:spPr>
          <a:xfrm>
            <a:off x="4890839" y="369371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7" name="Oval 19"/>
          <p:cNvSpPr/>
          <p:nvPr/>
        </p:nvSpPr>
        <p:spPr>
          <a:xfrm>
            <a:off x="6172688" y="369371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7452380" y="370165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6172688" y="196670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0" name="Oval 19"/>
          <p:cNvSpPr/>
          <p:nvPr/>
        </p:nvSpPr>
        <p:spPr>
          <a:xfrm>
            <a:off x="4892996" y="454826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Oval 19"/>
          <p:cNvSpPr/>
          <p:nvPr/>
        </p:nvSpPr>
        <p:spPr>
          <a:xfrm>
            <a:off x="6172688" y="455620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2" name="Oval 19"/>
          <p:cNvSpPr/>
          <p:nvPr/>
        </p:nvSpPr>
        <p:spPr>
          <a:xfrm>
            <a:off x="6172688" y="54286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3" name="Oval 19"/>
          <p:cNvSpPr/>
          <p:nvPr/>
        </p:nvSpPr>
        <p:spPr>
          <a:xfrm>
            <a:off x="7452380" y="543661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4" name="Oval 19"/>
          <p:cNvSpPr/>
          <p:nvPr/>
        </p:nvSpPr>
        <p:spPr>
          <a:xfrm>
            <a:off x="2327141" y="54286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5" name="Rechteck 24"/>
          <p:cNvSpPr/>
          <p:nvPr/>
        </p:nvSpPr>
        <p:spPr>
          <a:xfrm>
            <a:off x="7543583" y="3745467"/>
            <a:ext cx="23596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dirty="0"/>
              <a:t>t</a:t>
            </a:r>
            <a:endParaRPr lang="en-US" sz="1200" baseline="-25000" dirty="0"/>
          </a:p>
        </p:txBody>
      </p:sp>
      <p:sp>
        <p:nvSpPr>
          <p:cNvPr id="26" name="Rechteck 25"/>
          <p:cNvSpPr/>
          <p:nvPr/>
        </p:nvSpPr>
        <p:spPr>
          <a:xfrm>
            <a:off x="7508318" y="5472479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s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cxnSp>
        <p:nvCxnSpPr>
          <p:cNvPr id="27" name="Gerade Verbindung mit Pfeil 26"/>
          <p:cNvCxnSpPr>
            <a:stCxn id="4" idx="6"/>
            <a:endCxn id="10" idx="2"/>
          </p:cNvCxnSpPr>
          <p:nvPr/>
        </p:nvCxnSpPr>
        <p:spPr>
          <a:xfrm>
            <a:off x="1466818" y="3020805"/>
            <a:ext cx="86347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 Verbindung mit Pfeil 27"/>
          <p:cNvCxnSpPr>
            <a:stCxn id="6" idx="6"/>
            <a:endCxn id="14" idx="2"/>
          </p:cNvCxnSpPr>
          <p:nvPr/>
        </p:nvCxnSpPr>
        <p:spPr>
          <a:xfrm flipV="1">
            <a:off x="1465820" y="3880341"/>
            <a:ext cx="861321" cy="362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8" idx="7"/>
            <a:endCxn id="14" idx="3"/>
          </p:cNvCxnSpPr>
          <p:nvPr/>
        </p:nvCxnSpPr>
        <p:spPr>
          <a:xfrm flipV="1">
            <a:off x="1404551" y="4009253"/>
            <a:ext cx="983859" cy="60034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 Verbindung mit Pfeil 29"/>
          <p:cNvCxnSpPr>
            <a:stCxn id="4" idx="5"/>
            <a:endCxn id="24" idx="1"/>
          </p:cNvCxnSpPr>
          <p:nvPr/>
        </p:nvCxnSpPr>
        <p:spPr>
          <a:xfrm>
            <a:off x="1405549" y="3149717"/>
            <a:ext cx="982861" cy="233235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 Verbindung mit Pfeil 30"/>
          <p:cNvCxnSpPr>
            <a:stCxn id="11" idx="2"/>
            <a:endCxn id="10" idx="6"/>
          </p:cNvCxnSpPr>
          <p:nvPr/>
        </p:nvCxnSpPr>
        <p:spPr>
          <a:xfrm flipH="1" flipV="1">
            <a:off x="2748667" y="3020805"/>
            <a:ext cx="863478" cy="1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Gerade Verbindung mit Pfeil 31"/>
          <p:cNvCxnSpPr>
            <a:stCxn id="10" idx="7"/>
            <a:endCxn id="19" idx="2"/>
          </p:cNvCxnSpPr>
          <p:nvPr/>
        </p:nvCxnSpPr>
        <p:spPr>
          <a:xfrm flipV="1">
            <a:off x="2687398" y="2149016"/>
            <a:ext cx="3485290" cy="74287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/>
          <p:cNvCxnSpPr>
            <a:stCxn id="14" idx="7"/>
            <a:endCxn id="11" idx="3"/>
          </p:cNvCxnSpPr>
          <p:nvPr/>
        </p:nvCxnSpPr>
        <p:spPr>
          <a:xfrm flipV="1">
            <a:off x="2684243" y="3149845"/>
            <a:ext cx="989171" cy="60158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Gerade Verbindung mit Pfeil 33"/>
          <p:cNvCxnSpPr>
            <a:stCxn id="14" idx="6"/>
            <a:endCxn id="15" idx="2"/>
          </p:cNvCxnSpPr>
          <p:nvPr/>
        </p:nvCxnSpPr>
        <p:spPr>
          <a:xfrm>
            <a:off x="2745512" y="3880341"/>
            <a:ext cx="863478" cy="1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24" idx="7"/>
            <a:endCxn id="16" idx="3"/>
          </p:cNvCxnSpPr>
          <p:nvPr/>
        </p:nvCxnSpPr>
        <p:spPr>
          <a:xfrm flipV="1">
            <a:off x="2684243" y="4004941"/>
            <a:ext cx="2267865" cy="147712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Gerade Verbindung mit Pfeil 35"/>
          <p:cNvCxnSpPr>
            <a:stCxn id="24" idx="6"/>
            <a:endCxn id="22" idx="2"/>
          </p:cNvCxnSpPr>
          <p:nvPr/>
        </p:nvCxnSpPr>
        <p:spPr>
          <a:xfrm>
            <a:off x="2745512" y="5610980"/>
            <a:ext cx="342717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hteck 36"/>
          <p:cNvSpPr/>
          <p:nvPr/>
        </p:nvSpPr>
        <p:spPr>
          <a:xfrm>
            <a:off x="3698121" y="3744782"/>
            <a:ext cx="26481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u</a:t>
            </a:r>
            <a:endParaRPr lang="en-US" sz="1200" baseline="-25000" dirty="0"/>
          </a:p>
        </p:txBody>
      </p:sp>
      <p:sp>
        <p:nvSpPr>
          <p:cNvPr id="38" name="Rechteck 37"/>
          <p:cNvSpPr/>
          <p:nvPr/>
        </p:nvSpPr>
        <p:spPr>
          <a:xfrm>
            <a:off x="2402882" y="3737527"/>
            <a:ext cx="2535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v</a:t>
            </a:r>
            <a:endParaRPr lang="en-US" sz="1200" baseline="-25000" dirty="0"/>
          </a:p>
        </p:txBody>
      </p:sp>
      <p:cxnSp>
        <p:nvCxnSpPr>
          <p:cNvPr id="39" name="Gerade Verbindung mit Pfeil 38"/>
          <p:cNvCxnSpPr>
            <a:stCxn id="15" idx="6"/>
            <a:endCxn id="13" idx="2"/>
          </p:cNvCxnSpPr>
          <p:nvPr/>
        </p:nvCxnSpPr>
        <p:spPr>
          <a:xfrm flipV="1">
            <a:off x="4027361" y="3016492"/>
            <a:ext cx="2148482" cy="86397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 Verbindung mit Pfeil 39"/>
          <p:cNvCxnSpPr>
            <a:stCxn id="15" idx="6"/>
            <a:endCxn id="16" idx="2"/>
          </p:cNvCxnSpPr>
          <p:nvPr/>
        </p:nvCxnSpPr>
        <p:spPr>
          <a:xfrm flipV="1">
            <a:off x="4027361" y="3876029"/>
            <a:ext cx="863478" cy="444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Gerade Verbindung mit Pfeil 40"/>
          <p:cNvCxnSpPr>
            <a:stCxn id="12" idx="3"/>
            <a:endCxn id="15" idx="7"/>
          </p:cNvCxnSpPr>
          <p:nvPr/>
        </p:nvCxnSpPr>
        <p:spPr>
          <a:xfrm flipH="1">
            <a:off x="3966092" y="3145405"/>
            <a:ext cx="989171" cy="60615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Gerade Verbindung mit Pfeil 41"/>
          <p:cNvCxnSpPr>
            <a:stCxn id="15" idx="5"/>
            <a:endCxn id="20" idx="1"/>
          </p:cNvCxnSpPr>
          <p:nvPr/>
        </p:nvCxnSpPr>
        <p:spPr>
          <a:xfrm>
            <a:off x="3966092" y="4009381"/>
            <a:ext cx="988173" cy="59227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Gerade Verbindung mit Pfeil 42"/>
          <p:cNvCxnSpPr>
            <a:stCxn id="16" idx="6"/>
            <a:endCxn id="17" idx="2"/>
          </p:cNvCxnSpPr>
          <p:nvPr/>
        </p:nvCxnSpPr>
        <p:spPr>
          <a:xfrm flipV="1">
            <a:off x="5309210" y="3876028"/>
            <a:ext cx="863478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Gerade Verbindung mit Pfeil 43"/>
          <p:cNvCxnSpPr>
            <a:stCxn id="20" idx="6"/>
            <a:endCxn id="21" idx="2"/>
          </p:cNvCxnSpPr>
          <p:nvPr/>
        </p:nvCxnSpPr>
        <p:spPr>
          <a:xfrm>
            <a:off x="5311367" y="4730570"/>
            <a:ext cx="861321" cy="794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/>
          <p:cNvCxnSpPr>
            <a:stCxn id="20" idx="5"/>
            <a:endCxn id="22" idx="1"/>
          </p:cNvCxnSpPr>
          <p:nvPr/>
        </p:nvCxnSpPr>
        <p:spPr>
          <a:xfrm>
            <a:off x="5250098" y="4859482"/>
            <a:ext cx="983859" cy="62258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Gerade Verbindung mit Pfeil 45"/>
          <p:cNvCxnSpPr>
            <a:stCxn id="16" idx="0"/>
            <a:endCxn id="12" idx="4"/>
          </p:cNvCxnSpPr>
          <p:nvPr/>
        </p:nvCxnSpPr>
        <p:spPr>
          <a:xfrm flipV="1">
            <a:off x="5100025" y="3198802"/>
            <a:ext cx="3155" cy="4949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Gerade Verbindung mit Pfeil 46"/>
          <p:cNvCxnSpPr>
            <a:stCxn id="17" idx="4"/>
            <a:endCxn id="21" idx="0"/>
          </p:cNvCxnSpPr>
          <p:nvPr/>
        </p:nvCxnSpPr>
        <p:spPr>
          <a:xfrm>
            <a:off x="6381874" y="4058337"/>
            <a:ext cx="0" cy="49786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Gerade Verbindung mit Pfeil 47"/>
          <p:cNvCxnSpPr>
            <a:stCxn id="17" idx="6"/>
            <a:endCxn id="18" idx="2"/>
          </p:cNvCxnSpPr>
          <p:nvPr/>
        </p:nvCxnSpPr>
        <p:spPr>
          <a:xfrm>
            <a:off x="6591059" y="3876028"/>
            <a:ext cx="861321" cy="794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Gerade Verbindung mit Pfeil 48"/>
          <p:cNvCxnSpPr>
            <a:stCxn id="13" idx="5"/>
            <a:endCxn id="18" idx="1"/>
          </p:cNvCxnSpPr>
          <p:nvPr/>
        </p:nvCxnSpPr>
        <p:spPr>
          <a:xfrm>
            <a:off x="6532945" y="3145404"/>
            <a:ext cx="980704" cy="60965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Gerade Verbindung mit Pfeil 49"/>
          <p:cNvCxnSpPr>
            <a:stCxn id="23" idx="0"/>
            <a:endCxn id="18" idx="4"/>
          </p:cNvCxnSpPr>
          <p:nvPr/>
        </p:nvCxnSpPr>
        <p:spPr>
          <a:xfrm flipV="1">
            <a:off x="7661566" y="4066277"/>
            <a:ext cx="0" cy="137033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Gerade Verbindung mit Pfeil 50"/>
          <p:cNvCxnSpPr>
            <a:stCxn id="22" idx="7"/>
            <a:endCxn id="18" idx="3"/>
          </p:cNvCxnSpPr>
          <p:nvPr/>
        </p:nvCxnSpPr>
        <p:spPr>
          <a:xfrm flipV="1">
            <a:off x="6529790" y="4012880"/>
            <a:ext cx="983859" cy="146918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Gerade Verbindung mit Pfeil 51"/>
          <p:cNvCxnSpPr>
            <a:stCxn id="21" idx="7"/>
          </p:cNvCxnSpPr>
          <p:nvPr/>
        </p:nvCxnSpPr>
        <p:spPr>
          <a:xfrm flipV="1">
            <a:off x="6529790" y="3991881"/>
            <a:ext cx="904678" cy="61771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Gerade Verbindung mit Pfeil 52"/>
          <p:cNvCxnSpPr>
            <a:stCxn id="19" idx="5"/>
          </p:cNvCxnSpPr>
          <p:nvPr/>
        </p:nvCxnSpPr>
        <p:spPr>
          <a:xfrm>
            <a:off x="6529790" y="2277928"/>
            <a:ext cx="1001771" cy="139479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Gerade Verbindung mit Pfeil 54"/>
          <p:cNvCxnSpPr>
            <a:stCxn id="10" idx="4"/>
            <a:endCxn id="14" idx="0"/>
          </p:cNvCxnSpPr>
          <p:nvPr/>
        </p:nvCxnSpPr>
        <p:spPr>
          <a:xfrm flipH="1">
            <a:off x="2536327" y="3203114"/>
            <a:ext cx="3155" cy="4949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Freihandform 55"/>
          <p:cNvSpPr/>
          <p:nvPr/>
        </p:nvSpPr>
        <p:spPr>
          <a:xfrm>
            <a:off x="1475199" y="3958644"/>
            <a:ext cx="5929442" cy="209238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2131634"/>
              <a:gd name="connsiteY0" fmla="*/ 11386 h 613407"/>
              <a:gd name="connsiteX1" fmla="*/ 1394214 w 2131634"/>
              <a:gd name="connsiteY1" fmla="*/ 392181 h 613407"/>
              <a:gd name="connsiteX2" fmla="*/ 2131634 w 2131634"/>
              <a:gd name="connsiteY2" fmla="*/ 613407 h 613407"/>
              <a:gd name="connsiteX0" fmla="*/ 0 w 2131634"/>
              <a:gd name="connsiteY0" fmla="*/ 0 h 602021"/>
              <a:gd name="connsiteX1" fmla="*/ 1394214 w 2131634"/>
              <a:gd name="connsiteY1" fmla="*/ 380795 h 602021"/>
              <a:gd name="connsiteX2" fmla="*/ 2131634 w 2131634"/>
              <a:gd name="connsiteY2" fmla="*/ 602021 h 602021"/>
              <a:gd name="connsiteX0" fmla="*/ 0 w 4759010"/>
              <a:gd name="connsiteY0" fmla="*/ 0 h 380863"/>
              <a:gd name="connsiteX1" fmla="*/ 1394214 w 4759010"/>
              <a:gd name="connsiteY1" fmla="*/ 380795 h 380863"/>
              <a:gd name="connsiteX2" fmla="*/ 4759010 w 4759010"/>
              <a:gd name="connsiteY2" fmla="*/ 112373 h 380863"/>
              <a:gd name="connsiteX0" fmla="*/ 0 w 4759010"/>
              <a:gd name="connsiteY0" fmla="*/ 0 h 198044"/>
              <a:gd name="connsiteX1" fmla="*/ 2357382 w 4759010"/>
              <a:gd name="connsiteY1" fmla="*/ 197915 h 198044"/>
              <a:gd name="connsiteX2" fmla="*/ 4759010 w 4759010"/>
              <a:gd name="connsiteY2" fmla="*/ 112373 h 198044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77298"/>
              <a:gd name="connsiteY0" fmla="*/ 0 h 197915"/>
              <a:gd name="connsiteX1" fmla="*/ 2357382 w 4777298"/>
              <a:gd name="connsiteY1" fmla="*/ 197915 h 197915"/>
              <a:gd name="connsiteX2" fmla="*/ 4777298 w 4777298"/>
              <a:gd name="connsiteY2" fmla="*/ 106474 h 197915"/>
              <a:gd name="connsiteX0" fmla="*/ 0 w 5929442"/>
              <a:gd name="connsiteY0" fmla="*/ 0 h 197915"/>
              <a:gd name="connsiteX1" fmla="*/ 2357382 w 5929442"/>
              <a:gd name="connsiteY1" fmla="*/ 197915 h 197915"/>
              <a:gd name="connsiteX2" fmla="*/ 5929442 w 5929442"/>
              <a:gd name="connsiteY2" fmla="*/ 6185 h 197915"/>
              <a:gd name="connsiteX0" fmla="*/ 0 w 5929442"/>
              <a:gd name="connsiteY0" fmla="*/ 0 h 200967"/>
              <a:gd name="connsiteX1" fmla="*/ 2357382 w 5929442"/>
              <a:gd name="connsiteY1" fmla="*/ 197915 h 200967"/>
              <a:gd name="connsiteX2" fmla="*/ 4739084 w 5929442"/>
              <a:gd name="connsiteY2" fmla="*/ 112387 h 200967"/>
              <a:gd name="connsiteX3" fmla="*/ 5929442 w 5929442"/>
              <a:gd name="connsiteY3" fmla="*/ 6185 h 200967"/>
              <a:gd name="connsiteX0" fmla="*/ 0 w 5929442"/>
              <a:gd name="connsiteY0" fmla="*/ 0 h 202488"/>
              <a:gd name="connsiteX1" fmla="*/ 2357382 w 5929442"/>
              <a:gd name="connsiteY1" fmla="*/ 197915 h 202488"/>
              <a:gd name="connsiteX2" fmla="*/ 4739084 w 5929442"/>
              <a:gd name="connsiteY2" fmla="*/ 141883 h 202488"/>
              <a:gd name="connsiteX3" fmla="*/ 5929442 w 5929442"/>
              <a:gd name="connsiteY3" fmla="*/ 6185 h 202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29442" h="202488">
                <a:moveTo>
                  <a:pt x="0" y="0"/>
                </a:moveTo>
                <a:cubicBezTo>
                  <a:pt x="263333" y="64179"/>
                  <a:pt x="1216742" y="180170"/>
                  <a:pt x="2357382" y="197915"/>
                </a:cubicBezTo>
                <a:cubicBezTo>
                  <a:pt x="3147229" y="216646"/>
                  <a:pt x="4143741" y="173838"/>
                  <a:pt x="4739084" y="141883"/>
                </a:cubicBezTo>
                <a:cubicBezTo>
                  <a:pt x="5334427" y="109928"/>
                  <a:pt x="5731049" y="23885"/>
                  <a:pt x="5929442" y="6185"/>
                </a:cubicBezTo>
              </a:path>
            </a:pathLst>
          </a:custGeom>
          <a:noFill/>
          <a:ln w="25400">
            <a:solidFill>
              <a:srgbClr val="00B05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58" name="Freihandform 57"/>
          <p:cNvSpPr/>
          <p:nvPr/>
        </p:nvSpPr>
        <p:spPr>
          <a:xfrm>
            <a:off x="1459740" y="3917468"/>
            <a:ext cx="6071174" cy="715148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1731573"/>
              <a:gd name="connsiteY0" fmla="*/ 687033 h 722715"/>
              <a:gd name="connsiteX1" fmla="*/ 1683774 w 1731573"/>
              <a:gd name="connsiteY1" fmla="*/ 43 h 722715"/>
              <a:gd name="connsiteX2" fmla="*/ 1430594 w 1731573"/>
              <a:gd name="connsiteY2" fmla="*/ 722715 h 722715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6990 h 1519087"/>
              <a:gd name="connsiteX1" fmla="*/ 1683774 w 4585274"/>
              <a:gd name="connsiteY1" fmla="*/ 0 h 1519087"/>
              <a:gd name="connsiteX2" fmla="*/ 4585274 w 4585274"/>
              <a:gd name="connsiteY2" fmla="*/ 1519087 h 1519087"/>
              <a:gd name="connsiteX0" fmla="*/ 0 w 4585274"/>
              <a:gd name="connsiteY0" fmla="*/ 686990 h 1519087"/>
              <a:gd name="connsiteX1" fmla="*/ 1683774 w 4585274"/>
              <a:gd name="connsiteY1" fmla="*/ 0 h 1519087"/>
              <a:gd name="connsiteX2" fmla="*/ 4585274 w 4585274"/>
              <a:gd name="connsiteY2" fmla="*/ 1519087 h 1519087"/>
              <a:gd name="connsiteX0" fmla="*/ 0 w 4585274"/>
              <a:gd name="connsiteY0" fmla="*/ 686990 h 1519087"/>
              <a:gd name="connsiteX1" fmla="*/ 1683774 w 4585274"/>
              <a:gd name="connsiteY1" fmla="*/ 0 h 1519087"/>
              <a:gd name="connsiteX2" fmla="*/ 4585274 w 4585274"/>
              <a:gd name="connsiteY2" fmla="*/ 1519087 h 1519087"/>
              <a:gd name="connsiteX0" fmla="*/ 0 w 4585274"/>
              <a:gd name="connsiteY0" fmla="*/ 707004 h 1539101"/>
              <a:gd name="connsiteX1" fmla="*/ 1683774 w 4585274"/>
              <a:gd name="connsiteY1" fmla="*/ 20014 h 1539101"/>
              <a:gd name="connsiteX2" fmla="*/ 2308523 w 4585274"/>
              <a:gd name="connsiteY2" fmla="*/ 307267 h 1539101"/>
              <a:gd name="connsiteX3" fmla="*/ 4585274 w 4585274"/>
              <a:gd name="connsiteY3" fmla="*/ 1539101 h 1539101"/>
              <a:gd name="connsiteX0" fmla="*/ 0 w 4585274"/>
              <a:gd name="connsiteY0" fmla="*/ 695871 h 1527968"/>
              <a:gd name="connsiteX1" fmla="*/ 1683774 w 4585274"/>
              <a:gd name="connsiteY1" fmla="*/ 8881 h 1527968"/>
              <a:gd name="connsiteX2" fmla="*/ 2750483 w 4585274"/>
              <a:gd name="connsiteY2" fmla="*/ 517360 h 1527968"/>
              <a:gd name="connsiteX3" fmla="*/ 4585274 w 4585274"/>
              <a:gd name="connsiteY3" fmla="*/ 1527968 h 1527968"/>
              <a:gd name="connsiteX0" fmla="*/ 0 w 4585274"/>
              <a:gd name="connsiteY0" fmla="*/ 690514 h 1522611"/>
              <a:gd name="connsiteX1" fmla="*/ 1683774 w 4585274"/>
              <a:gd name="connsiteY1" fmla="*/ 3524 h 1522611"/>
              <a:gd name="connsiteX2" fmla="*/ 3695363 w 4585274"/>
              <a:gd name="connsiteY2" fmla="*/ 1087191 h 1522611"/>
              <a:gd name="connsiteX3" fmla="*/ 4585274 w 4585274"/>
              <a:gd name="connsiteY3" fmla="*/ 1522611 h 1522611"/>
              <a:gd name="connsiteX0" fmla="*/ 0 w 4585274"/>
              <a:gd name="connsiteY0" fmla="*/ 690514 h 1522611"/>
              <a:gd name="connsiteX1" fmla="*/ 1683774 w 4585274"/>
              <a:gd name="connsiteY1" fmla="*/ 3524 h 1522611"/>
              <a:gd name="connsiteX2" fmla="*/ 3695363 w 4585274"/>
              <a:gd name="connsiteY2" fmla="*/ 1087191 h 1522611"/>
              <a:gd name="connsiteX3" fmla="*/ 4106843 w 4585274"/>
              <a:gd name="connsiteY3" fmla="*/ 1286295 h 1522611"/>
              <a:gd name="connsiteX4" fmla="*/ 4585274 w 4585274"/>
              <a:gd name="connsiteY4" fmla="*/ 1522611 h 1522611"/>
              <a:gd name="connsiteX0" fmla="*/ 0 w 6071174"/>
              <a:gd name="connsiteY0" fmla="*/ 690514 h 1286295"/>
              <a:gd name="connsiteX1" fmla="*/ 1683774 w 6071174"/>
              <a:gd name="connsiteY1" fmla="*/ 3524 h 1286295"/>
              <a:gd name="connsiteX2" fmla="*/ 3695363 w 6071174"/>
              <a:gd name="connsiteY2" fmla="*/ 1087191 h 1286295"/>
              <a:gd name="connsiteX3" fmla="*/ 4106843 w 6071174"/>
              <a:gd name="connsiteY3" fmla="*/ 1286295 h 1286295"/>
              <a:gd name="connsiteX4" fmla="*/ 6071174 w 6071174"/>
              <a:gd name="connsiteY4" fmla="*/ 202628 h 1286295"/>
              <a:gd name="connsiteX0" fmla="*/ 0 w 6071174"/>
              <a:gd name="connsiteY0" fmla="*/ 690514 h 1286295"/>
              <a:gd name="connsiteX1" fmla="*/ 1683774 w 6071174"/>
              <a:gd name="connsiteY1" fmla="*/ 3524 h 1286295"/>
              <a:gd name="connsiteX2" fmla="*/ 3695363 w 6071174"/>
              <a:gd name="connsiteY2" fmla="*/ 1087191 h 1286295"/>
              <a:gd name="connsiteX3" fmla="*/ 4106843 w 6071174"/>
              <a:gd name="connsiteY3" fmla="*/ 1286295 h 1286295"/>
              <a:gd name="connsiteX4" fmla="*/ 6071174 w 6071174"/>
              <a:gd name="connsiteY4" fmla="*/ 202628 h 1286295"/>
              <a:gd name="connsiteX0" fmla="*/ 0 w 6071174"/>
              <a:gd name="connsiteY0" fmla="*/ 690514 h 1426405"/>
              <a:gd name="connsiteX1" fmla="*/ 1683774 w 6071174"/>
              <a:gd name="connsiteY1" fmla="*/ 3524 h 1426405"/>
              <a:gd name="connsiteX2" fmla="*/ 3695363 w 6071174"/>
              <a:gd name="connsiteY2" fmla="*/ 1087191 h 1426405"/>
              <a:gd name="connsiteX3" fmla="*/ 4785023 w 6071174"/>
              <a:gd name="connsiteY3" fmla="*/ 1426405 h 1426405"/>
              <a:gd name="connsiteX4" fmla="*/ 6071174 w 6071174"/>
              <a:gd name="connsiteY4" fmla="*/ 202628 h 1426405"/>
              <a:gd name="connsiteX0" fmla="*/ 0 w 6071174"/>
              <a:gd name="connsiteY0" fmla="*/ 690514 h 1468737"/>
              <a:gd name="connsiteX1" fmla="*/ 1683774 w 6071174"/>
              <a:gd name="connsiteY1" fmla="*/ 3524 h 1468737"/>
              <a:gd name="connsiteX2" fmla="*/ 3695363 w 6071174"/>
              <a:gd name="connsiteY2" fmla="*/ 1087191 h 1468737"/>
              <a:gd name="connsiteX3" fmla="*/ 4785023 w 6071174"/>
              <a:gd name="connsiteY3" fmla="*/ 1426405 h 1468737"/>
              <a:gd name="connsiteX4" fmla="*/ 6071174 w 6071174"/>
              <a:gd name="connsiteY4" fmla="*/ 202628 h 1468737"/>
              <a:gd name="connsiteX0" fmla="*/ 0 w 6071174"/>
              <a:gd name="connsiteY0" fmla="*/ 690456 h 1470988"/>
              <a:gd name="connsiteX1" fmla="*/ 1683774 w 6071174"/>
              <a:gd name="connsiteY1" fmla="*/ 3466 h 1470988"/>
              <a:gd name="connsiteX2" fmla="*/ 3695363 w 6071174"/>
              <a:gd name="connsiteY2" fmla="*/ 1087133 h 1470988"/>
              <a:gd name="connsiteX3" fmla="*/ 4785023 w 6071174"/>
              <a:gd name="connsiteY3" fmla="*/ 1426347 h 1470988"/>
              <a:gd name="connsiteX4" fmla="*/ 6071174 w 6071174"/>
              <a:gd name="connsiteY4" fmla="*/ 202570 h 1470988"/>
              <a:gd name="connsiteX0" fmla="*/ 0 w 6071174"/>
              <a:gd name="connsiteY0" fmla="*/ 693240 h 1450127"/>
              <a:gd name="connsiteX1" fmla="*/ 1683774 w 6071174"/>
              <a:gd name="connsiteY1" fmla="*/ 6250 h 1450127"/>
              <a:gd name="connsiteX2" fmla="*/ 3942498 w 6071174"/>
              <a:gd name="connsiteY2" fmla="*/ 659422 h 1450127"/>
              <a:gd name="connsiteX3" fmla="*/ 4785023 w 6071174"/>
              <a:gd name="connsiteY3" fmla="*/ 1429131 h 1450127"/>
              <a:gd name="connsiteX4" fmla="*/ 6071174 w 6071174"/>
              <a:gd name="connsiteY4" fmla="*/ 205354 h 1450127"/>
              <a:gd name="connsiteX0" fmla="*/ 0 w 6071174"/>
              <a:gd name="connsiteY0" fmla="*/ 691775 h 1444341"/>
              <a:gd name="connsiteX1" fmla="*/ 1683774 w 6071174"/>
              <a:gd name="connsiteY1" fmla="*/ 4785 h 1444341"/>
              <a:gd name="connsiteX2" fmla="*/ 3942498 w 6071174"/>
              <a:gd name="connsiteY2" fmla="*/ 657957 h 1444341"/>
              <a:gd name="connsiteX3" fmla="*/ 4785023 w 6071174"/>
              <a:gd name="connsiteY3" fmla="*/ 1427666 h 1444341"/>
              <a:gd name="connsiteX4" fmla="*/ 6071174 w 6071174"/>
              <a:gd name="connsiteY4" fmla="*/ 203889 h 1444341"/>
              <a:gd name="connsiteX0" fmla="*/ 0 w 6071174"/>
              <a:gd name="connsiteY0" fmla="*/ 692374 h 1443732"/>
              <a:gd name="connsiteX1" fmla="*/ 1683774 w 6071174"/>
              <a:gd name="connsiteY1" fmla="*/ 5384 h 1443732"/>
              <a:gd name="connsiteX2" fmla="*/ 4158741 w 6071174"/>
              <a:gd name="connsiteY2" fmla="*/ 580828 h 1443732"/>
              <a:gd name="connsiteX3" fmla="*/ 4785023 w 6071174"/>
              <a:gd name="connsiteY3" fmla="*/ 1428265 h 1443732"/>
              <a:gd name="connsiteX4" fmla="*/ 6071174 w 6071174"/>
              <a:gd name="connsiteY4" fmla="*/ 204488 h 1443732"/>
              <a:gd name="connsiteX0" fmla="*/ 0 w 6071174"/>
              <a:gd name="connsiteY0" fmla="*/ 692080 h 692080"/>
              <a:gd name="connsiteX1" fmla="*/ 1683774 w 6071174"/>
              <a:gd name="connsiteY1" fmla="*/ 5090 h 692080"/>
              <a:gd name="connsiteX2" fmla="*/ 4158741 w 6071174"/>
              <a:gd name="connsiteY2" fmla="*/ 580534 h 692080"/>
              <a:gd name="connsiteX3" fmla="*/ 6071174 w 6071174"/>
              <a:gd name="connsiteY3" fmla="*/ 204194 h 692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71174" h="692080">
                <a:moveTo>
                  <a:pt x="0" y="692080"/>
                </a:moveTo>
                <a:cubicBezTo>
                  <a:pt x="226757" y="602876"/>
                  <a:pt x="1552022" y="6517"/>
                  <a:pt x="1683774" y="5090"/>
                </a:cubicBezTo>
                <a:cubicBezTo>
                  <a:pt x="2068528" y="-61533"/>
                  <a:pt x="3427508" y="547350"/>
                  <a:pt x="4158741" y="580534"/>
                </a:cubicBezTo>
                <a:cubicBezTo>
                  <a:pt x="4889974" y="613718"/>
                  <a:pt x="5672751" y="282598"/>
                  <a:pt x="6071174" y="204194"/>
                </a:cubicBezTo>
              </a:path>
            </a:pathLst>
          </a:custGeom>
          <a:noFill/>
          <a:ln w="25400">
            <a:solidFill>
              <a:srgbClr val="7030A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9" name="Freihandform 58"/>
          <p:cNvSpPr/>
          <p:nvPr/>
        </p:nvSpPr>
        <p:spPr>
          <a:xfrm rot="15594781">
            <a:off x="7077293" y="4656565"/>
            <a:ext cx="1328375" cy="219918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202400 w 793640"/>
              <a:gd name="connsiteY0" fmla="*/ 8126 h 820577"/>
              <a:gd name="connsiteX1" fmla="*/ 56220 w 793640"/>
              <a:gd name="connsiteY1" fmla="*/ 599351 h 820577"/>
              <a:gd name="connsiteX2" fmla="*/ 793640 w 793640"/>
              <a:gd name="connsiteY2" fmla="*/ 820577 h 820577"/>
              <a:gd name="connsiteX0" fmla="*/ 203864 w 795104"/>
              <a:gd name="connsiteY0" fmla="*/ 0 h 812451"/>
              <a:gd name="connsiteX1" fmla="*/ 57684 w 795104"/>
              <a:gd name="connsiteY1" fmla="*/ 591225 h 812451"/>
              <a:gd name="connsiteX2" fmla="*/ 795104 w 795104"/>
              <a:gd name="connsiteY2" fmla="*/ 812451 h 812451"/>
              <a:gd name="connsiteX0" fmla="*/ 188558 w 796461"/>
              <a:gd name="connsiteY0" fmla="*/ 0 h 890221"/>
              <a:gd name="connsiteX1" fmla="*/ 59041 w 796461"/>
              <a:gd name="connsiteY1" fmla="*/ 668995 h 890221"/>
              <a:gd name="connsiteX2" fmla="*/ 796461 w 796461"/>
              <a:gd name="connsiteY2" fmla="*/ 890221 h 890221"/>
              <a:gd name="connsiteX0" fmla="*/ 188558 w 1473578"/>
              <a:gd name="connsiteY0" fmla="*/ 0 h 669047"/>
              <a:gd name="connsiteX1" fmla="*/ 59041 w 1473578"/>
              <a:gd name="connsiteY1" fmla="*/ 668995 h 669047"/>
              <a:gd name="connsiteX2" fmla="*/ 1473578 w 1473578"/>
              <a:gd name="connsiteY2" fmla="*/ 280261 h 669047"/>
              <a:gd name="connsiteX0" fmla="*/ 0 w 1285020"/>
              <a:gd name="connsiteY0" fmla="*/ 0 h 280261"/>
              <a:gd name="connsiteX1" fmla="*/ 1285020 w 1285020"/>
              <a:gd name="connsiteY1" fmla="*/ 280261 h 280261"/>
              <a:gd name="connsiteX0" fmla="*/ 0 w 1286860"/>
              <a:gd name="connsiteY0" fmla="*/ 0 h 228148"/>
              <a:gd name="connsiteX1" fmla="*/ 1286860 w 1286860"/>
              <a:gd name="connsiteY1" fmla="*/ 228148 h 228148"/>
              <a:gd name="connsiteX0" fmla="*/ 0 w 1290864"/>
              <a:gd name="connsiteY0" fmla="*/ 0 h 206367"/>
              <a:gd name="connsiteX1" fmla="*/ 1290864 w 1290864"/>
              <a:gd name="connsiteY1" fmla="*/ 206367 h 206367"/>
              <a:gd name="connsiteX0" fmla="*/ 0 w 1328375"/>
              <a:gd name="connsiteY0" fmla="*/ 0 h 212825"/>
              <a:gd name="connsiteX1" fmla="*/ 1328375 w 1328375"/>
              <a:gd name="connsiteY1" fmla="*/ 212825 h 212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28375" h="212825">
                <a:moveTo>
                  <a:pt x="0" y="0"/>
                </a:moveTo>
                <a:lnTo>
                  <a:pt x="1328375" y="212825"/>
                </a:lnTo>
              </a:path>
            </a:pathLst>
          </a:custGeom>
          <a:noFill/>
          <a:ln w="25400">
            <a:solidFill>
              <a:srgbClr val="0070C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2" name="Rechteck 61"/>
          <p:cNvSpPr/>
          <p:nvPr/>
        </p:nvSpPr>
        <p:spPr>
          <a:xfrm>
            <a:off x="1867980" y="3645324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3" name="Rechteck 62"/>
          <p:cNvSpPr/>
          <p:nvPr/>
        </p:nvSpPr>
        <p:spPr>
          <a:xfrm>
            <a:off x="4323672" y="3855345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4" name="Rechteck 63"/>
          <p:cNvSpPr/>
          <p:nvPr/>
        </p:nvSpPr>
        <p:spPr>
          <a:xfrm>
            <a:off x="5476642" y="3853858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5" name="Rechteck 64"/>
          <p:cNvSpPr/>
          <p:nvPr/>
        </p:nvSpPr>
        <p:spPr>
          <a:xfrm>
            <a:off x="6806632" y="4315804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6" name="Rechteck 65"/>
          <p:cNvSpPr/>
          <p:nvPr/>
        </p:nvSpPr>
        <p:spPr>
          <a:xfrm>
            <a:off x="1896480" y="4859482"/>
            <a:ext cx="253596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 smtClean="0"/>
              <a:t>3</a:t>
            </a:r>
            <a:endParaRPr lang="en-US" sz="1050" baseline="-25000" dirty="0"/>
          </a:p>
        </p:txBody>
      </p:sp>
      <p:sp>
        <p:nvSpPr>
          <p:cNvPr id="67" name="Rechteck 66"/>
          <p:cNvSpPr/>
          <p:nvPr/>
        </p:nvSpPr>
        <p:spPr>
          <a:xfrm>
            <a:off x="3637242" y="4834039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8" name="Rechteck 67"/>
          <p:cNvSpPr/>
          <p:nvPr/>
        </p:nvSpPr>
        <p:spPr>
          <a:xfrm>
            <a:off x="5037771" y="3474667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9" name="Rechteck 68"/>
          <p:cNvSpPr/>
          <p:nvPr/>
        </p:nvSpPr>
        <p:spPr>
          <a:xfrm>
            <a:off x="4334026" y="3209872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0" name="Rechteck 69"/>
          <p:cNvSpPr/>
          <p:nvPr/>
        </p:nvSpPr>
        <p:spPr>
          <a:xfrm>
            <a:off x="3192562" y="3351807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1" name="Rechteck 70"/>
          <p:cNvSpPr/>
          <p:nvPr/>
        </p:nvSpPr>
        <p:spPr>
          <a:xfrm>
            <a:off x="2947412" y="2960951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2" name="Rechteck 71"/>
          <p:cNvSpPr/>
          <p:nvPr/>
        </p:nvSpPr>
        <p:spPr>
          <a:xfrm>
            <a:off x="4508887" y="2480222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3" name="Rechteck 72"/>
          <p:cNvSpPr/>
          <p:nvPr/>
        </p:nvSpPr>
        <p:spPr>
          <a:xfrm>
            <a:off x="6879898" y="2668487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4" name="Rechteck 73"/>
          <p:cNvSpPr/>
          <p:nvPr/>
        </p:nvSpPr>
        <p:spPr>
          <a:xfrm>
            <a:off x="2859210" y="3910532"/>
            <a:ext cx="253596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 smtClean="0"/>
              <a:t>4</a:t>
            </a:r>
            <a:endParaRPr lang="en-US" sz="1050" baseline="-25000" dirty="0"/>
          </a:p>
        </p:txBody>
      </p:sp>
      <p:sp>
        <p:nvSpPr>
          <p:cNvPr id="75" name="Rechteck 74"/>
          <p:cNvSpPr/>
          <p:nvPr/>
        </p:nvSpPr>
        <p:spPr>
          <a:xfrm>
            <a:off x="3701179" y="2875556"/>
            <a:ext cx="2519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x</a:t>
            </a:r>
            <a:endParaRPr lang="en-US" sz="1200" baseline="-25000" dirty="0"/>
          </a:p>
        </p:txBody>
      </p:sp>
      <p:sp>
        <p:nvSpPr>
          <p:cNvPr id="76" name="Rechteck 75"/>
          <p:cNvSpPr/>
          <p:nvPr/>
        </p:nvSpPr>
        <p:spPr>
          <a:xfrm>
            <a:off x="4975651" y="2871755"/>
            <a:ext cx="2535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y</a:t>
            </a:r>
            <a:endParaRPr lang="en-US" sz="1200" baseline="-25000" dirty="0"/>
          </a:p>
        </p:txBody>
      </p:sp>
      <p:sp>
        <p:nvSpPr>
          <p:cNvPr id="77" name="Rechteck 76"/>
          <p:cNvSpPr/>
          <p:nvPr/>
        </p:nvSpPr>
        <p:spPr>
          <a:xfrm>
            <a:off x="2387392" y="2890526"/>
            <a:ext cx="29527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w</a:t>
            </a:r>
            <a:endParaRPr lang="en-US" sz="1200" baseline="-25000" dirty="0"/>
          </a:p>
        </p:txBody>
      </p:sp>
      <p:sp>
        <p:nvSpPr>
          <p:cNvPr id="78" name="Rechteck 77"/>
          <p:cNvSpPr/>
          <p:nvPr/>
        </p:nvSpPr>
        <p:spPr>
          <a:xfrm>
            <a:off x="4970839" y="3735580"/>
            <a:ext cx="24558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z</a:t>
            </a:r>
            <a:endParaRPr lang="en-US" sz="1200" baseline="-25000" dirty="0"/>
          </a:p>
        </p:txBody>
      </p:sp>
      <p:sp>
        <p:nvSpPr>
          <p:cNvPr id="79" name="Freihandform 78"/>
          <p:cNvSpPr/>
          <p:nvPr/>
        </p:nvSpPr>
        <p:spPr>
          <a:xfrm>
            <a:off x="1466818" y="2346313"/>
            <a:ext cx="6158042" cy="1361252"/>
          </a:xfrm>
          <a:custGeom>
            <a:avLst/>
            <a:gdLst>
              <a:gd name="connsiteX0" fmla="*/ 0 w 6725265"/>
              <a:gd name="connsiteY0" fmla="*/ 427338 h 1375569"/>
              <a:gd name="connsiteX1" fmla="*/ 848033 w 6725265"/>
              <a:gd name="connsiteY1" fmla="*/ 604319 h 1375569"/>
              <a:gd name="connsiteX2" fmla="*/ 1482213 w 6725265"/>
              <a:gd name="connsiteY2" fmla="*/ 1304867 h 1375569"/>
              <a:gd name="connsiteX3" fmla="*/ 2993923 w 6725265"/>
              <a:gd name="connsiteY3" fmla="*/ 1260622 h 1375569"/>
              <a:gd name="connsiteX4" fmla="*/ 5405284 w 6725265"/>
              <a:gd name="connsiteY4" fmla="*/ 501080 h 1375569"/>
              <a:gd name="connsiteX5" fmla="*/ 5744497 w 6725265"/>
              <a:gd name="connsiteY5" fmla="*/ 14383 h 1375569"/>
              <a:gd name="connsiteX6" fmla="*/ 6725265 w 6725265"/>
              <a:gd name="connsiteY6" fmla="*/ 176616 h 1375569"/>
              <a:gd name="connsiteX0" fmla="*/ 0 w 6725265"/>
              <a:gd name="connsiteY0" fmla="*/ 430548 h 1376065"/>
              <a:gd name="connsiteX1" fmla="*/ 848033 w 6725265"/>
              <a:gd name="connsiteY1" fmla="*/ 607529 h 1376065"/>
              <a:gd name="connsiteX2" fmla="*/ 1482213 w 6725265"/>
              <a:gd name="connsiteY2" fmla="*/ 1308077 h 1376065"/>
              <a:gd name="connsiteX3" fmla="*/ 2993923 w 6725265"/>
              <a:gd name="connsiteY3" fmla="*/ 1263832 h 1376065"/>
              <a:gd name="connsiteX4" fmla="*/ 5206181 w 6725265"/>
              <a:gd name="connsiteY4" fmla="*/ 555909 h 1376065"/>
              <a:gd name="connsiteX5" fmla="*/ 5744497 w 6725265"/>
              <a:gd name="connsiteY5" fmla="*/ 17593 h 1376065"/>
              <a:gd name="connsiteX6" fmla="*/ 6725265 w 6725265"/>
              <a:gd name="connsiteY6" fmla="*/ 179826 h 1376065"/>
              <a:gd name="connsiteX0" fmla="*/ 0 w 6725265"/>
              <a:gd name="connsiteY0" fmla="*/ 347191 h 1292708"/>
              <a:gd name="connsiteX1" fmla="*/ 848033 w 6725265"/>
              <a:gd name="connsiteY1" fmla="*/ 524172 h 1292708"/>
              <a:gd name="connsiteX2" fmla="*/ 1482213 w 6725265"/>
              <a:gd name="connsiteY2" fmla="*/ 1224720 h 1292708"/>
              <a:gd name="connsiteX3" fmla="*/ 2993923 w 6725265"/>
              <a:gd name="connsiteY3" fmla="*/ 1180475 h 1292708"/>
              <a:gd name="connsiteX4" fmla="*/ 5206181 w 6725265"/>
              <a:gd name="connsiteY4" fmla="*/ 472552 h 1292708"/>
              <a:gd name="connsiteX5" fmla="*/ 5796116 w 6725265"/>
              <a:gd name="connsiteY5" fmla="*/ 37475 h 1292708"/>
              <a:gd name="connsiteX6" fmla="*/ 6725265 w 6725265"/>
              <a:gd name="connsiteY6" fmla="*/ 96469 h 1292708"/>
              <a:gd name="connsiteX0" fmla="*/ 0 w 6725265"/>
              <a:gd name="connsiteY0" fmla="*/ 322319 h 1267836"/>
              <a:gd name="connsiteX1" fmla="*/ 848033 w 6725265"/>
              <a:gd name="connsiteY1" fmla="*/ 499300 h 1267836"/>
              <a:gd name="connsiteX2" fmla="*/ 1482213 w 6725265"/>
              <a:gd name="connsiteY2" fmla="*/ 1199848 h 1267836"/>
              <a:gd name="connsiteX3" fmla="*/ 2993923 w 6725265"/>
              <a:gd name="connsiteY3" fmla="*/ 1155603 h 1267836"/>
              <a:gd name="connsiteX4" fmla="*/ 5206181 w 6725265"/>
              <a:gd name="connsiteY4" fmla="*/ 447680 h 1267836"/>
              <a:gd name="connsiteX5" fmla="*/ 5796116 w 6725265"/>
              <a:gd name="connsiteY5" fmla="*/ 12603 h 1267836"/>
              <a:gd name="connsiteX6" fmla="*/ 6725265 w 6725265"/>
              <a:gd name="connsiteY6" fmla="*/ 71597 h 1267836"/>
              <a:gd name="connsiteX0" fmla="*/ 0 w 6725265"/>
              <a:gd name="connsiteY0" fmla="*/ 342290 h 1287807"/>
              <a:gd name="connsiteX1" fmla="*/ 848033 w 6725265"/>
              <a:gd name="connsiteY1" fmla="*/ 519271 h 1287807"/>
              <a:gd name="connsiteX2" fmla="*/ 1482213 w 6725265"/>
              <a:gd name="connsiteY2" fmla="*/ 1219819 h 1287807"/>
              <a:gd name="connsiteX3" fmla="*/ 2993923 w 6725265"/>
              <a:gd name="connsiteY3" fmla="*/ 1175574 h 1287807"/>
              <a:gd name="connsiteX4" fmla="*/ 5206181 w 6725265"/>
              <a:gd name="connsiteY4" fmla="*/ 467651 h 1287807"/>
              <a:gd name="connsiteX5" fmla="*/ 5796116 w 6725265"/>
              <a:gd name="connsiteY5" fmla="*/ 32574 h 1287807"/>
              <a:gd name="connsiteX6" fmla="*/ 6725265 w 6725265"/>
              <a:gd name="connsiteY6" fmla="*/ 91568 h 1287807"/>
              <a:gd name="connsiteX0" fmla="*/ 0 w 6688394"/>
              <a:gd name="connsiteY0" fmla="*/ 349559 h 1295076"/>
              <a:gd name="connsiteX1" fmla="*/ 848033 w 6688394"/>
              <a:gd name="connsiteY1" fmla="*/ 526540 h 1295076"/>
              <a:gd name="connsiteX2" fmla="*/ 1482213 w 6688394"/>
              <a:gd name="connsiteY2" fmla="*/ 1227088 h 1295076"/>
              <a:gd name="connsiteX3" fmla="*/ 2993923 w 6688394"/>
              <a:gd name="connsiteY3" fmla="*/ 1182843 h 1295076"/>
              <a:gd name="connsiteX4" fmla="*/ 5206181 w 6688394"/>
              <a:gd name="connsiteY4" fmla="*/ 474920 h 1295076"/>
              <a:gd name="connsiteX5" fmla="*/ 5796116 w 6688394"/>
              <a:gd name="connsiteY5" fmla="*/ 39843 h 1295076"/>
              <a:gd name="connsiteX6" fmla="*/ 6688394 w 6688394"/>
              <a:gd name="connsiteY6" fmla="*/ 128334 h 1295076"/>
              <a:gd name="connsiteX0" fmla="*/ 0 w 6688394"/>
              <a:gd name="connsiteY0" fmla="*/ 357502 h 1297505"/>
              <a:gd name="connsiteX1" fmla="*/ 848033 w 6688394"/>
              <a:gd name="connsiteY1" fmla="*/ 534483 h 1297505"/>
              <a:gd name="connsiteX2" fmla="*/ 1482213 w 6688394"/>
              <a:gd name="connsiteY2" fmla="*/ 1235031 h 1297505"/>
              <a:gd name="connsiteX3" fmla="*/ 2993923 w 6688394"/>
              <a:gd name="connsiteY3" fmla="*/ 1190786 h 1297505"/>
              <a:gd name="connsiteX4" fmla="*/ 4881716 w 6688394"/>
              <a:gd name="connsiteY4" fmla="*/ 593476 h 1297505"/>
              <a:gd name="connsiteX5" fmla="*/ 5796116 w 6688394"/>
              <a:gd name="connsiteY5" fmla="*/ 47786 h 1297505"/>
              <a:gd name="connsiteX6" fmla="*/ 6688394 w 6688394"/>
              <a:gd name="connsiteY6" fmla="*/ 136277 h 1297505"/>
              <a:gd name="connsiteX0" fmla="*/ 0 w 6688394"/>
              <a:gd name="connsiteY0" fmla="*/ 357502 h 1255431"/>
              <a:gd name="connsiteX1" fmla="*/ 848033 w 6688394"/>
              <a:gd name="connsiteY1" fmla="*/ 534483 h 1255431"/>
              <a:gd name="connsiteX2" fmla="*/ 1482213 w 6688394"/>
              <a:gd name="connsiteY2" fmla="*/ 1235031 h 1255431"/>
              <a:gd name="connsiteX3" fmla="*/ 2993923 w 6688394"/>
              <a:gd name="connsiteY3" fmla="*/ 1190786 h 1255431"/>
              <a:gd name="connsiteX4" fmla="*/ 4881716 w 6688394"/>
              <a:gd name="connsiteY4" fmla="*/ 593476 h 1255431"/>
              <a:gd name="connsiteX5" fmla="*/ 5796116 w 6688394"/>
              <a:gd name="connsiteY5" fmla="*/ 47786 h 1255431"/>
              <a:gd name="connsiteX6" fmla="*/ 6688394 w 6688394"/>
              <a:gd name="connsiteY6" fmla="*/ 136277 h 1255431"/>
              <a:gd name="connsiteX0" fmla="*/ 0 w 6688394"/>
              <a:gd name="connsiteY0" fmla="*/ 357502 h 1229447"/>
              <a:gd name="connsiteX1" fmla="*/ 848033 w 6688394"/>
              <a:gd name="connsiteY1" fmla="*/ 534483 h 1229447"/>
              <a:gd name="connsiteX2" fmla="*/ 1526458 w 6688394"/>
              <a:gd name="connsiteY2" fmla="*/ 1168663 h 1229447"/>
              <a:gd name="connsiteX3" fmla="*/ 2993923 w 6688394"/>
              <a:gd name="connsiteY3" fmla="*/ 1190786 h 1229447"/>
              <a:gd name="connsiteX4" fmla="*/ 4881716 w 6688394"/>
              <a:gd name="connsiteY4" fmla="*/ 593476 h 1229447"/>
              <a:gd name="connsiteX5" fmla="*/ 5796116 w 6688394"/>
              <a:gd name="connsiteY5" fmla="*/ 47786 h 1229447"/>
              <a:gd name="connsiteX6" fmla="*/ 6688394 w 6688394"/>
              <a:gd name="connsiteY6" fmla="*/ 136277 h 1229447"/>
              <a:gd name="connsiteX0" fmla="*/ 0 w 6688394"/>
              <a:gd name="connsiteY0" fmla="*/ 357502 h 1197624"/>
              <a:gd name="connsiteX1" fmla="*/ 848033 w 6688394"/>
              <a:gd name="connsiteY1" fmla="*/ 534483 h 1197624"/>
              <a:gd name="connsiteX2" fmla="*/ 1526458 w 6688394"/>
              <a:gd name="connsiteY2" fmla="*/ 1168663 h 1197624"/>
              <a:gd name="connsiteX3" fmla="*/ 2993923 w 6688394"/>
              <a:gd name="connsiteY3" fmla="*/ 1190786 h 1197624"/>
              <a:gd name="connsiteX4" fmla="*/ 4881716 w 6688394"/>
              <a:gd name="connsiteY4" fmla="*/ 593476 h 1197624"/>
              <a:gd name="connsiteX5" fmla="*/ 5796116 w 6688394"/>
              <a:gd name="connsiteY5" fmla="*/ 47786 h 1197624"/>
              <a:gd name="connsiteX6" fmla="*/ 6688394 w 6688394"/>
              <a:gd name="connsiteY6" fmla="*/ 136277 h 1197624"/>
              <a:gd name="connsiteX0" fmla="*/ 0 w 6688394"/>
              <a:gd name="connsiteY0" fmla="*/ 357502 h 1230258"/>
              <a:gd name="connsiteX1" fmla="*/ 848033 w 6688394"/>
              <a:gd name="connsiteY1" fmla="*/ 534483 h 1230258"/>
              <a:gd name="connsiteX2" fmla="*/ 1526458 w 6688394"/>
              <a:gd name="connsiteY2" fmla="*/ 1168663 h 1230258"/>
              <a:gd name="connsiteX3" fmla="*/ 2853813 w 6688394"/>
              <a:gd name="connsiteY3" fmla="*/ 1190786 h 1230258"/>
              <a:gd name="connsiteX4" fmla="*/ 4881716 w 6688394"/>
              <a:gd name="connsiteY4" fmla="*/ 593476 h 1230258"/>
              <a:gd name="connsiteX5" fmla="*/ 5796116 w 6688394"/>
              <a:gd name="connsiteY5" fmla="*/ 47786 h 1230258"/>
              <a:gd name="connsiteX6" fmla="*/ 6688394 w 6688394"/>
              <a:gd name="connsiteY6" fmla="*/ 136277 h 1230258"/>
              <a:gd name="connsiteX0" fmla="*/ 0 w 6688394"/>
              <a:gd name="connsiteY0" fmla="*/ 357502 h 1227171"/>
              <a:gd name="connsiteX1" fmla="*/ 774291 w 6688394"/>
              <a:gd name="connsiteY1" fmla="*/ 578728 h 1227171"/>
              <a:gd name="connsiteX2" fmla="*/ 1526458 w 6688394"/>
              <a:gd name="connsiteY2" fmla="*/ 1168663 h 1227171"/>
              <a:gd name="connsiteX3" fmla="*/ 2853813 w 6688394"/>
              <a:gd name="connsiteY3" fmla="*/ 1190786 h 1227171"/>
              <a:gd name="connsiteX4" fmla="*/ 4881716 w 6688394"/>
              <a:gd name="connsiteY4" fmla="*/ 593476 h 1227171"/>
              <a:gd name="connsiteX5" fmla="*/ 5796116 w 6688394"/>
              <a:gd name="connsiteY5" fmla="*/ 47786 h 1227171"/>
              <a:gd name="connsiteX6" fmla="*/ 6688394 w 6688394"/>
              <a:gd name="connsiteY6" fmla="*/ 136277 h 1227171"/>
              <a:gd name="connsiteX0" fmla="*/ 0 w 6688394"/>
              <a:gd name="connsiteY0" fmla="*/ 357502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190797"/>
              <a:gd name="connsiteX1" fmla="*/ 774291 w 6688394"/>
              <a:gd name="connsiteY1" fmla="*/ 578728 h 1190797"/>
              <a:gd name="connsiteX2" fmla="*/ 2853813 w 6688394"/>
              <a:gd name="connsiteY2" fmla="*/ 1190786 h 1190797"/>
              <a:gd name="connsiteX3" fmla="*/ 4881716 w 6688394"/>
              <a:gd name="connsiteY3" fmla="*/ 593476 h 1190797"/>
              <a:gd name="connsiteX4" fmla="*/ 5796116 w 6688394"/>
              <a:gd name="connsiteY4" fmla="*/ 47786 h 1190797"/>
              <a:gd name="connsiteX5" fmla="*/ 6688394 w 6688394"/>
              <a:gd name="connsiteY5" fmla="*/ 136277 h 1190797"/>
              <a:gd name="connsiteX0" fmla="*/ 0 w 6688394"/>
              <a:gd name="connsiteY0" fmla="*/ 350128 h 1193370"/>
              <a:gd name="connsiteX1" fmla="*/ 2853813 w 6688394"/>
              <a:gd name="connsiteY1" fmla="*/ 1190786 h 1193370"/>
              <a:gd name="connsiteX2" fmla="*/ 4881716 w 6688394"/>
              <a:gd name="connsiteY2" fmla="*/ 593476 h 1193370"/>
              <a:gd name="connsiteX3" fmla="*/ 5796116 w 6688394"/>
              <a:gd name="connsiteY3" fmla="*/ 47786 h 1193370"/>
              <a:gd name="connsiteX4" fmla="*/ 6688394 w 6688394"/>
              <a:gd name="connsiteY4" fmla="*/ 136277 h 1193370"/>
              <a:gd name="connsiteX0" fmla="*/ 0 w 6688394"/>
              <a:gd name="connsiteY0" fmla="*/ 350128 h 600311"/>
              <a:gd name="connsiteX1" fmla="*/ 4881716 w 6688394"/>
              <a:gd name="connsiteY1" fmla="*/ 593476 h 600311"/>
              <a:gd name="connsiteX2" fmla="*/ 5796116 w 6688394"/>
              <a:gd name="connsiteY2" fmla="*/ 47786 h 600311"/>
              <a:gd name="connsiteX3" fmla="*/ 6688394 w 6688394"/>
              <a:gd name="connsiteY3" fmla="*/ 136277 h 600311"/>
              <a:gd name="connsiteX0" fmla="*/ 0 w 6688394"/>
              <a:gd name="connsiteY0" fmla="*/ 350128 h 350128"/>
              <a:gd name="connsiteX1" fmla="*/ 5796116 w 6688394"/>
              <a:gd name="connsiteY1" fmla="*/ 47786 h 350128"/>
              <a:gd name="connsiteX2" fmla="*/ 6688394 w 6688394"/>
              <a:gd name="connsiteY2" fmla="*/ 136277 h 350128"/>
              <a:gd name="connsiteX0" fmla="*/ 0 w 6688394"/>
              <a:gd name="connsiteY0" fmla="*/ 213851 h 213851"/>
              <a:gd name="connsiteX1" fmla="*/ 6688394 w 6688394"/>
              <a:gd name="connsiteY1" fmla="*/ 0 h 213851"/>
              <a:gd name="connsiteX0" fmla="*/ 0 w 6688394"/>
              <a:gd name="connsiteY0" fmla="*/ 213851 h 213851"/>
              <a:gd name="connsiteX1" fmla="*/ 542532 w 6688394"/>
              <a:gd name="connsiteY1" fmla="*/ 190501 h 213851"/>
              <a:gd name="connsiteX2" fmla="*/ 6688394 w 6688394"/>
              <a:gd name="connsiteY2" fmla="*/ 0 h 213851"/>
              <a:gd name="connsiteX0" fmla="*/ 0 w 6664010"/>
              <a:gd name="connsiteY0" fmla="*/ 1591547 h 1591547"/>
              <a:gd name="connsiteX1" fmla="*/ 518148 w 6664010"/>
              <a:gd name="connsiteY1" fmla="*/ 190501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27434"/>
              <a:gd name="connsiteY0" fmla="*/ 1859771 h 1859771"/>
              <a:gd name="connsiteX1" fmla="*/ 1091172 w 6627434"/>
              <a:gd name="connsiteY1" fmla="*/ 1513333 h 1859771"/>
              <a:gd name="connsiteX2" fmla="*/ 6627434 w 6627434"/>
              <a:gd name="connsiteY2" fmla="*/ 0 h 1859771"/>
              <a:gd name="connsiteX0" fmla="*/ 0 w 6627434"/>
              <a:gd name="connsiteY0" fmla="*/ 1859771 h 1970534"/>
              <a:gd name="connsiteX1" fmla="*/ 987540 w 6627434"/>
              <a:gd name="connsiteY1" fmla="*/ 1970533 h 1970534"/>
              <a:gd name="connsiteX2" fmla="*/ 6627434 w 6627434"/>
              <a:gd name="connsiteY2" fmla="*/ 0 h 1970534"/>
              <a:gd name="connsiteX0" fmla="*/ 0 w 6627434"/>
              <a:gd name="connsiteY0" fmla="*/ 1859771 h 1970534"/>
              <a:gd name="connsiteX1" fmla="*/ 987540 w 6627434"/>
              <a:gd name="connsiteY1" fmla="*/ 1970533 h 1970534"/>
              <a:gd name="connsiteX2" fmla="*/ 6627434 w 6627434"/>
              <a:gd name="connsiteY2" fmla="*/ 0 h 1970534"/>
              <a:gd name="connsiteX0" fmla="*/ 0 w 6627434"/>
              <a:gd name="connsiteY0" fmla="*/ 1859771 h 2008049"/>
              <a:gd name="connsiteX1" fmla="*/ 987540 w 6627434"/>
              <a:gd name="connsiteY1" fmla="*/ 1970533 h 2008049"/>
              <a:gd name="connsiteX2" fmla="*/ 1548372 w 6627434"/>
              <a:gd name="connsiteY2" fmla="*/ 1805940 h 2008049"/>
              <a:gd name="connsiteX3" fmla="*/ 6627434 w 6627434"/>
              <a:gd name="connsiteY3" fmla="*/ 0 h 2008049"/>
              <a:gd name="connsiteX0" fmla="*/ 0 w 6627434"/>
              <a:gd name="connsiteY0" fmla="*/ 1859771 h 2363481"/>
              <a:gd name="connsiteX1" fmla="*/ 987540 w 6627434"/>
              <a:gd name="connsiteY1" fmla="*/ 1970533 h 2363481"/>
              <a:gd name="connsiteX2" fmla="*/ 1280148 w 6627434"/>
              <a:gd name="connsiteY2" fmla="*/ 2269236 h 2363481"/>
              <a:gd name="connsiteX3" fmla="*/ 6627434 w 6627434"/>
              <a:gd name="connsiteY3" fmla="*/ 0 h 2363481"/>
              <a:gd name="connsiteX0" fmla="*/ 0 w 6627434"/>
              <a:gd name="connsiteY0" fmla="*/ 1859771 h 2502888"/>
              <a:gd name="connsiteX1" fmla="*/ 987540 w 6627434"/>
              <a:gd name="connsiteY1" fmla="*/ 1970533 h 2502888"/>
              <a:gd name="connsiteX2" fmla="*/ 1280148 w 6627434"/>
              <a:gd name="connsiteY2" fmla="*/ 2269236 h 2502888"/>
              <a:gd name="connsiteX3" fmla="*/ 6627434 w 6627434"/>
              <a:gd name="connsiteY3" fmla="*/ 0 h 2502888"/>
              <a:gd name="connsiteX0" fmla="*/ 0 w 6627434"/>
              <a:gd name="connsiteY0" fmla="*/ 1859771 h 2502888"/>
              <a:gd name="connsiteX1" fmla="*/ 987540 w 6627434"/>
              <a:gd name="connsiteY1" fmla="*/ 1970533 h 2502888"/>
              <a:gd name="connsiteX2" fmla="*/ 1280148 w 6627434"/>
              <a:gd name="connsiteY2" fmla="*/ 2269236 h 2502888"/>
              <a:gd name="connsiteX3" fmla="*/ 6627434 w 6627434"/>
              <a:gd name="connsiteY3" fmla="*/ 0 h 2502888"/>
              <a:gd name="connsiteX0" fmla="*/ 0 w 6627434"/>
              <a:gd name="connsiteY0" fmla="*/ 1859771 h 2593730"/>
              <a:gd name="connsiteX1" fmla="*/ 987540 w 6627434"/>
              <a:gd name="connsiteY1" fmla="*/ 1970533 h 2593730"/>
              <a:gd name="connsiteX2" fmla="*/ 1292340 w 6627434"/>
              <a:gd name="connsiteY2" fmla="*/ 2366772 h 2593730"/>
              <a:gd name="connsiteX3" fmla="*/ 6627434 w 6627434"/>
              <a:gd name="connsiteY3" fmla="*/ 0 h 2593730"/>
              <a:gd name="connsiteX0" fmla="*/ 0 w 6627434"/>
              <a:gd name="connsiteY0" fmla="*/ 1859771 h 2366772"/>
              <a:gd name="connsiteX1" fmla="*/ 987540 w 6627434"/>
              <a:gd name="connsiteY1" fmla="*/ 1970533 h 2366772"/>
              <a:gd name="connsiteX2" fmla="*/ 1292340 w 6627434"/>
              <a:gd name="connsiteY2" fmla="*/ 2366772 h 2366772"/>
              <a:gd name="connsiteX3" fmla="*/ 3139428 w 6627434"/>
              <a:gd name="connsiteY3" fmla="*/ 1933955 h 2366772"/>
              <a:gd name="connsiteX4" fmla="*/ 6627434 w 6627434"/>
              <a:gd name="connsiteY4" fmla="*/ 0 h 2366772"/>
              <a:gd name="connsiteX0" fmla="*/ 0 w 6627434"/>
              <a:gd name="connsiteY0" fmla="*/ 1859771 h 2476243"/>
              <a:gd name="connsiteX1" fmla="*/ 987540 w 6627434"/>
              <a:gd name="connsiteY1" fmla="*/ 1970533 h 2476243"/>
              <a:gd name="connsiteX2" fmla="*/ 1292340 w 6627434"/>
              <a:gd name="connsiteY2" fmla="*/ 2366772 h 2476243"/>
              <a:gd name="connsiteX3" fmla="*/ 2657844 w 6627434"/>
              <a:gd name="connsiteY3" fmla="*/ 2275331 h 2476243"/>
              <a:gd name="connsiteX4" fmla="*/ 6627434 w 6627434"/>
              <a:gd name="connsiteY4" fmla="*/ 0 h 2476243"/>
              <a:gd name="connsiteX0" fmla="*/ 0 w 6627434"/>
              <a:gd name="connsiteY0" fmla="*/ 1859771 h 2572649"/>
              <a:gd name="connsiteX1" fmla="*/ 987540 w 6627434"/>
              <a:gd name="connsiteY1" fmla="*/ 1970533 h 2572649"/>
              <a:gd name="connsiteX2" fmla="*/ 1316724 w 6627434"/>
              <a:gd name="connsiteY2" fmla="*/ 2561844 h 2572649"/>
              <a:gd name="connsiteX3" fmla="*/ 2657844 w 6627434"/>
              <a:gd name="connsiteY3" fmla="*/ 2275331 h 2572649"/>
              <a:gd name="connsiteX4" fmla="*/ 6627434 w 6627434"/>
              <a:gd name="connsiteY4" fmla="*/ 0 h 2572649"/>
              <a:gd name="connsiteX0" fmla="*/ 0 w 6627434"/>
              <a:gd name="connsiteY0" fmla="*/ 1859771 h 2670089"/>
              <a:gd name="connsiteX1" fmla="*/ 987540 w 6627434"/>
              <a:gd name="connsiteY1" fmla="*/ 1970533 h 2670089"/>
              <a:gd name="connsiteX2" fmla="*/ 1316724 w 6627434"/>
              <a:gd name="connsiteY2" fmla="*/ 2561844 h 2670089"/>
              <a:gd name="connsiteX3" fmla="*/ 2657844 w 6627434"/>
              <a:gd name="connsiteY3" fmla="*/ 2275331 h 2670089"/>
              <a:gd name="connsiteX4" fmla="*/ 6627434 w 6627434"/>
              <a:gd name="connsiteY4" fmla="*/ 0 h 2670089"/>
              <a:gd name="connsiteX0" fmla="*/ 0 w 6627434"/>
              <a:gd name="connsiteY0" fmla="*/ 1859771 h 2670089"/>
              <a:gd name="connsiteX1" fmla="*/ 987540 w 6627434"/>
              <a:gd name="connsiteY1" fmla="*/ 1970533 h 2670089"/>
              <a:gd name="connsiteX2" fmla="*/ 1316724 w 6627434"/>
              <a:gd name="connsiteY2" fmla="*/ 2561844 h 2670089"/>
              <a:gd name="connsiteX3" fmla="*/ 2657844 w 6627434"/>
              <a:gd name="connsiteY3" fmla="*/ 2275331 h 2670089"/>
              <a:gd name="connsiteX4" fmla="*/ 6627434 w 6627434"/>
              <a:gd name="connsiteY4" fmla="*/ 0 h 2670089"/>
              <a:gd name="connsiteX0" fmla="*/ 0 w 6627434"/>
              <a:gd name="connsiteY0" fmla="*/ 1859771 h 2585401"/>
              <a:gd name="connsiteX1" fmla="*/ 987540 w 6627434"/>
              <a:gd name="connsiteY1" fmla="*/ 1970533 h 2585401"/>
              <a:gd name="connsiteX2" fmla="*/ 1261860 w 6627434"/>
              <a:gd name="connsiteY2" fmla="*/ 2433828 h 2585401"/>
              <a:gd name="connsiteX3" fmla="*/ 2657844 w 6627434"/>
              <a:gd name="connsiteY3" fmla="*/ 2275331 h 2585401"/>
              <a:gd name="connsiteX4" fmla="*/ 6627434 w 6627434"/>
              <a:gd name="connsiteY4" fmla="*/ 0 h 2585401"/>
              <a:gd name="connsiteX0" fmla="*/ 0 w 6627434"/>
              <a:gd name="connsiteY0" fmla="*/ 1859771 h 2608257"/>
              <a:gd name="connsiteX1" fmla="*/ 987540 w 6627434"/>
              <a:gd name="connsiteY1" fmla="*/ 1970533 h 2608257"/>
              <a:gd name="connsiteX2" fmla="*/ 1261860 w 6627434"/>
              <a:gd name="connsiteY2" fmla="*/ 2433828 h 2608257"/>
              <a:gd name="connsiteX3" fmla="*/ 2657844 w 6627434"/>
              <a:gd name="connsiteY3" fmla="*/ 2275331 h 2608257"/>
              <a:gd name="connsiteX4" fmla="*/ 6627434 w 6627434"/>
              <a:gd name="connsiteY4" fmla="*/ 0 h 2608257"/>
              <a:gd name="connsiteX0" fmla="*/ 0 w 6627434"/>
              <a:gd name="connsiteY0" fmla="*/ 1859771 h 2579939"/>
              <a:gd name="connsiteX1" fmla="*/ 987540 w 6627434"/>
              <a:gd name="connsiteY1" fmla="*/ 1970533 h 2579939"/>
              <a:gd name="connsiteX2" fmla="*/ 1249668 w 6627434"/>
              <a:gd name="connsiteY2" fmla="*/ 2385060 h 2579939"/>
              <a:gd name="connsiteX3" fmla="*/ 2657844 w 6627434"/>
              <a:gd name="connsiteY3" fmla="*/ 2275331 h 2579939"/>
              <a:gd name="connsiteX4" fmla="*/ 6627434 w 6627434"/>
              <a:gd name="connsiteY4" fmla="*/ 0 h 2579939"/>
              <a:gd name="connsiteX0" fmla="*/ 0 w 6627434"/>
              <a:gd name="connsiteY0" fmla="*/ 1859771 h 2564352"/>
              <a:gd name="connsiteX1" fmla="*/ 987540 w 6627434"/>
              <a:gd name="connsiteY1" fmla="*/ 1970533 h 2564352"/>
              <a:gd name="connsiteX2" fmla="*/ 1249668 w 6627434"/>
              <a:gd name="connsiteY2" fmla="*/ 2385060 h 2564352"/>
              <a:gd name="connsiteX3" fmla="*/ 2645652 w 6627434"/>
              <a:gd name="connsiteY3" fmla="*/ 2238755 h 2564352"/>
              <a:gd name="connsiteX4" fmla="*/ 6627434 w 6627434"/>
              <a:gd name="connsiteY4" fmla="*/ 0 h 2564352"/>
              <a:gd name="connsiteX0" fmla="*/ 0 w 6627434"/>
              <a:gd name="connsiteY0" fmla="*/ 1859771 h 2622215"/>
              <a:gd name="connsiteX1" fmla="*/ 987540 w 6627434"/>
              <a:gd name="connsiteY1" fmla="*/ 1970533 h 2622215"/>
              <a:gd name="connsiteX2" fmla="*/ 1249668 w 6627434"/>
              <a:gd name="connsiteY2" fmla="*/ 2385060 h 2622215"/>
              <a:gd name="connsiteX3" fmla="*/ 2316468 w 6627434"/>
              <a:gd name="connsiteY3" fmla="*/ 2360675 h 2622215"/>
              <a:gd name="connsiteX4" fmla="*/ 6627434 w 6627434"/>
              <a:gd name="connsiteY4" fmla="*/ 0 h 2622215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6627434 w 6627434"/>
              <a:gd name="connsiteY4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3255252 w 6627434"/>
              <a:gd name="connsiteY4" fmla="*/ 1879091 h 2593961"/>
              <a:gd name="connsiteX5" fmla="*/ 6627434 w 6627434"/>
              <a:gd name="connsiteY5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4675620 w 6627434"/>
              <a:gd name="connsiteY4" fmla="*/ 1671827 h 2593961"/>
              <a:gd name="connsiteX5" fmla="*/ 6627434 w 6627434"/>
              <a:gd name="connsiteY5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4675620 w 6627434"/>
              <a:gd name="connsiteY4" fmla="*/ 1671827 h 2593961"/>
              <a:gd name="connsiteX5" fmla="*/ 6627434 w 6627434"/>
              <a:gd name="connsiteY5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4773156 w 6627434"/>
              <a:gd name="connsiteY4" fmla="*/ 1952243 h 2593961"/>
              <a:gd name="connsiteX5" fmla="*/ 6627434 w 6627434"/>
              <a:gd name="connsiteY5" fmla="*/ 0 h 2593961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4773156 w 5956874"/>
              <a:gd name="connsiteY4" fmla="*/ 92472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4773156 w 5956874"/>
              <a:gd name="connsiteY4" fmla="*/ 92472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4773156 w 5956874"/>
              <a:gd name="connsiteY4" fmla="*/ 92472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3194292 w 5956874"/>
              <a:gd name="connsiteY4" fmla="*/ 275351 h 734190"/>
              <a:gd name="connsiteX5" fmla="*/ 4773156 w 5956874"/>
              <a:gd name="connsiteY5" fmla="*/ 92472 h 734190"/>
              <a:gd name="connsiteX6" fmla="*/ 5956874 w 5956874"/>
              <a:gd name="connsiteY6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2895588 w 5956874"/>
              <a:gd name="connsiteY4" fmla="*/ 555767 h 734190"/>
              <a:gd name="connsiteX5" fmla="*/ 4773156 w 5956874"/>
              <a:gd name="connsiteY5" fmla="*/ 92472 h 734190"/>
              <a:gd name="connsiteX6" fmla="*/ 5956874 w 5956874"/>
              <a:gd name="connsiteY6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2895588 w 5956874"/>
              <a:gd name="connsiteY4" fmla="*/ 555767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5956874 w 5956874"/>
              <a:gd name="connsiteY4" fmla="*/ 639589 h 734190"/>
              <a:gd name="connsiteX0" fmla="*/ 0 w 5956874"/>
              <a:gd name="connsiteY0" fmla="*/ 0 h 639589"/>
              <a:gd name="connsiteX1" fmla="*/ 987540 w 5956874"/>
              <a:gd name="connsiteY1" fmla="*/ 110762 h 639589"/>
              <a:gd name="connsiteX2" fmla="*/ 1231380 w 5956874"/>
              <a:gd name="connsiteY2" fmla="*/ 458233 h 639589"/>
              <a:gd name="connsiteX3" fmla="*/ 5956874 w 5956874"/>
              <a:gd name="connsiteY3" fmla="*/ 639589 h 639589"/>
              <a:gd name="connsiteX0" fmla="*/ 0 w 5956874"/>
              <a:gd name="connsiteY0" fmla="*/ 358807 h 998396"/>
              <a:gd name="connsiteX1" fmla="*/ 1213092 w 5956874"/>
              <a:gd name="connsiteY1" fmla="*/ 177 h 998396"/>
              <a:gd name="connsiteX2" fmla="*/ 1231380 w 5956874"/>
              <a:gd name="connsiteY2" fmla="*/ 817040 h 998396"/>
              <a:gd name="connsiteX3" fmla="*/ 5956874 w 5956874"/>
              <a:gd name="connsiteY3" fmla="*/ 998396 h 998396"/>
              <a:gd name="connsiteX0" fmla="*/ 0 w 5956874"/>
              <a:gd name="connsiteY0" fmla="*/ 1010419 h 1650008"/>
              <a:gd name="connsiteX1" fmla="*/ 1213092 w 5956874"/>
              <a:gd name="connsiteY1" fmla="*/ 651789 h 1650008"/>
              <a:gd name="connsiteX2" fmla="*/ 4468356 w 5956874"/>
              <a:gd name="connsiteY2" fmla="*/ 72668 h 1650008"/>
              <a:gd name="connsiteX3" fmla="*/ 5956874 w 5956874"/>
              <a:gd name="connsiteY3" fmla="*/ 1650008 h 1650008"/>
              <a:gd name="connsiteX0" fmla="*/ 0 w 5956874"/>
              <a:gd name="connsiteY0" fmla="*/ 1010419 h 1650008"/>
              <a:gd name="connsiteX1" fmla="*/ 1213092 w 5956874"/>
              <a:gd name="connsiteY1" fmla="*/ 651789 h 1650008"/>
              <a:gd name="connsiteX2" fmla="*/ 4468356 w 5956874"/>
              <a:gd name="connsiteY2" fmla="*/ 72668 h 1650008"/>
              <a:gd name="connsiteX3" fmla="*/ 5956874 w 5956874"/>
              <a:gd name="connsiteY3" fmla="*/ 1650008 h 1650008"/>
              <a:gd name="connsiteX0" fmla="*/ 0 w 5956874"/>
              <a:gd name="connsiteY0" fmla="*/ 1212210 h 1851799"/>
              <a:gd name="connsiteX1" fmla="*/ 1213092 w 5956874"/>
              <a:gd name="connsiteY1" fmla="*/ 853580 h 1851799"/>
              <a:gd name="connsiteX2" fmla="*/ 5084052 w 5956874"/>
              <a:gd name="connsiteY2" fmla="*/ 61099 h 1851799"/>
              <a:gd name="connsiteX3" fmla="*/ 5956874 w 5956874"/>
              <a:gd name="connsiteY3" fmla="*/ 1851799 h 1851799"/>
              <a:gd name="connsiteX0" fmla="*/ 0 w 5956874"/>
              <a:gd name="connsiteY0" fmla="*/ 1212210 h 1851799"/>
              <a:gd name="connsiteX1" fmla="*/ 1213092 w 5956874"/>
              <a:gd name="connsiteY1" fmla="*/ 853580 h 1851799"/>
              <a:gd name="connsiteX2" fmla="*/ 5084052 w 5956874"/>
              <a:gd name="connsiteY2" fmla="*/ 61099 h 1851799"/>
              <a:gd name="connsiteX3" fmla="*/ 5956874 w 5956874"/>
              <a:gd name="connsiteY3" fmla="*/ 1851799 h 1851799"/>
              <a:gd name="connsiteX0" fmla="*/ 0 w 5956874"/>
              <a:gd name="connsiteY0" fmla="*/ 781150 h 1420739"/>
              <a:gd name="connsiteX1" fmla="*/ 1213092 w 5956874"/>
              <a:gd name="connsiteY1" fmla="*/ 422520 h 1420739"/>
              <a:gd name="connsiteX2" fmla="*/ 5004804 w 5956874"/>
              <a:gd name="connsiteY2" fmla="*/ 93335 h 1420739"/>
              <a:gd name="connsiteX3" fmla="*/ 5956874 w 5956874"/>
              <a:gd name="connsiteY3" fmla="*/ 1420739 h 1420739"/>
              <a:gd name="connsiteX0" fmla="*/ 0 w 5956874"/>
              <a:gd name="connsiteY0" fmla="*/ 687815 h 1327404"/>
              <a:gd name="connsiteX1" fmla="*/ 1213092 w 5956874"/>
              <a:gd name="connsiteY1" fmla="*/ 329185 h 1327404"/>
              <a:gd name="connsiteX2" fmla="*/ 5004804 w 5956874"/>
              <a:gd name="connsiteY2" fmla="*/ 0 h 1327404"/>
              <a:gd name="connsiteX3" fmla="*/ 5956874 w 5956874"/>
              <a:gd name="connsiteY3" fmla="*/ 1327404 h 1327404"/>
              <a:gd name="connsiteX0" fmla="*/ 0 w 5956874"/>
              <a:gd name="connsiteY0" fmla="*/ 688975 h 1328564"/>
              <a:gd name="connsiteX1" fmla="*/ 1213092 w 5956874"/>
              <a:gd name="connsiteY1" fmla="*/ 330345 h 1328564"/>
              <a:gd name="connsiteX2" fmla="*/ 5004804 w 5956874"/>
              <a:gd name="connsiteY2" fmla="*/ 1160 h 1328564"/>
              <a:gd name="connsiteX3" fmla="*/ 5956874 w 5956874"/>
              <a:gd name="connsiteY3" fmla="*/ 1328564 h 1328564"/>
              <a:gd name="connsiteX0" fmla="*/ 0 w 5956874"/>
              <a:gd name="connsiteY0" fmla="*/ 688975 h 1328564"/>
              <a:gd name="connsiteX1" fmla="*/ 1213092 w 5956874"/>
              <a:gd name="connsiteY1" fmla="*/ 330345 h 1328564"/>
              <a:gd name="connsiteX2" fmla="*/ 5004804 w 5956874"/>
              <a:gd name="connsiteY2" fmla="*/ 1160 h 1328564"/>
              <a:gd name="connsiteX3" fmla="*/ 5956874 w 5956874"/>
              <a:gd name="connsiteY3" fmla="*/ 1328564 h 1328564"/>
              <a:gd name="connsiteX0" fmla="*/ 0 w 5956874"/>
              <a:gd name="connsiteY0" fmla="*/ 687817 h 1327406"/>
              <a:gd name="connsiteX1" fmla="*/ 1213092 w 5956874"/>
              <a:gd name="connsiteY1" fmla="*/ 329187 h 1327406"/>
              <a:gd name="connsiteX2" fmla="*/ 5004804 w 5956874"/>
              <a:gd name="connsiteY2" fmla="*/ 2 h 1327406"/>
              <a:gd name="connsiteX3" fmla="*/ 5956874 w 5956874"/>
              <a:gd name="connsiteY3" fmla="*/ 1327406 h 1327406"/>
              <a:gd name="connsiteX0" fmla="*/ 0 w 5956874"/>
              <a:gd name="connsiteY0" fmla="*/ 824423 h 1464012"/>
              <a:gd name="connsiteX1" fmla="*/ 1213092 w 5956874"/>
              <a:gd name="connsiteY1" fmla="*/ 465793 h 1464012"/>
              <a:gd name="connsiteX2" fmla="*/ 4907268 w 5956874"/>
              <a:gd name="connsiteY2" fmla="*/ 69551 h 1464012"/>
              <a:gd name="connsiteX3" fmla="*/ 5004804 w 5956874"/>
              <a:gd name="connsiteY3" fmla="*/ 136608 h 1464012"/>
              <a:gd name="connsiteX4" fmla="*/ 5956874 w 5956874"/>
              <a:gd name="connsiteY4" fmla="*/ 1464012 h 1464012"/>
              <a:gd name="connsiteX0" fmla="*/ 0 w 5956874"/>
              <a:gd name="connsiteY0" fmla="*/ 791366 h 1430955"/>
              <a:gd name="connsiteX1" fmla="*/ 1213092 w 5956874"/>
              <a:gd name="connsiteY1" fmla="*/ 432736 h 1430955"/>
              <a:gd name="connsiteX2" fmla="*/ 4907268 w 5956874"/>
              <a:gd name="connsiteY2" fmla="*/ 36494 h 1430955"/>
              <a:gd name="connsiteX3" fmla="*/ 5956874 w 5956874"/>
              <a:gd name="connsiteY3" fmla="*/ 1430955 h 1430955"/>
              <a:gd name="connsiteX0" fmla="*/ 0 w 5956874"/>
              <a:gd name="connsiteY0" fmla="*/ 797080 h 1436669"/>
              <a:gd name="connsiteX1" fmla="*/ 1213092 w 5956874"/>
              <a:gd name="connsiteY1" fmla="*/ 438450 h 1436669"/>
              <a:gd name="connsiteX2" fmla="*/ 4675620 w 5956874"/>
              <a:gd name="connsiteY2" fmla="*/ 36112 h 1436669"/>
              <a:gd name="connsiteX3" fmla="*/ 5956874 w 5956874"/>
              <a:gd name="connsiteY3" fmla="*/ 1436669 h 1436669"/>
              <a:gd name="connsiteX0" fmla="*/ 0 w 6158042"/>
              <a:gd name="connsiteY0" fmla="*/ 797080 h 1369613"/>
              <a:gd name="connsiteX1" fmla="*/ 1213092 w 6158042"/>
              <a:gd name="connsiteY1" fmla="*/ 438450 h 1369613"/>
              <a:gd name="connsiteX2" fmla="*/ 4675620 w 6158042"/>
              <a:gd name="connsiteY2" fmla="*/ 36112 h 1369613"/>
              <a:gd name="connsiteX3" fmla="*/ 6158042 w 6158042"/>
              <a:gd name="connsiteY3" fmla="*/ 1369613 h 1369613"/>
              <a:gd name="connsiteX0" fmla="*/ 0 w 6158042"/>
              <a:gd name="connsiteY0" fmla="*/ 788719 h 1361252"/>
              <a:gd name="connsiteX1" fmla="*/ 1213092 w 6158042"/>
              <a:gd name="connsiteY1" fmla="*/ 430089 h 1361252"/>
              <a:gd name="connsiteX2" fmla="*/ 4675620 w 6158042"/>
              <a:gd name="connsiteY2" fmla="*/ 27751 h 1361252"/>
              <a:gd name="connsiteX3" fmla="*/ 6158042 w 6158042"/>
              <a:gd name="connsiteY3" fmla="*/ 1361252 h 1361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58042" h="1361252">
                <a:moveTo>
                  <a:pt x="0" y="788719"/>
                </a:moveTo>
                <a:cubicBezTo>
                  <a:pt x="369820" y="878472"/>
                  <a:pt x="831080" y="419584"/>
                  <a:pt x="1213092" y="430089"/>
                </a:cubicBezTo>
                <a:cubicBezTo>
                  <a:pt x="2037066" y="500365"/>
                  <a:pt x="3884990" y="-138619"/>
                  <a:pt x="4675620" y="27751"/>
                </a:cubicBezTo>
                <a:cubicBezTo>
                  <a:pt x="5466250" y="194121"/>
                  <a:pt x="5939374" y="1070739"/>
                  <a:pt x="6158042" y="1361252"/>
                </a:cubicBezTo>
              </a:path>
            </a:pathLst>
          </a:custGeom>
          <a:noFill/>
          <a:ln w="25400">
            <a:solidFill>
              <a:srgbClr val="C0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0" name="Freihandform 79"/>
          <p:cNvSpPr/>
          <p:nvPr/>
        </p:nvSpPr>
        <p:spPr>
          <a:xfrm>
            <a:off x="1859735" y="2417674"/>
            <a:ext cx="5635896" cy="1606859"/>
          </a:xfrm>
          <a:custGeom>
            <a:avLst/>
            <a:gdLst>
              <a:gd name="connsiteX0" fmla="*/ 0 w 6725265"/>
              <a:gd name="connsiteY0" fmla="*/ 427338 h 1375569"/>
              <a:gd name="connsiteX1" fmla="*/ 848033 w 6725265"/>
              <a:gd name="connsiteY1" fmla="*/ 604319 h 1375569"/>
              <a:gd name="connsiteX2" fmla="*/ 1482213 w 6725265"/>
              <a:gd name="connsiteY2" fmla="*/ 1304867 h 1375569"/>
              <a:gd name="connsiteX3" fmla="*/ 2993923 w 6725265"/>
              <a:gd name="connsiteY3" fmla="*/ 1260622 h 1375569"/>
              <a:gd name="connsiteX4" fmla="*/ 5405284 w 6725265"/>
              <a:gd name="connsiteY4" fmla="*/ 501080 h 1375569"/>
              <a:gd name="connsiteX5" fmla="*/ 5744497 w 6725265"/>
              <a:gd name="connsiteY5" fmla="*/ 14383 h 1375569"/>
              <a:gd name="connsiteX6" fmla="*/ 6725265 w 6725265"/>
              <a:gd name="connsiteY6" fmla="*/ 176616 h 1375569"/>
              <a:gd name="connsiteX0" fmla="*/ 0 w 6725265"/>
              <a:gd name="connsiteY0" fmla="*/ 430548 h 1376065"/>
              <a:gd name="connsiteX1" fmla="*/ 848033 w 6725265"/>
              <a:gd name="connsiteY1" fmla="*/ 607529 h 1376065"/>
              <a:gd name="connsiteX2" fmla="*/ 1482213 w 6725265"/>
              <a:gd name="connsiteY2" fmla="*/ 1308077 h 1376065"/>
              <a:gd name="connsiteX3" fmla="*/ 2993923 w 6725265"/>
              <a:gd name="connsiteY3" fmla="*/ 1263832 h 1376065"/>
              <a:gd name="connsiteX4" fmla="*/ 5206181 w 6725265"/>
              <a:gd name="connsiteY4" fmla="*/ 555909 h 1376065"/>
              <a:gd name="connsiteX5" fmla="*/ 5744497 w 6725265"/>
              <a:gd name="connsiteY5" fmla="*/ 17593 h 1376065"/>
              <a:gd name="connsiteX6" fmla="*/ 6725265 w 6725265"/>
              <a:gd name="connsiteY6" fmla="*/ 179826 h 1376065"/>
              <a:gd name="connsiteX0" fmla="*/ 0 w 6725265"/>
              <a:gd name="connsiteY0" fmla="*/ 347191 h 1292708"/>
              <a:gd name="connsiteX1" fmla="*/ 848033 w 6725265"/>
              <a:gd name="connsiteY1" fmla="*/ 524172 h 1292708"/>
              <a:gd name="connsiteX2" fmla="*/ 1482213 w 6725265"/>
              <a:gd name="connsiteY2" fmla="*/ 1224720 h 1292708"/>
              <a:gd name="connsiteX3" fmla="*/ 2993923 w 6725265"/>
              <a:gd name="connsiteY3" fmla="*/ 1180475 h 1292708"/>
              <a:gd name="connsiteX4" fmla="*/ 5206181 w 6725265"/>
              <a:gd name="connsiteY4" fmla="*/ 472552 h 1292708"/>
              <a:gd name="connsiteX5" fmla="*/ 5796116 w 6725265"/>
              <a:gd name="connsiteY5" fmla="*/ 37475 h 1292708"/>
              <a:gd name="connsiteX6" fmla="*/ 6725265 w 6725265"/>
              <a:gd name="connsiteY6" fmla="*/ 96469 h 1292708"/>
              <a:gd name="connsiteX0" fmla="*/ 0 w 6725265"/>
              <a:gd name="connsiteY0" fmla="*/ 322319 h 1267836"/>
              <a:gd name="connsiteX1" fmla="*/ 848033 w 6725265"/>
              <a:gd name="connsiteY1" fmla="*/ 499300 h 1267836"/>
              <a:gd name="connsiteX2" fmla="*/ 1482213 w 6725265"/>
              <a:gd name="connsiteY2" fmla="*/ 1199848 h 1267836"/>
              <a:gd name="connsiteX3" fmla="*/ 2993923 w 6725265"/>
              <a:gd name="connsiteY3" fmla="*/ 1155603 h 1267836"/>
              <a:gd name="connsiteX4" fmla="*/ 5206181 w 6725265"/>
              <a:gd name="connsiteY4" fmla="*/ 447680 h 1267836"/>
              <a:gd name="connsiteX5" fmla="*/ 5796116 w 6725265"/>
              <a:gd name="connsiteY5" fmla="*/ 12603 h 1267836"/>
              <a:gd name="connsiteX6" fmla="*/ 6725265 w 6725265"/>
              <a:gd name="connsiteY6" fmla="*/ 71597 h 1267836"/>
              <a:gd name="connsiteX0" fmla="*/ 0 w 6725265"/>
              <a:gd name="connsiteY0" fmla="*/ 342290 h 1287807"/>
              <a:gd name="connsiteX1" fmla="*/ 848033 w 6725265"/>
              <a:gd name="connsiteY1" fmla="*/ 519271 h 1287807"/>
              <a:gd name="connsiteX2" fmla="*/ 1482213 w 6725265"/>
              <a:gd name="connsiteY2" fmla="*/ 1219819 h 1287807"/>
              <a:gd name="connsiteX3" fmla="*/ 2993923 w 6725265"/>
              <a:gd name="connsiteY3" fmla="*/ 1175574 h 1287807"/>
              <a:gd name="connsiteX4" fmla="*/ 5206181 w 6725265"/>
              <a:gd name="connsiteY4" fmla="*/ 467651 h 1287807"/>
              <a:gd name="connsiteX5" fmla="*/ 5796116 w 6725265"/>
              <a:gd name="connsiteY5" fmla="*/ 32574 h 1287807"/>
              <a:gd name="connsiteX6" fmla="*/ 6725265 w 6725265"/>
              <a:gd name="connsiteY6" fmla="*/ 91568 h 1287807"/>
              <a:gd name="connsiteX0" fmla="*/ 0 w 6688394"/>
              <a:gd name="connsiteY0" fmla="*/ 349559 h 1295076"/>
              <a:gd name="connsiteX1" fmla="*/ 848033 w 6688394"/>
              <a:gd name="connsiteY1" fmla="*/ 526540 h 1295076"/>
              <a:gd name="connsiteX2" fmla="*/ 1482213 w 6688394"/>
              <a:gd name="connsiteY2" fmla="*/ 1227088 h 1295076"/>
              <a:gd name="connsiteX3" fmla="*/ 2993923 w 6688394"/>
              <a:gd name="connsiteY3" fmla="*/ 1182843 h 1295076"/>
              <a:gd name="connsiteX4" fmla="*/ 5206181 w 6688394"/>
              <a:gd name="connsiteY4" fmla="*/ 474920 h 1295076"/>
              <a:gd name="connsiteX5" fmla="*/ 5796116 w 6688394"/>
              <a:gd name="connsiteY5" fmla="*/ 39843 h 1295076"/>
              <a:gd name="connsiteX6" fmla="*/ 6688394 w 6688394"/>
              <a:gd name="connsiteY6" fmla="*/ 128334 h 1295076"/>
              <a:gd name="connsiteX0" fmla="*/ 0 w 6688394"/>
              <a:gd name="connsiteY0" fmla="*/ 357502 h 1297505"/>
              <a:gd name="connsiteX1" fmla="*/ 848033 w 6688394"/>
              <a:gd name="connsiteY1" fmla="*/ 534483 h 1297505"/>
              <a:gd name="connsiteX2" fmla="*/ 1482213 w 6688394"/>
              <a:gd name="connsiteY2" fmla="*/ 1235031 h 1297505"/>
              <a:gd name="connsiteX3" fmla="*/ 2993923 w 6688394"/>
              <a:gd name="connsiteY3" fmla="*/ 1190786 h 1297505"/>
              <a:gd name="connsiteX4" fmla="*/ 4881716 w 6688394"/>
              <a:gd name="connsiteY4" fmla="*/ 593476 h 1297505"/>
              <a:gd name="connsiteX5" fmla="*/ 5796116 w 6688394"/>
              <a:gd name="connsiteY5" fmla="*/ 47786 h 1297505"/>
              <a:gd name="connsiteX6" fmla="*/ 6688394 w 6688394"/>
              <a:gd name="connsiteY6" fmla="*/ 136277 h 1297505"/>
              <a:gd name="connsiteX0" fmla="*/ 0 w 6688394"/>
              <a:gd name="connsiteY0" fmla="*/ 357502 h 1255431"/>
              <a:gd name="connsiteX1" fmla="*/ 848033 w 6688394"/>
              <a:gd name="connsiteY1" fmla="*/ 534483 h 1255431"/>
              <a:gd name="connsiteX2" fmla="*/ 1482213 w 6688394"/>
              <a:gd name="connsiteY2" fmla="*/ 1235031 h 1255431"/>
              <a:gd name="connsiteX3" fmla="*/ 2993923 w 6688394"/>
              <a:gd name="connsiteY3" fmla="*/ 1190786 h 1255431"/>
              <a:gd name="connsiteX4" fmla="*/ 4881716 w 6688394"/>
              <a:gd name="connsiteY4" fmla="*/ 593476 h 1255431"/>
              <a:gd name="connsiteX5" fmla="*/ 5796116 w 6688394"/>
              <a:gd name="connsiteY5" fmla="*/ 47786 h 1255431"/>
              <a:gd name="connsiteX6" fmla="*/ 6688394 w 6688394"/>
              <a:gd name="connsiteY6" fmla="*/ 136277 h 1255431"/>
              <a:gd name="connsiteX0" fmla="*/ 0 w 6688394"/>
              <a:gd name="connsiteY0" fmla="*/ 357502 h 1229447"/>
              <a:gd name="connsiteX1" fmla="*/ 848033 w 6688394"/>
              <a:gd name="connsiteY1" fmla="*/ 534483 h 1229447"/>
              <a:gd name="connsiteX2" fmla="*/ 1526458 w 6688394"/>
              <a:gd name="connsiteY2" fmla="*/ 1168663 h 1229447"/>
              <a:gd name="connsiteX3" fmla="*/ 2993923 w 6688394"/>
              <a:gd name="connsiteY3" fmla="*/ 1190786 h 1229447"/>
              <a:gd name="connsiteX4" fmla="*/ 4881716 w 6688394"/>
              <a:gd name="connsiteY4" fmla="*/ 593476 h 1229447"/>
              <a:gd name="connsiteX5" fmla="*/ 5796116 w 6688394"/>
              <a:gd name="connsiteY5" fmla="*/ 47786 h 1229447"/>
              <a:gd name="connsiteX6" fmla="*/ 6688394 w 6688394"/>
              <a:gd name="connsiteY6" fmla="*/ 136277 h 1229447"/>
              <a:gd name="connsiteX0" fmla="*/ 0 w 6688394"/>
              <a:gd name="connsiteY0" fmla="*/ 357502 h 1197624"/>
              <a:gd name="connsiteX1" fmla="*/ 848033 w 6688394"/>
              <a:gd name="connsiteY1" fmla="*/ 534483 h 1197624"/>
              <a:gd name="connsiteX2" fmla="*/ 1526458 w 6688394"/>
              <a:gd name="connsiteY2" fmla="*/ 1168663 h 1197624"/>
              <a:gd name="connsiteX3" fmla="*/ 2993923 w 6688394"/>
              <a:gd name="connsiteY3" fmla="*/ 1190786 h 1197624"/>
              <a:gd name="connsiteX4" fmla="*/ 4881716 w 6688394"/>
              <a:gd name="connsiteY4" fmla="*/ 593476 h 1197624"/>
              <a:gd name="connsiteX5" fmla="*/ 5796116 w 6688394"/>
              <a:gd name="connsiteY5" fmla="*/ 47786 h 1197624"/>
              <a:gd name="connsiteX6" fmla="*/ 6688394 w 6688394"/>
              <a:gd name="connsiteY6" fmla="*/ 136277 h 1197624"/>
              <a:gd name="connsiteX0" fmla="*/ 0 w 6688394"/>
              <a:gd name="connsiteY0" fmla="*/ 357502 h 1230258"/>
              <a:gd name="connsiteX1" fmla="*/ 848033 w 6688394"/>
              <a:gd name="connsiteY1" fmla="*/ 534483 h 1230258"/>
              <a:gd name="connsiteX2" fmla="*/ 1526458 w 6688394"/>
              <a:gd name="connsiteY2" fmla="*/ 1168663 h 1230258"/>
              <a:gd name="connsiteX3" fmla="*/ 2853813 w 6688394"/>
              <a:gd name="connsiteY3" fmla="*/ 1190786 h 1230258"/>
              <a:gd name="connsiteX4" fmla="*/ 4881716 w 6688394"/>
              <a:gd name="connsiteY4" fmla="*/ 593476 h 1230258"/>
              <a:gd name="connsiteX5" fmla="*/ 5796116 w 6688394"/>
              <a:gd name="connsiteY5" fmla="*/ 47786 h 1230258"/>
              <a:gd name="connsiteX6" fmla="*/ 6688394 w 6688394"/>
              <a:gd name="connsiteY6" fmla="*/ 136277 h 1230258"/>
              <a:gd name="connsiteX0" fmla="*/ 0 w 6688394"/>
              <a:gd name="connsiteY0" fmla="*/ 357502 h 1227171"/>
              <a:gd name="connsiteX1" fmla="*/ 774291 w 6688394"/>
              <a:gd name="connsiteY1" fmla="*/ 578728 h 1227171"/>
              <a:gd name="connsiteX2" fmla="*/ 1526458 w 6688394"/>
              <a:gd name="connsiteY2" fmla="*/ 1168663 h 1227171"/>
              <a:gd name="connsiteX3" fmla="*/ 2853813 w 6688394"/>
              <a:gd name="connsiteY3" fmla="*/ 1190786 h 1227171"/>
              <a:gd name="connsiteX4" fmla="*/ 4881716 w 6688394"/>
              <a:gd name="connsiteY4" fmla="*/ 593476 h 1227171"/>
              <a:gd name="connsiteX5" fmla="*/ 5796116 w 6688394"/>
              <a:gd name="connsiteY5" fmla="*/ 47786 h 1227171"/>
              <a:gd name="connsiteX6" fmla="*/ 6688394 w 6688394"/>
              <a:gd name="connsiteY6" fmla="*/ 136277 h 1227171"/>
              <a:gd name="connsiteX0" fmla="*/ 0 w 6688394"/>
              <a:gd name="connsiteY0" fmla="*/ 357502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190797"/>
              <a:gd name="connsiteX1" fmla="*/ 774291 w 6688394"/>
              <a:gd name="connsiteY1" fmla="*/ 578728 h 1190797"/>
              <a:gd name="connsiteX2" fmla="*/ 2853813 w 6688394"/>
              <a:gd name="connsiteY2" fmla="*/ 1190786 h 1190797"/>
              <a:gd name="connsiteX3" fmla="*/ 4881716 w 6688394"/>
              <a:gd name="connsiteY3" fmla="*/ 593476 h 1190797"/>
              <a:gd name="connsiteX4" fmla="*/ 5796116 w 6688394"/>
              <a:gd name="connsiteY4" fmla="*/ 47786 h 1190797"/>
              <a:gd name="connsiteX5" fmla="*/ 6688394 w 6688394"/>
              <a:gd name="connsiteY5" fmla="*/ 136277 h 1190797"/>
              <a:gd name="connsiteX0" fmla="*/ 0 w 6688394"/>
              <a:gd name="connsiteY0" fmla="*/ 350128 h 1193370"/>
              <a:gd name="connsiteX1" fmla="*/ 2853813 w 6688394"/>
              <a:gd name="connsiteY1" fmla="*/ 1190786 h 1193370"/>
              <a:gd name="connsiteX2" fmla="*/ 4881716 w 6688394"/>
              <a:gd name="connsiteY2" fmla="*/ 593476 h 1193370"/>
              <a:gd name="connsiteX3" fmla="*/ 5796116 w 6688394"/>
              <a:gd name="connsiteY3" fmla="*/ 47786 h 1193370"/>
              <a:gd name="connsiteX4" fmla="*/ 6688394 w 6688394"/>
              <a:gd name="connsiteY4" fmla="*/ 136277 h 1193370"/>
              <a:gd name="connsiteX0" fmla="*/ 0 w 6688394"/>
              <a:gd name="connsiteY0" fmla="*/ 350128 h 600311"/>
              <a:gd name="connsiteX1" fmla="*/ 4881716 w 6688394"/>
              <a:gd name="connsiteY1" fmla="*/ 593476 h 600311"/>
              <a:gd name="connsiteX2" fmla="*/ 5796116 w 6688394"/>
              <a:gd name="connsiteY2" fmla="*/ 47786 h 600311"/>
              <a:gd name="connsiteX3" fmla="*/ 6688394 w 6688394"/>
              <a:gd name="connsiteY3" fmla="*/ 136277 h 600311"/>
              <a:gd name="connsiteX0" fmla="*/ 0 w 6688394"/>
              <a:gd name="connsiteY0" fmla="*/ 350128 h 350128"/>
              <a:gd name="connsiteX1" fmla="*/ 5796116 w 6688394"/>
              <a:gd name="connsiteY1" fmla="*/ 47786 h 350128"/>
              <a:gd name="connsiteX2" fmla="*/ 6688394 w 6688394"/>
              <a:gd name="connsiteY2" fmla="*/ 136277 h 350128"/>
              <a:gd name="connsiteX0" fmla="*/ 0 w 6688394"/>
              <a:gd name="connsiteY0" fmla="*/ 213851 h 213851"/>
              <a:gd name="connsiteX1" fmla="*/ 6688394 w 6688394"/>
              <a:gd name="connsiteY1" fmla="*/ 0 h 213851"/>
              <a:gd name="connsiteX0" fmla="*/ 0 w 6688394"/>
              <a:gd name="connsiteY0" fmla="*/ 213851 h 213851"/>
              <a:gd name="connsiteX1" fmla="*/ 542532 w 6688394"/>
              <a:gd name="connsiteY1" fmla="*/ 190501 h 213851"/>
              <a:gd name="connsiteX2" fmla="*/ 6688394 w 6688394"/>
              <a:gd name="connsiteY2" fmla="*/ 0 h 213851"/>
              <a:gd name="connsiteX0" fmla="*/ 0 w 6664010"/>
              <a:gd name="connsiteY0" fmla="*/ 1591547 h 1591547"/>
              <a:gd name="connsiteX1" fmla="*/ 518148 w 6664010"/>
              <a:gd name="connsiteY1" fmla="*/ 190501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27434"/>
              <a:gd name="connsiteY0" fmla="*/ 1859771 h 1859771"/>
              <a:gd name="connsiteX1" fmla="*/ 1091172 w 6627434"/>
              <a:gd name="connsiteY1" fmla="*/ 1513333 h 1859771"/>
              <a:gd name="connsiteX2" fmla="*/ 6627434 w 6627434"/>
              <a:gd name="connsiteY2" fmla="*/ 0 h 1859771"/>
              <a:gd name="connsiteX0" fmla="*/ 0 w 6627434"/>
              <a:gd name="connsiteY0" fmla="*/ 1859771 h 1970534"/>
              <a:gd name="connsiteX1" fmla="*/ 987540 w 6627434"/>
              <a:gd name="connsiteY1" fmla="*/ 1970533 h 1970534"/>
              <a:gd name="connsiteX2" fmla="*/ 6627434 w 6627434"/>
              <a:gd name="connsiteY2" fmla="*/ 0 h 1970534"/>
              <a:gd name="connsiteX0" fmla="*/ 0 w 6627434"/>
              <a:gd name="connsiteY0" fmla="*/ 1859771 h 1970534"/>
              <a:gd name="connsiteX1" fmla="*/ 987540 w 6627434"/>
              <a:gd name="connsiteY1" fmla="*/ 1970533 h 1970534"/>
              <a:gd name="connsiteX2" fmla="*/ 6627434 w 6627434"/>
              <a:gd name="connsiteY2" fmla="*/ 0 h 1970534"/>
              <a:gd name="connsiteX0" fmla="*/ 0 w 6627434"/>
              <a:gd name="connsiteY0" fmla="*/ 1859771 h 2008049"/>
              <a:gd name="connsiteX1" fmla="*/ 987540 w 6627434"/>
              <a:gd name="connsiteY1" fmla="*/ 1970533 h 2008049"/>
              <a:gd name="connsiteX2" fmla="*/ 1548372 w 6627434"/>
              <a:gd name="connsiteY2" fmla="*/ 1805940 h 2008049"/>
              <a:gd name="connsiteX3" fmla="*/ 6627434 w 6627434"/>
              <a:gd name="connsiteY3" fmla="*/ 0 h 2008049"/>
              <a:gd name="connsiteX0" fmla="*/ 0 w 6627434"/>
              <a:gd name="connsiteY0" fmla="*/ 1859771 h 2363481"/>
              <a:gd name="connsiteX1" fmla="*/ 987540 w 6627434"/>
              <a:gd name="connsiteY1" fmla="*/ 1970533 h 2363481"/>
              <a:gd name="connsiteX2" fmla="*/ 1280148 w 6627434"/>
              <a:gd name="connsiteY2" fmla="*/ 2269236 h 2363481"/>
              <a:gd name="connsiteX3" fmla="*/ 6627434 w 6627434"/>
              <a:gd name="connsiteY3" fmla="*/ 0 h 2363481"/>
              <a:gd name="connsiteX0" fmla="*/ 0 w 6627434"/>
              <a:gd name="connsiteY0" fmla="*/ 1859771 h 2502888"/>
              <a:gd name="connsiteX1" fmla="*/ 987540 w 6627434"/>
              <a:gd name="connsiteY1" fmla="*/ 1970533 h 2502888"/>
              <a:gd name="connsiteX2" fmla="*/ 1280148 w 6627434"/>
              <a:gd name="connsiteY2" fmla="*/ 2269236 h 2502888"/>
              <a:gd name="connsiteX3" fmla="*/ 6627434 w 6627434"/>
              <a:gd name="connsiteY3" fmla="*/ 0 h 2502888"/>
              <a:gd name="connsiteX0" fmla="*/ 0 w 6627434"/>
              <a:gd name="connsiteY0" fmla="*/ 1859771 h 2502888"/>
              <a:gd name="connsiteX1" fmla="*/ 987540 w 6627434"/>
              <a:gd name="connsiteY1" fmla="*/ 1970533 h 2502888"/>
              <a:gd name="connsiteX2" fmla="*/ 1280148 w 6627434"/>
              <a:gd name="connsiteY2" fmla="*/ 2269236 h 2502888"/>
              <a:gd name="connsiteX3" fmla="*/ 6627434 w 6627434"/>
              <a:gd name="connsiteY3" fmla="*/ 0 h 2502888"/>
              <a:gd name="connsiteX0" fmla="*/ 0 w 6627434"/>
              <a:gd name="connsiteY0" fmla="*/ 1859771 h 2593730"/>
              <a:gd name="connsiteX1" fmla="*/ 987540 w 6627434"/>
              <a:gd name="connsiteY1" fmla="*/ 1970533 h 2593730"/>
              <a:gd name="connsiteX2" fmla="*/ 1292340 w 6627434"/>
              <a:gd name="connsiteY2" fmla="*/ 2366772 h 2593730"/>
              <a:gd name="connsiteX3" fmla="*/ 6627434 w 6627434"/>
              <a:gd name="connsiteY3" fmla="*/ 0 h 2593730"/>
              <a:gd name="connsiteX0" fmla="*/ 0 w 6627434"/>
              <a:gd name="connsiteY0" fmla="*/ 1859771 h 2366772"/>
              <a:gd name="connsiteX1" fmla="*/ 987540 w 6627434"/>
              <a:gd name="connsiteY1" fmla="*/ 1970533 h 2366772"/>
              <a:gd name="connsiteX2" fmla="*/ 1292340 w 6627434"/>
              <a:gd name="connsiteY2" fmla="*/ 2366772 h 2366772"/>
              <a:gd name="connsiteX3" fmla="*/ 3139428 w 6627434"/>
              <a:gd name="connsiteY3" fmla="*/ 1933955 h 2366772"/>
              <a:gd name="connsiteX4" fmla="*/ 6627434 w 6627434"/>
              <a:gd name="connsiteY4" fmla="*/ 0 h 2366772"/>
              <a:gd name="connsiteX0" fmla="*/ 0 w 6627434"/>
              <a:gd name="connsiteY0" fmla="*/ 1859771 h 2476243"/>
              <a:gd name="connsiteX1" fmla="*/ 987540 w 6627434"/>
              <a:gd name="connsiteY1" fmla="*/ 1970533 h 2476243"/>
              <a:gd name="connsiteX2" fmla="*/ 1292340 w 6627434"/>
              <a:gd name="connsiteY2" fmla="*/ 2366772 h 2476243"/>
              <a:gd name="connsiteX3" fmla="*/ 2657844 w 6627434"/>
              <a:gd name="connsiteY3" fmla="*/ 2275331 h 2476243"/>
              <a:gd name="connsiteX4" fmla="*/ 6627434 w 6627434"/>
              <a:gd name="connsiteY4" fmla="*/ 0 h 2476243"/>
              <a:gd name="connsiteX0" fmla="*/ 0 w 6627434"/>
              <a:gd name="connsiteY0" fmla="*/ 1859771 h 2572649"/>
              <a:gd name="connsiteX1" fmla="*/ 987540 w 6627434"/>
              <a:gd name="connsiteY1" fmla="*/ 1970533 h 2572649"/>
              <a:gd name="connsiteX2" fmla="*/ 1316724 w 6627434"/>
              <a:gd name="connsiteY2" fmla="*/ 2561844 h 2572649"/>
              <a:gd name="connsiteX3" fmla="*/ 2657844 w 6627434"/>
              <a:gd name="connsiteY3" fmla="*/ 2275331 h 2572649"/>
              <a:gd name="connsiteX4" fmla="*/ 6627434 w 6627434"/>
              <a:gd name="connsiteY4" fmla="*/ 0 h 2572649"/>
              <a:gd name="connsiteX0" fmla="*/ 0 w 6627434"/>
              <a:gd name="connsiteY0" fmla="*/ 1859771 h 2670089"/>
              <a:gd name="connsiteX1" fmla="*/ 987540 w 6627434"/>
              <a:gd name="connsiteY1" fmla="*/ 1970533 h 2670089"/>
              <a:gd name="connsiteX2" fmla="*/ 1316724 w 6627434"/>
              <a:gd name="connsiteY2" fmla="*/ 2561844 h 2670089"/>
              <a:gd name="connsiteX3" fmla="*/ 2657844 w 6627434"/>
              <a:gd name="connsiteY3" fmla="*/ 2275331 h 2670089"/>
              <a:gd name="connsiteX4" fmla="*/ 6627434 w 6627434"/>
              <a:gd name="connsiteY4" fmla="*/ 0 h 2670089"/>
              <a:gd name="connsiteX0" fmla="*/ 0 w 6627434"/>
              <a:gd name="connsiteY0" fmla="*/ 1859771 h 2670089"/>
              <a:gd name="connsiteX1" fmla="*/ 987540 w 6627434"/>
              <a:gd name="connsiteY1" fmla="*/ 1970533 h 2670089"/>
              <a:gd name="connsiteX2" fmla="*/ 1316724 w 6627434"/>
              <a:gd name="connsiteY2" fmla="*/ 2561844 h 2670089"/>
              <a:gd name="connsiteX3" fmla="*/ 2657844 w 6627434"/>
              <a:gd name="connsiteY3" fmla="*/ 2275331 h 2670089"/>
              <a:gd name="connsiteX4" fmla="*/ 6627434 w 6627434"/>
              <a:gd name="connsiteY4" fmla="*/ 0 h 2670089"/>
              <a:gd name="connsiteX0" fmla="*/ 0 w 6627434"/>
              <a:gd name="connsiteY0" fmla="*/ 1859771 h 2585401"/>
              <a:gd name="connsiteX1" fmla="*/ 987540 w 6627434"/>
              <a:gd name="connsiteY1" fmla="*/ 1970533 h 2585401"/>
              <a:gd name="connsiteX2" fmla="*/ 1261860 w 6627434"/>
              <a:gd name="connsiteY2" fmla="*/ 2433828 h 2585401"/>
              <a:gd name="connsiteX3" fmla="*/ 2657844 w 6627434"/>
              <a:gd name="connsiteY3" fmla="*/ 2275331 h 2585401"/>
              <a:gd name="connsiteX4" fmla="*/ 6627434 w 6627434"/>
              <a:gd name="connsiteY4" fmla="*/ 0 h 2585401"/>
              <a:gd name="connsiteX0" fmla="*/ 0 w 6627434"/>
              <a:gd name="connsiteY0" fmla="*/ 1859771 h 2608257"/>
              <a:gd name="connsiteX1" fmla="*/ 987540 w 6627434"/>
              <a:gd name="connsiteY1" fmla="*/ 1970533 h 2608257"/>
              <a:gd name="connsiteX2" fmla="*/ 1261860 w 6627434"/>
              <a:gd name="connsiteY2" fmla="*/ 2433828 h 2608257"/>
              <a:gd name="connsiteX3" fmla="*/ 2657844 w 6627434"/>
              <a:gd name="connsiteY3" fmla="*/ 2275331 h 2608257"/>
              <a:gd name="connsiteX4" fmla="*/ 6627434 w 6627434"/>
              <a:gd name="connsiteY4" fmla="*/ 0 h 2608257"/>
              <a:gd name="connsiteX0" fmla="*/ 0 w 6627434"/>
              <a:gd name="connsiteY0" fmla="*/ 1859771 h 2579939"/>
              <a:gd name="connsiteX1" fmla="*/ 987540 w 6627434"/>
              <a:gd name="connsiteY1" fmla="*/ 1970533 h 2579939"/>
              <a:gd name="connsiteX2" fmla="*/ 1249668 w 6627434"/>
              <a:gd name="connsiteY2" fmla="*/ 2385060 h 2579939"/>
              <a:gd name="connsiteX3" fmla="*/ 2657844 w 6627434"/>
              <a:gd name="connsiteY3" fmla="*/ 2275331 h 2579939"/>
              <a:gd name="connsiteX4" fmla="*/ 6627434 w 6627434"/>
              <a:gd name="connsiteY4" fmla="*/ 0 h 2579939"/>
              <a:gd name="connsiteX0" fmla="*/ 0 w 6627434"/>
              <a:gd name="connsiteY0" fmla="*/ 1859771 h 2564352"/>
              <a:gd name="connsiteX1" fmla="*/ 987540 w 6627434"/>
              <a:gd name="connsiteY1" fmla="*/ 1970533 h 2564352"/>
              <a:gd name="connsiteX2" fmla="*/ 1249668 w 6627434"/>
              <a:gd name="connsiteY2" fmla="*/ 2385060 h 2564352"/>
              <a:gd name="connsiteX3" fmla="*/ 2645652 w 6627434"/>
              <a:gd name="connsiteY3" fmla="*/ 2238755 h 2564352"/>
              <a:gd name="connsiteX4" fmla="*/ 6627434 w 6627434"/>
              <a:gd name="connsiteY4" fmla="*/ 0 h 2564352"/>
              <a:gd name="connsiteX0" fmla="*/ 0 w 6627434"/>
              <a:gd name="connsiteY0" fmla="*/ 1859771 h 2622215"/>
              <a:gd name="connsiteX1" fmla="*/ 987540 w 6627434"/>
              <a:gd name="connsiteY1" fmla="*/ 1970533 h 2622215"/>
              <a:gd name="connsiteX2" fmla="*/ 1249668 w 6627434"/>
              <a:gd name="connsiteY2" fmla="*/ 2385060 h 2622215"/>
              <a:gd name="connsiteX3" fmla="*/ 2316468 w 6627434"/>
              <a:gd name="connsiteY3" fmla="*/ 2360675 h 2622215"/>
              <a:gd name="connsiteX4" fmla="*/ 6627434 w 6627434"/>
              <a:gd name="connsiteY4" fmla="*/ 0 h 2622215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6627434 w 6627434"/>
              <a:gd name="connsiteY4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3255252 w 6627434"/>
              <a:gd name="connsiteY4" fmla="*/ 1879091 h 2593961"/>
              <a:gd name="connsiteX5" fmla="*/ 6627434 w 6627434"/>
              <a:gd name="connsiteY5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4675620 w 6627434"/>
              <a:gd name="connsiteY4" fmla="*/ 1671827 h 2593961"/>
              <a:gd name="connsiteX5" fmla="*/ 6627434 w 6627434"/>
              <a:gd name="connsiteY5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4675620 w 6627434"/>
              <a:gd name="connsiteY4" fmla="*/ 1671827 h 2593961"/>
              <a:gd name="connsiteX5" fmla="*/ 6627434 w 6627434"/>
              <a:gd name="connsiteY5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4773156 w 6627434"/>
              <a:gd name="connsiteY4" fmla="*/ 1952243 h 2593961"/>
              <a:gd name="connsiteX5" fmla="*/ 6627434 w 6627434"/>
              <a:gd name="connsiteY5" fmla="*/ 0 h 2593961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4773156 w 5956874"/>
              <a:gd name="connsiteY4" fmla="*/ 92472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4773156 w 5956874"/>
              <a:gd name="connsiteY4" fmla="*/ 92472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4773156 w 5956874"/>
              <a:gd name="connsiteY4" fmla="*/ 92472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3194292 w 5956874"/>
              <a:gd name="connsiteY4" fmla="*/ 275351 h 734190"/>
              <a:gd name="connsiteX5" fmla="*/ 4773156 w 5956874"/>
              <a:gd name="connsiteY5" fmla="*/ 92472 h 734190"/>
              <a:gd name="connsiteX6" fmla="*/ 5956874 w 5956874"/>
              <a:gd name="connsiteY6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2895588 w 5956874"/>
              <a:gd name="connsiteY4" fmla="*/ 555767 h 734190"/>
              <a:gd name="connsiteX5" fmla="*/ 4773156 w 5956874"/>
              <a:gd name="connsiteY5" fmla="*/ 92472 h 734190"/>
              <a:gd name="connsiteX6" fmla="*/ 5956874 w 5956874"/>
              <a:gd name="connsiteY6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2895588 w 5956874"/>
              <a:gd name="connsiteY4" fmla="*/ 555767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5956874 w 5956874"/>
              <a:gd name="connsiteY4" fmla="*/ 639589 h 734190"/>
              <a:gd name="connsiteX0" fmla="*/ 0 w 5956874"/>
              <a:gd name="connsiteY0" fmla="*/ 0 h 639589"/>
              <a:gd name="connsiteX1" fmla="*/ 987540 w 5956874"/>
              <a:gd name="connsiteY1" fmla="*/ 110762 h 639589"/>
              <a:gd name="connsiteX2" fmla="*/ 1231380 w 5956874"/>
              <a:gd name="connsiteY2" fmla="*/ 458233 h 639589"/>
              <a:gd name="connsiteX3" fmla="*/ 5956874 w 5956874"/>
              <a:gd name="connsiteY3" fmla="*/ 639589 h 639589"/>
              <a:gd name="connsiteX0" fmla="*/ 0 w 5956874"/>
              <a:gd name="connsiteY0" fmla="*/ 358807 h 998396"/>
              <a:gd name="connsiteX1" fmla="*/ 1213092 w 5956874"/>
              <a:gd name="connsiteY1" fmla="*/ 177 h 998396"/>
              <a:gd name="connsiteX2" fmla="*/ 1231380 w 5956874"/>
              <a:gd name="connsiteY2" fmla="*/ 817040 h 998396"/>
              <a:gd name="connsiteX3" fmla="*/ 5956874 w 5956874"/>
              <a:gd name="connsiteY3" fmla="*/ 998396 h 998396"/>
              <a:gd name="connsiteX0" fmla="*/ 0 w 5956874"/>
              <a:gd name="connsiteY0" fmla="*/ 1010419 h 1650008"/>
              <a:gd name="connsiteX1" fmla="*/ 1213092 w 5956874"/>
              <a:gd name="connsiteY1" fmla="*/ 651789 h 1650008"/>
              <a:gd name="connsiteX2" fmla="*/ 4468356 w 5956874"/>
              <a:gd name="connsiteY2" fmla="*/ 72668 h 1650008"/>
              <a:gd name="connsiteX3" fmla="*/ 5956874 w 5956874"/>
              <a:gd name="connsiteY3" fmla="*/ 1650008 h 1650008"/>
              <a:gd name="connsiteX0" fmla="*/ 0 w 5956874"/>
              <a:gd name="connsiteY0" fmla="*/ 1010419 h 1650008"/>
              <a:gd name="connsiteX1" fmla="*/ 1213092 w 5956874"/>
              <a:gd name="connsiteY1" fmla="*/ 651789 h 1650008"/>
              <a:gd name="connsiteX2" fmla="*/ 4468356 w 5956874"/>
              <a:gd name="connsiteY2" fmla="*/ 72668 h 1650008"/>
              <a:gd name="connsiteX3" fmla="*/ 5956874 w 5956874"/>
              <a:gd name="connsiteY3" fmla="*/ 1650008 h 1650008"/>
              <a:gd name="connsiteX0" fmla="*/ 0 w 5956874"/>
              <a:gd name="connsiteY0" fmla="*/ 1212210 h 1851799"/>
              <a:gd name="connsiteX1" fmla="*/ 1213092 w 5956874"/>
              <a:gd name="connsiteY1" fmla="*/ 853580 h 1851799"/>
              <a:gd name="connsiteX2" fmla="*/ 5084052 w 5956874"/>
              <a:gd name="connsiteY2" fmla="*/ 61099 h 1851799"/>
              <a:gd name="connsiteX3" fmla="*/ 5956874 w 5956874"/>
              <a:gd name="connsiteY3" fmla="*/ 1851799 h 1851799"/>
              <a:gd name="connsiteX0" fmla="*/ 0 w 5956874"/>
              <a:gd name="connsiteY0" fmla="*/ 1212210 h 1851799"/>
              <a:gd name="connsiteX1" fmla="*/ 1213092 w 5956874"/>
              <a:gd name="connsiteY1" fmla="*/ 853580 h 1851799"/>
              <a:gd name="connsiteX2" fmla="*/ 5084052 w 5956874"/>
              <a:gd name="connsiteY2" fmla="*/ 61099 h 1851799"/>
              <a:gd name="connsiteX3" fmla="*/ 5956874 w 5956874"/>
              <a:gd name="connsiteY3" fmla="*/ 1851799 h 1851799"/>
              <a:gd name="connsiteX0" fmla="*/ 0 w 5956874"/>
              <a:gd name="connsiteY0" fmla="*/ 781150 h 1420739"/>
              <a:gd name="connsiteX1" fmla="*/ 1213092 w 5956874"/>
              <a:gd name="connsiteY1" fmla="*/ 422520 h 1420739"/>
              <a:gd name="connsiteX2" fmla="*/ 5004804 w 5956874"/>
              <a:gd name="connsiteY2" fmla="*/ 93335 h 1420739"/>
              <a:gd name="connsiteX3" fmla="*/ 5956874 w 5956874"/>
              <a:gd name="connsiteY3" fmla="*/ 1420739 h 1420739"/>
              <a:gd name="connsiteX0" fmla="*/ 0 w 5956874"/>
              <a:gd name="connsiteY0" fmla="*/ 687815 h 1327404"/>
              <a:gd name="connsiteX1" fmla="*/ 1213092 w 5956874"/>
              <a:gd name="connsiteY1" fmla="*/ 329185 h 1327404"/>
              <a:gd name="connsiteX2" fmla="*/ 5004804 w 5956874"/>
              <a:gd name="connsiteY2" fmla="*/ 0 h 1327404"/>
              <a:gd name="connsiteX3" fmla="*/ 5956874 w 5956874"/>
              <a:gd name="connsiteY3" fmla="*/ 1327404 h 1327404"/>
              <a:gd name="connsiteX0" fmla="*/ 0 w 5956874"/>
              <a:gd name="connsiteY0" fmla="*/ 688975 h 1328564"/>
              <a:gd name="connsiteX1" fmla="*/ 1213092 w 5956874"/>
              <a:gd name="connsiteY1" fmla="*/ 330345 h 1328564"/>
              <a:gd name="connsiteX2" fmla="*/ 5004804 w 5956874"/>
              <a:gd name="connsiteY2" fmla="*/ 1160 h 1328564"/>
              <a:gd name="connsiteX3" fmla="*/ 5956874 w 5956874"/>
              <a:gd name="connsiteY3" fmla="*/ 1328564 h 1328564"/>
              <a:gd name="connsiteX0" fmla="*/ 0 w 5956874"/>
              <a:gd name="connsiteY0" fmla="*/ 688975 h 1328564"/>
              <a:gd name="connsiteX1" fmla="*/ 1213092 w 5956874"/>
              <a:gd name="connsiteY1" fmla="*/ 330345 h 1328564"/>
              <a:gd name="connsiteX2" fmla="*/ 5004804 w 5956874"/>
              <a:gd name="connsiteY2" fmla="*/ 1160 h 1328564"/>
              <a:gd name="connsiteX3" fmla="*/ 5956874 w 5956874"/>
              <a:gd name="connsiteY3" fmla="*/ 1328564 h 1328564"/>
              <a:gd name="connsiteX0" fmla="*/ 0 w 5956874"/>
              <a:gd name="connsiteY0" fmla="*/ 687817 h 1327406"/>
              <a:gd name="connsiteX1" fmla="*/ 1213092 w 5956874"/>
              <a:gd name="connsiteY1" fmla="*/ 329187 h 1327406"/>
              <a:gd name="connsiteX2" fmla="*/ 5004804 w 5956874"/>
              <a:gd name="connsiteY2" fmla="*/ 2 h 1327406"/>
              <a:gd name="connsiteX3" fmla="*/ 5956874 w 5956874"/>
              <a:gd name="connsiteY3" fmla="*/ 1327406 h 1327406"/>
              <a:gd name="connsiteX0" fmla="*/ 0 w 5956874"/>
              <a:gd name="connsiteY0" fmla="*/ 824423 h 1464012"/>
              <a:gd name="connsiteX1" fmla="*/ 1213092 w 5956874"/>
              <a:gd name="connsiteY1" fmla="*/ 465793 h 1464012"/>
              <a:gd name="connsiteX2" fmla="*/ 4907268 w 5956874"/>
              <a:gd name="connsiteY2" fmla="*/ 69551 h 1464012"/>
              <a:gd name="connsiteX3" fmla="*/ 5004804 w 5956874"/>
              <a:gd name="connsiteY3" fmla="*/ 136608 h 1464012"/>
              <a:gd name="connsiteX4" fmla="*/ 5956874 w 5956874"/>
              <a:gd name="connsiteY4" fmla="*/ 1464012 h 1464012"/>
              <a:gd name="connsiteX0" fmla="*/ 0 w 5956874"/>
              <a:gd name="connsiteY0" fmla="*/ 791366 h 1430955"/>
              <a:gd name="connsiteX1" fmla="*/ 1213092 w 5956874"/>
              <a:gd name="connsiteY1" fmla="*/ 432736 h 1430955"/>
              <a:gd name="connsiteX2" fmla="*/ 4907268 w 5956874"/>
              <a:gd name="connsiteY2" fmla="*/ 36494 h 1430955"/>
              <a:gd name="connsiteX3" fmla="*/ 5956874 w 5956874"/>
              <a:gd name="connsiteY3" fmla="*/ 1430955 h 1430955"/>
              <a:gd name="connsiteX0" fmla="*/ 0 w 5956874"/>
              <a:gd name="connsiteY0" fmla="*/ 797080 h 1436669"/>
              <a:gd name="connsiteX1" fmla="*/ 1213092 w 5956874"/>
              <a:gd name="connsiteY1" fmla="*/ 438450 h 1436669"/>
              <a:gd name="connsiteX2" fmla="*/ 4675620 w 5956874"/>
              <a:gd name="connsiteY2" fmla="*/ 36112 h 1436669"/>
              <a:gd name="connsiteX3" fmla="*/ 5956874 w 5956874"/>
              <a:gd name="connsiteY3" fmla="*/ 1436669 h 1436669"/>
              <a:gd name="connsiteX0" fmla="*/ 0 w 6158042"/>
              <a:gd name="connsiteY0" fmla="*/ 797080 h 1369613"/>
              <a:gd name="connsiteX1" fmla="*/ 1213092 w 6158042"/>
              <a:gd name="connsiteY1" fmla="*/ 438450 h 1369613"/>
              <a:gd name="connsiteX2" fmla="*/ 4675620 w 6158042"/>
              <a:gd name="connsiteY2" fmla="*/ 36112 h 1369613"/>
              <a:gd name="connsiteX3" fmla="*/ 6158042 w 6158042"/>
              <a:gd name="connsiteY3" fmla="*/ 1369613 h 1369613"/>
              <a:gd name="connsiteX0" fmla="*/ 0 w 6158042"/>
              <a:gd name="connsiteY0" fmla="*/ 788719 h 1361252"/>
              <a:gd name="connsiteX1" fmla="*/ 1213092 w 6158042"/>
              <a:gd name="connsiteY1" fmla="*/ 430089 h 1361252"/>
              <a:gd name="connsiteX2" fmla="*/ 4675620 w 6158042"/>
              <a:gd name="connsiteY2" fmla="*/ 27751 h 1361252"/>
              <a:gd name="connsiteX3" fmla="*/ 6158042 w 6158042"/>
              <a:gd name="connsiteY3" fmla="*/ 1361252 h 1361252"/>
              <a:gd name="connsiteX0" fmla="*/ 0 w 6109274"/>
              <a:gd name="connsiteY0" fmla="*/ 788719 h 1288100"/>
              <a:gd name="connsiteX1" fmla="*/ 1213092 w 6109274"/>
              <a:gd name="connsiteY1" fmla="*/ 430089 h 1288100"/>
              <a:gd name="connsiteX2" fmla="*/ 4675620 w 6109274"/>
              <a:gd name="connsiteY2" fmla="*/ 27751 h 1288100"/>
              <a:gd name="connsiteX3" fmla="*/ 6109274 w 6109274"/>
              <a:gd name="connsiteY3" fmla="*/ 1288100 h 1288100"/>
              <a:gd name="connsiteX0" fmla="*/ 0 w 6109274"/>
              <a:gd name="connsiteY0" fmla="*/ 788719 h 1306388"/>
              <a:gd name="connsiteX1" fmla="*/ 1213092 w 6109274"/>
              <a:gd name="connsiteY1" fmla="*/ 430089 h 1306388"/>
              <a:gd name="connsiteX2" fmla="*/ 4675620 w 6109274"/>
              <a:gd name="connsiteY2" fmla="*/ 27751 h 1306388"/>
              <a:gd name="connsiteX3" fmla="*/ 6109274 w 6109274"/>
              <a:gd name="connsiteY3" fmla="*/ 1306388 h 1306388"/>
              <a:gd name="connsiteX0" fmla="*/ 0 w 6109274"/>
              <a:gd name="connsiteY0" fmla="*/ 787841 h 1305510"/>
              <a:gd name="connsiteX1" fmla="*/ 1463028 w 6109274"/>
              <a:gd name="connsiteY1" fmla="*/ 453595 h 1305510"/>
              <a:gd name="connsiteX2" fmla="*/ 4675620 w 6109274"/>
              <a:gd name="connsiteY2" fmla="*/ 26873 h 1305510"/>
              <a:gd name="connsiteX3" fmla="*/ 6109274 w 6109274"/>
              <a:gd name="connsiteY3" fmla="*/ 1305510 h 1305510"/>
              <a:gd name="connsiteX0" fmla="*/ 0 w 6109274"/>
              <a:gd name="connsiteY0" fmla="*/ 801301 h 1318970"/>
              <a:gd name="connsiteX1" fmla="*/ 1463028 w 6109274"/>
              <a:gd name="connsiteY1" fmla="*/ 467055 h 1318970"/>
              <a:gd name="connsiteX2" fmla="*/ 4675620 w 6109274"/>
              <a:gd name="connsiteY2" fmla="*/ 40333 h 1318970"/>
              <a:gd name="connsiteX3" fmla="*/ 6109274 w 6109274"/>
              <a:gd name="connsiteY3" fmla="*/ 1318970 h 1318970"/>
              <a:gd name="connsiteX0" fmla="*/ 0 w 6109274"/>
              <a:gd name="connsiteY0" fmla="*/ 796407 h 1314076"/>
              <a:gd name="connsiteX1" fmla="*/ 1523988 w 6109274"/>
              <a:gd name="connsiteY1" fmla="*/ 535313 h 1314076"/>
              <a:gd name="connsiteX2" fmla="*/ 4675620 w 6109274"/>
              <a:gd name="connsiteY2" fmla="*/ 35439 h 1314076"/>
              <a:gd name="connsiteX3" fmla="*/ 6109274 w 6109274"/>
              <a:gd name="connsiteY3" fmla="*/ 1314076 h 1314076"/>
              <a:gd name="connsiteX0" fmla="*/ 0 w 6109274"/>
              <a:gd name="connsiteY0" fmla="*/ 792838 h 1310507"/>
              <a:gd name="connsiteX1" fmla="*/ 1523988 w 6109274"/>
              <a:gd name="connsiteY1" fmla="*/ 598800 h 1310507"/>
              <a:gd name="connsiteX2" fmla="*/ 4675620 w 6109274"/>
              <a:gd name="connsiteY2" fmla="*/ 31870 h 1310507"/>
              <a:gd name="connsiteX3" fmla="*/ 6109274 w 6109274"/>
              <a:gd name="connsiteY3" fmla="*/ 1310507 h 1310507"/>
              <a:gd name="connsiteX0" fmla="*/ 853753 w 4646547"/>
              <a:gd name="connsiteY0" fmla="*/ 987910 h 1310507"/>
              <a:gd name="connsiteX1" fmla="*/ 61261 w 4646547"/>
              <a:gd name="connsiteY1" fmla="*/ 598800 h 1310507"/>
              <a:gd name="connsiteX2" fmla="*/ 3212893 w 4646547"/>
              <a:gd name="connsiteY2" fmla="*/ 31870 h 1310507"/>
              <a:gd name="connsiteX3" fmla="*/ 4646547 w 4646547"/>
              <a:gd name="connsiteY3" fmla="*/ 1310507 h 1310507"/>
              <a:gd name="connsiteX0" fmla="*/ 927527 w 4720321"/>
              <a:gd name="connsiteY0" fmla="*/ 987910 h 1310507"/>
              <a:gd name="connsiteX1" fmla="*/ 611270 w 4720321"/>
              <a:gd name="connsiteY1" fmla="*/ 860346 h 1310507"/>
              <a:gd name="connsiteX2" fmla="*/ 135035 w 4720321"/>
              <a:gd name="connsiteY2" fmla="*/ 598800 h 1310507"/>
              <a:gd name="connsiteX3" fmla="*/ 3286667 w 4720321"/>
              <a:gd name="connsiteY3" fmla="*/ 31870 h 1310507"/>
              <a:gd name="connsiteX4" fmla="*/ 4720321 w 4720321"/>
              <a:gd name="connsiteY4" fmla="*/ 1310507 h 1310507"/>
              <a:gd name="connsiteX0" fmla="*/ 970680 w 4763474"/>
              <a:gd name="connsiteY0" fmla="*/ 984982 h 1307579"/>
              <a:gd name="connsiteX1" fmla="*/ 654423 w 4763474"/>
              <a:gd name="connsiteY1" fmla="*/ 857418 h 1307579"/>
              <a:gd name="connsiteX2" fmla="*/ 129420 w 4763474"/>
              <a:gd name="connsiteY2" fmla="*/ 662928 h 1307579"/>
              <a:gd name="connsiteX3" fmla="*/ 3329820 w 4763474"/>
              <a:gd name="connsiteY3" fmla="*/ 28942 h 1307579"/>
              <a:gd name="connsiteX4" fmla="*/ 4763474 w 4763474"/>
              <a:gd name="connsiteY4" fmla="*/ 1307579 h 1307579"/>
              <a:gd name="connsiteX0" fmla="*/ 962473 w 4755267"/>
              <a:gd name="connsiteY0" fmla="*/ 984982 h 1307579"/>
              <a:gd name="connsiteX1" fmla="*/ 725464 w 4755267"/>
              <a:gd name="connsiteY1" fmla="*/ 802554 h 1307579"/>
              <a:gd name="connsiteX2" fmla="*/ 121213 w 4755267"/>
              <a:gd name="connsiteY2" fmla="*/ 662928 h 1307579"/>
              <a:gd name="connsiteX3" fmla="*/ 3321613 w 4755267"/>
              <a:gd name="connsiteY3" fmla="*/ 28942 h 1307579"/>
              <a:gd name="connsiteX4" fmla="*/ 4755267 w 4755267"/>
              <a:gd name="connsiteY4" fmla="*/ 1307579 h 1307579"/>
              <a:gd name="connsiteX0" fmla="*/ 862234 w 4655028"/>
              <a:gd name="connsiteY0" fmla="*/ 1015142 h 1337739"/>
              <a:gd name="connsiteX1" fmla="*/ 625225 w 4655028"/>
              <a:gd name="connsiteY1" fmla="*/ 832714 h 1337739"/>
              <a:gd name="connsiteX2" fmla="*/ 20974 w 4655028"/>
              <a:gd name="connsiteY2" fmla="*/ 693088 h 1337739"/>
              <a:gd name="connsiteX3" fmla="*/ 1454281 w 4655028"/>
              <a:gd name="connsiteY3" fmla="*/ 253594 h 1337739"/>
              <a:gd name="connsiteX4" fmla="*/ 3221374 w 4655028"/>
              <a:gd name="connsiteY4" fmla="*/ 59102 h 1337739"/>
              <a:gd name="connsiteX5" fmla="*/ 4655028 w 4655028"/>
              <a:gd name="connsiteY5" fmla="*/ 1337739 h 1337739"/>
              <a:gd name="connsiteX0" fmla="*/ 921553 w 4714347"/>
              <a:gd name="connsiteY0" fmla="*/ 1015142 h 1337739"/>
              <a:gd name="connsiteX1" fmla="*/ 684544 w 4714347"/>
              <a:gd name="connsiteY1" fmla="*/ 832714 h 1337739"/>
              <a:gd name="connsiteX2" fmla="*/ 19333 w 4714347"/>
              <a:gd name="connsiteY2" fmla="*/ 613840 h 1337739"/>
              <a:gd name="connsiteX3" fmla="*/ 1513600 w 4714347"/>
              <a:gd name="connsiteY3" fmla="*/ 253594 h 1337739"/>
              <a:gd name="connsiteX4" fmla="*/ 3280693 w 4714347"/>
              <a:gd name="connsiteY4" fmla="*/ 59102 h 1337739"/>
              <a:gd name="connsiteX5" fmla="*/ 4714347 w 4714347"/>
              <a:gd name="connsiteY5" fmla="*/ 1337739 h 1337739"/>
              <a:gd name="connsiteX0" fmla="*/ 926011 w 4718805"/>
              <a:gd name="connsiteY0" fmla="*/ 1015142 h 1337739"/>
              <a:gd name="connsiteX1" fmla="*/ 542698 w 4718805"/>
              <a:gd name="connsiteY1" fmla="*/ 911962 h 1337739"/>
              <a:gd name="connsiteX2" fmla="*/ 23791 w 4718805"/>
              <a:gd name="connsiteY2" fmla="*/ 613840 h 1337739"/>
              <a:gd name="connsiteX3" fmla="*/ 1518058 w 4718805"/>
              <a:gd name="connsiteY3" fmla="*/ 253594 h 1337739"/>
              <a:gd name="connsiteX4" fmla="*/ 3285151 w 4718805"/>
              <a:gd name="connsiteY4" fmla="*/ 59102 h 1337739"/>
              <a:gd name="connsiteX5" fmla="*/ 4718805 w 4718805"/>
              <a:gd name="connsiteY5" fmla="*/ 1337739 h 1337739"/>
              <a:gd name="connsiteX0" fmla="*/ 1238 w 5641120"/>
              <a:gd name="connsiteY0" fmla="*/ 1673510 h 1673510"/>
              <a:gd name="connsiteX1" fmla="*/ 1465013 w 5641120"/>
              <a:gd name="connsiteY1" fmla="*/ 911962 h 1673510"/>
              <a:gd name="connsiteX2" fmla="*/ 946106 w 5641120"/>
              <a:gd name="connsiteY2" fmla="*/ 613840 h 1673510"/>
              <a:gd name="connsiteX3" fmla="*/ 2440373 w 5641120"/>
              <a:gd name="connsiteY3" fmla="*/ 253594 h 1673510"/>
              <a:gd name="connsiteX4" fmla="*/ 4207466 w 5641120"/>
              <a:gd name="connsiteY4" fmla="*/ 59102 h 1673510"/>
              <a:gd name="connsiteX5" fmla="*/ 5641120 w 5641120"/>
              <a:gd name="connsiteY5" fmla="*/ 1337739 h 1673510"/>
              <a:gd name="connsiteX0" fmla="*/ 2096 w 5641978"/>
              <a:gd name="connsiteY0" fmla="*/ 1673510 h 1673510"/>
              <a:gd name="connsiteX1" fmla="*/ 1465871 w 5641978"/>
              <a:gd name="connsiteY1" fmla="*/ 911962 h 1673510"/>
              <a:gd name="connsiteX2" fmla="*/ 946964 w 5641978"/>
              <a:gd name="connsiteY2" fmla="*/ 613840 h 1673510"/>
              <a:gd name="connsiteX3" fmla="*/ 2441231 w 5641978"/>
              <a:gd name="connsiteY3" fmla="*/ 253594 h 1673510"/>
              <a:gd name="connsiteX4" fmla="*/ 4208324 w 5641978"/>
              <a:gd name="connsiteY4" fmla="*/ 59102 h 1673510"/>
              <a:gd name="connsiteX5" fmla="*/ 5641978 w 5641978"/>
              <a:gd name="connsiteY5" fmla="*/ 1337739 h 1673510"/>
              <a:gd name="connsiteX0" fmla="*/ 2096 w 5641978"/>
              <a:gd name="connsiteY0" fmla="*/ 1673510 h 1673510"/>
              <a:gd name="connsiteX1" fmla="*/ 1465871 w 5641978"/>
              <a:gd name="connsiteY1" fmla="*/ 911962 h 1673510"/>
              <a:gd name="connsiteX2" fmla="*/ 946964 w 5641978"/>
              <a:gd name="connsiteY2" fmla="*/ 613840 h 1673510"/>
              <a:gd name="connsiteX3" fmla="*/ 2441231 w 5641978"/>
              <a:gd name="connsiteY3" fmla="*/ 253594 h 1673510"/>
              <a:gd name="connsiteX4" fmla="*/ 4208324 w 5641978"/>
              <a:gd name="connsiteY4" fmla="*/ 59102 h 1673510"/>
              <a:gd name="connsiteX5" fmla="*/ 5641978 w 5641978"/>
              <a:gd name="connsiteY5" fmla="*/ 1337739 h 1673510"/>
              <a:gd name="connsiteX0" fmla="*/ 2110 w 5635896"/>
              <a:gd name="connsiteY0" fmla="*/ 1667414 h 1667414"/>
              <a:gd name="connsiteX1" fmla="*/ 1459789 w 5635896"/>
              <a:gd name="connsiteY1" fmla="*/ 911962 h 1667414"/>
              <a:gd name="connsiteX2" fmla="*/ 940882 w 5635896"/>
              <a:gd name="connsiteY2" fmla="*/ 613840 h 1667414"/>
              <a:gd name="connsiteX3" fmla="*/ 2435149 w 5635896"/>
              <a:gd name="connsiteY3" fmla="*/ 253594 h 1667414"/>
              <a:gd name="connsiteX4" fmla="*/ 4202242 w 5635896"/>
              <a:gd name="connsiteY4" fmla="*/ 59102 h 1667414"/>
              <a:gd name="connsiteX5" fmla="*/ 5635896 w 5635896"/>
              <a:gd name="connsiteY5" fmla="*/ 1337739 h 1667414"/>
              <a:gd name="connsiteX0" fmla="*/ 2110 w 5635896"/>
              <a:gd name="connsiteY0" fmla="*/ 1606859 h 1606859"/>
              <a:gd name="connsiteX1" fmla="*/ 1459789 w 5635896"/>
              <a:gd name="connsiteY1" fmla="*/ 851407 h 1606859"/>
              <a:gd name="connsiteX2" fmla="*/ 940882 w 5635896"/>
              <a:gd name="connsiteY2" fmla="*/ 553285 h 1606859"/>
              <a:gd name="connsiteX3" fmla="*/ 2435149 w 5635896"/>
              <a:gd name="connsiteY3" fmla="*/ 193039 h 1606859"/>
              <a:gd name="connsiteX4" fmla="*/ 4226626 w 5635896"/>
              <a:gd name="connsiteY4" fmla="*/ 71699 h 1606859"/>
              <a:gd name="connsiteX5" fmla="*/ 5635896 w 5635896"/>
              <a:gd name="connsiteY5" fmla="*/ 1277184 h 1606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635896" h="1606859">
                <a:moveTo>
                  <a:pt x="2110" y="1606859"/>
                </a:moveTo>
                <a:cubicBezTo>
                  <a:pt x="-50599" y="1585598"/>
                  <a:pt x="896927" y="1025987"/>
                  <a:pt x="1459789" y="851407"/>
                </a:cubicBezTo>
                <a:cubicBezTo>
                  <a:pt x="2181147" y="506139"/>
                  <a:pt x="799658" y="645741"/>
                  <a:pt x="940882" y="553285"/>
                </a:cubicBezTo>
                <a:cubicBezTo>
                  <a:pt x="1082106" y="460829"/>
                  <a:pt x="1901749" y="298703"/>
                  <a:pt x="2435149" y="193039"/>
                </a:cubicBezTo>
                <a:cubicBezTo>
                  <a:pt x="2968549" y="87375"/>
                  <a:pt x="3696216" y="-104928"/>
                  <a:pt x="4226626" y="71699"/>
                </a:cubicBezTo>
                <a:cubicBezTo>
                  <a:pt x="5017256" y="238069"/>
                  <a:pt x="5417228" y="986671"/>
                  <a:pt x="5635896" y="1277184"/>
                </a:cubicBezTo>
              </a:path>
            </a:pathLst>
          </a:custGeom>
          <a:noFill/>
          <a:ln w="25400">
            <a:solidFill>
              <a:srgbClr val="00B05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3" name="Freihandform 82"/>
          <p:cNvSpPr/>
          <p:nvPr/>
        </p:nvSpPr>
        <p:spPr>
          <a:xfrm>
            <a:off x="1382018" y="3254703"/>
            <a:ext cx="6017834" cy="2329826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1201994"/>
              <a:gd name="connsiteY0" fmla="*/ 185792 h 2286252"/>
              <a:gd name="connsiteX1" fmla="*/ 693174 w 1201994"/>
              <a:gd name="connsiteY1" fmla="*/ 248 h 2286252"/>
              <a:gd name="connsiteX2" fmla="*/ 1201994 w 1201994"/>
              <a:gd name="connsiteY2" fmla="*/ 2286252 h 2286252"/>
              <a:gd name="connsiteX0" fmla="*/ 0 w 1201994"/>
              <a:gd name="connsiteY0" fmla="*/ 10083 h 2110543"/>
              <a:gd name="connsiteX1" fmla="*/ 258834 w 1201994"/>
              <a:gd name="connsiteY1" fmla="*/ 458721 h 2110543"/>
              <a:gd name="connsiteX2" fmla="*/ 1201994 w 1201994"/>
              <a:gd name="connsiteY2" fmla="*/ 2110543 h 2110543"/>
              <a:gd name="connsiteX0" fmla="*/ 0 w 1201994"/>
              <a:gd name="connsiteY0" fmla="*/ 0 h 2100460"/>
              <a:gd name="connsiteX1" fmla="*/ 258834 w 1201994"/>
              <a:gd name="connsiteY1" fmla="*/ 448638 h 2100460"/>
              <a:gd name="connsiteX2" fmla="*/ 1201994 w 1201994"/>
              <a:gd name="connsiteY2" fmla="*/ 2100460 h 2100460"/>
              <a:gd name="connsiteX0" fmla="*/ 0 w 1156274"/>
              <a:gd name="connsiteY0" fmla="*/ 0 h 2115208"/>
              <a:gd name="connsiteX1" fmla="*/ 213114 w 1156274"/>
              <a:gd name="connsiteY1" fmla="*/ 463386 h 2115208"/>
              <a:gd name="connsiteX2" fmla="*/ 1156274 w 1156274"/>
              <a:gd name="connsiteY2" fmla="*/ 2115208 h 2115208"/>
              <a:gd name="connsiteX0" fmla="*/ 0 w 1156274"/>
              <a:gd name="connsiteY0" fmla="*/ 0 h 2115208"/>
              <a:gd name="connsiteX1" fmla="*/ 1156274 w 1156274"/>
              <a:gd name="connsiteY1" fmla="*/ 2115208 h 2115208"/>
              <a:gd name="connsiteX0" fmla="*/ 0 w 1194374"/>
              <a:gd name="connsiteY0" fmla="*/ 0 h 2078337"/>
              <a:gd name="connsiteX1" fmla="*/ 1194374 w 1194374"/>
              <a:gd name="connsiteY1" fmla="*/ 2078337 h 2078337"/>
              <a:gd name="connsiteX0" fmla="*/ 0 w 1194374"/>
              <a:gd name="connsiteY0" fmla="*/ 0 h 2078337"/>
              <a:gd name="connsiteX1" fmla="*/ 944585 w 1194374"/>
              <a:gd name="connsiteY1" fmla="*/ 1666758 h 2078337"/>
              <a:gd name="connsiteX2" fmla="*/ 1194374 w 1194374"/>
              <a:gd name="connsiteY2" fmla="*/ 2078337 h 2078337"/>
              <a:gd name="connsiteX0" fmla="*/ 0 w 2779334"/>
              <a:gd name="connsiteY0" fmla="*/ 0 h 2933745"/>
              <a:gd name="connsiteX1" fmla="*/ 944585 w 2779334"/>
              <a:gd name="connsiteY1" fmla="*/ 1666758 h 2933745"/>
              <a:gd name="connsiteX2" fmla="*/ 2779334 w 2779334"/>
              <a:gd name="connsiteY2" fmla="*/ 2933745 h 2933745"/>
              <a:gd name="connsiteX0" fmla="*/ 0 w 2779334"/>
              <a:gd name="connsiteY0" fmla="*/ 0 h 2933745"/>
              <a:gd name="connsiteX1" fmla="*/ 1081745 w 2779334"/>
              <a:gd name="connsiteY1" fmla="*/ 2094463 h 2933745"/>
              <a:gd name="connsiteX2" fmla="*/ 2779334 w 2779334"/>
              <a:gd name="connsiteY2" fmla="*/ 2933745 h 2933745"/>
              <a:gd name="connsiteX0" fmla="*/ 0 w 2779334"/>
              <a:gd name="connsiteY0" fmla="*/ 0 h 2933745"/>
              <a:gd name="connsiteX1" fmla="*/ 1043645 w 2779334"/>
              <a:gd name="connsiteY1" fmla="*/ 2013347 h 2933745"/>
              <a:gd name="connsiteX2" fmla="*/ 2779334 w 2779334"/>
              <a:gd name="connsiteY2" fmla="*/ 2933745 h 2933745"/>
              <a:gd name="connsiteX0" fmla="*/ 0 w 2779334"/>
              <a:gd name="connsiteY0" fmla="*/ 0 h 2933745"/>
              <a:gd name="connsiteX1" fmla="*/ 1043645 w 2779334"/>
              <a:gd name="connsiteY1" fmla="*/ 2013347 h 2933745"/>
              <a:gd name="connsiteX2" fmla="*/ 2779334 w 2779334"/>
              <a:gd name="connsiteY2" fmla="*/ 2933745 h 2933745"/>
              <a:gd name="connsiteX0" fmla="*/ 0 w 3495614"/>
              <a:gd name="connsiteY0" fmla="*/ 0 h 2247944"/>
              <a:gd name="connsiteX1" fmla="*/ 1043645 w 3495614"/>
              <a:gd name="connsiteY1" fmla="*/ 2013347 h 2247944"/>
              <a:gd name="connsiteX2" fmla="*/ 3495614 w 3495614"/>
              <a:gd name="connsiteY2" fmla="*/ 2247944 h 2247944"/>
              <a:gd name="connsiteX0" fmla="*/ 0 w 3495614"/>
              <a:gd name="connsiteY0" fmla="*/ 0 h 2247944"/>
              <a:gd name="connsiteX1" fmla="*/ 982685 w 3495614"/>
              <a:gd name="connsiteY1" fmla="*/ 1969102 h 2247944"/>
              <a:gd name="connsiteX2" fmla="*/ 3495614 w 3495614"/>
              <a:gd name="connsiteY2" fmla="*/ 2247944 h 2247944"/>
              <a:gd name="connsiteX0" fmla="*/ 0 w 3495614"/>
              <a:gd name="connsiteY0" fmla="*/ 0 h 2247944"/>
              <a:gd name="connsiteX1" fmla="*/ 982685 w 3495614"/>
              <a:gd name="connsiteY1" fmla="*/ 1969102 h 2247944"/>
              <a:gd name="connsiteX2" fmla="*/ 3169625 w 3495614"/>
              <a:gd name="connsiteY2" fmla="*/ 2005971 h 2247944"/>
              <a:gd name="connsiteX3" fmla="*/ 3495614 w 3495614"/>
              <a:gd name="connsiteY3" fmla="*/ 2247944 h 2247944"/>
              <a:gd name="connsiteX0" fmla="*/ 0 w 6017834"/>
              <a:gd name="connsiteY0" fmla="*/ 0 h 2116925"/>
              <a:gd name="connsiteX1" fmla="*/ 982685 w 6017834"/>
              <a:gd name="connsiteY1" fmla="*/ 1969102 h 2116925"/>
              <a:gd name="connsiteX2" fmla="*/ 3169625 w 6017834"/>
              <a:gd name="connsiteY2" fmla="*/ 2005971 h 2116925"/>
              <a:gd name="connsiteX3" fmla="*/ 6017834 w 6017834"/>
              <a:gd name="connsiteY3" fmla="*/ 839470 h 2116925"/>
              <a:gd name="connsiteX0" fmla="*/ 0 w 6017834"/>
              <a:gd name="connsiteY0" fmla="*/ 0 h 2198798"/>
              <a:gd name="connsiteX1" fmla="*/ 982685 w 6017834"/>
              <a:gd name="connsiteY1" fmla="*/ 1969102 h 2198798"/>
              <a:gd name="connsiteX2" fmla="*/ 4640285 w 6017834"/>
              <a:gd name="connsiteY2" fmla="*/ 2197701 h 2198798"/>
              <a:gd name="connsiteX3" fmla="*/ 6017834 w 6017834"/>
              <a:gd name="connsiteY3" fmla="*/ 839470 h 2198798"/>
              <a:gd name="connsiteX0" fmla="*/ 0 w 6017834"/>
              <a:gd name="connsiteY0" fmla="*/ 0 h 2197701"/>
              <a:gd name="connsiteX1" fmla="*/ 982685 w 6017834"/>
              <a:gd name="connsiteY1" fmla="*/ 1969102 h 2197701"/>
              <a:gd name="connsiteX2" fmla="*/ 4640285 w 6017834"/>
              <a:gd name="connsiteY2" fmla="*/ 2197701 h 2197701"/>
              <a:gd name="connsiteX3" fmla="*/ 5272745 w 6017834"/>
              <a:gd name="connsiteY3" fmla="*/ 1747874 h 2197701"/>
              <a:gd name="connsiteX4" fmla="*/ 6017834 w 6017834"/>
              <a:gd name="connsiteY4" fmla="*/ 839470 h 2197701"/>
              <a:gd name="connsiteX0" fmla="*/ 0 w 6017834"/>
              <a:gd name="connsiteY0" fmla="*/ 0 h 2197701"/>
              <a:gd name="connsiteX1" fmla="*/ 982685 w 6017834"/>
              <a:gd name="connsiteY1" fmla="*/ 1969102 h 2197701"/>
              <a:gd name="connsiteX2" fmla="*/ 4640285 w 6017834"/>
              <a:gd name="connsiteY2" fmla="*/ 2197701 h 2197701"/>
              <a:gd name="connsiteX3" fmla="*/ 4038305 w 6017834"/>
              <a:gd name="connsiteY3" fmla="*/ 1482403 h 2197701"/>
              <a:gd name="connsiteX4" fmla="*/ 6017834 w 6017834"/>
              <a:gd name="connsiteY4" fmla="*/ 839470 h 2197701"/>
              <a:gd name="connsiteX0" fmla="*/ 0 w 6017834"/>
              <a:gd name="connsiteY0" fmla="*/ 0 h 2197701"/>
              <a:gd name="connsiteX1" fmla="*/ 982685 w 6017834"/>
              <a:gd name="connsiteY1" fmla="*/ 1969102 h 2197701"/>
              <a:gd name="connsiteX2" fmla="*/ 4404065 w 6017834"/>
              <a:gd name="connsiteY2" fmla="*/ 2197701 h 2197701"/>
              <a:gd name="connsiteX3" fmla="*/ 4038305 w 6017834"/>
              <a:gd name="connsiteY3" fmla="*/ 1482403 h 2197701"/>
              <a:gd name="connsiteX4" fmla="*/ 6017834 w 6017834"/>
              <a:gd name="connsiteY4" fmla="*/ 839470 h 2197701"/>
              <a:gd name="connsiteX0" fmla="*/ 0 w 6017834"/>
              <a:gd name="connsiteY0" fmla="*/ 0 h 2197782"/>
              <a:gd name="connsiteX1" fmla="*/ 982685 w 6017834"/>
              <a:gd name="connsiteY1" fmla="*/ 1969102 h 2197782"/>
              <a:gd name="connsiteX2" fmla="*/ 4404065 w 6017834"/>
              <a:gd name="connsiteY2" fmla="*/ 2197701 h 2197782"/>
              <a:gd name="connsiteX3" fmla="*/ 4038305 w 6017834"/>
              <a:gd name="connsiteY3" fmla="*/ 1482403 h 2197782"/>
              <a:gd name="connsiteX4" fmla="*/ 6017834 w 6017834"/>
              <a:gd name="connsiteY4" fmla="*/ 839470 h 2197782"/>
              <a:gd name="connsiteX0" fmla="*/ 0 w 6017834"/>
              <a:gd name="connsiteY0" fmla="*/ 0 h 2212600"/>
              <a:gd name="connsiteX1" fmla="*/ 982685 w 6017834"/>
              <a:gd name="connsiteY1" fmla="*/ 1969102 h 2212600"/>
              <a:gd name="connsiteX2" fmla="*/ 4404065 w 6017834"/>
              <a:gd name="connsiteY2" fmla="*/ 2197701 h 2212600"/>
              <a:gd name="connsiteX3" fmla="*/ 4038305 w 6017834"/>
              <a:gd name="connsiteY3" fmla="*/ 1482403 h 2212600"/>
              <a:gd name="connsiteX4" fmla="*/ 6017834 w 6017834"/>
              <a:gd name="connsiteY4" fmla="*/ 839470 h 2212600"/>
              <a:gd name="connsiteX0" fmla="*/ 0 w 6017834"/>
              <a:gd name="connsiteY0" fmla="*/ 0 h 2212600"/>
              <a:gd name="connsiteX1" fmla="*/ 982685 w 6017834"/>
              <a:gd name="connsiteY1" fmla="*/ 1969102 h 2212600"/>
              <a:gd name="connsiteX2" fmla="*/ 4404065 w 6017834"/>
              <a:gd name="connsiteY2" fmla="*/ 2197701 h 2212600"/>
              <a:gd name="connsiteX3" fmla="*/ 4038305 w 6017834"/>
              <a:gd name="connsiteY3" fmla="*/ 1482403 h 2212600"/>
              <a:gd name="connsiteX4" fmla="*/ 4658573 w 6017834"/>
              <a:gd name="connsiteY4" fmla="*/ 1247903 h 2212600"/>
              <a:gd name="connsiteX5" fmla="*/ 6017834 w 6017834"/>
              <a:gd name="connsiteY5" fmla="*/ 839470 h 2212600"/>
              <a:gd name="connsiteX0" fmla="*/ 0 w 6017834"/>
              <a:gd name="connsiteY0" fmla="*/ 0 h 2212600"/>
              <a:gd name="connsiteX1" fmla="*/ 982685 w 6017834"/>
              <a:gd name="connsiteY1" fmla="*/ 1969102 h 2212600"/>
              <a:gd name="connsiteX2" fmla="*/ 4404065 w 6017834"/>
              <a:gd name="connsiteY2" fmla="*/ 2197701 h 2212600"/>
              <a:gd name="connsiteX3" fmla="*/ 4038305 w 6017834"/>
              <a:gd name="connsiteY3" fmla="*/ 1482403 h 2212600"/>
              <a:gd name="connsiteX4" fmla="*/ 4762205 w 6017834"/>
              <a:gd name="connsiteY4" fmla="*/ 1306896 h 2212600"/>
              <a:gd name="connsiteX5" fmla="*/ 6017834 w 6017834"/>
              <a:gd name="connsiteY5" fmla="*/ 839470 h 2212600"/>
              <a:gd name="connsiteX0" fmla="*/ 0 w 6017834"/>
              <a:gd name="connsiteY0" fmla="*/ 0 h 2262168"/>
              <a:gd name="connsiteX1" fmla="*/ 982685 w 6017834"/>
              <a:gd name="connsiteY1" fmla="*/ 1969102 h 2262168"/>
              <a:gd name="connsiteX2" fmla="*/ 4404065 w 6017834"/>
              <a:gd name="connsiteY2" fmla="*/ 2197701 h 2262168"/>
              <a:gd name="connsiteX3" fmla="*/ 4762205 w 6017834"/>
              <a:gd name="connsiteY3" fmla="*/ 1306896 h 2262168"/>
              <a:gd name="connsiteX4" fmla="*/ 6017834 w 6017834"/>
              <a:gd name="connsiteY4" fmla="*/ 839470 h 2262168"/>
              <a:gd name="connsiteX0" fmla="*/ 0 w 6017834"/>
              <a:gd name="connsiteY0" fmla="*/ 0 h 2254675"/>
              <a:gd name="connsiteX1" fmla="*/ 982685 w 6017834"/>
              <a:gd name="connsiteY1" fmla="*/ 1969102 h 2254675"/>
              <a:gd name="connsiteX2" fmla="*/ 4404065 w 6017834"/>
              <a:gd name="connsiteY2" fmla="*/ 2197701 h 2254675"/>
              <a:gd name="connsiteX3" fmla="*/ 5565394 w 6017834"/>
              <a:gd name="connsiteY3" fmla="*/ 1408541 h 2254675"/>
              <a:gd name="connsiteX4" fmla="*/ 6017834 w 6017834"/>
              <a:gd name="connsiteY4" fmla="*/ 839470 h 2254675"/>
              <a:gd name="connsiteX0" fmla="*/ 0 w 6017834"/>
              <a:gd name="connsiteY0" fmla="*/ 0 h 2254675"/>
              <a:gd name="connsiteX1" fmla="*/ 982685 w 6017834"/>
              <a:gd name="connsiteY1" fmla="*/ 1969102 h 2254675"/>
              <a:gd name="connsiteX2" fmla="*/ 4404065 w 6017834"/>
              <a:gd name="connsiteY2" fmla="*/ 2197701 h 2254675"/>
              <a:gd name="connsiteX3" fmla="*/ 5565394 w 6017834"/>
              <a:gd name="connsiteY3" fmla="*/ 1408541 h 2254675"/>
              <a:gd name="connsiteX4" fmla="*/ 6017834 w 6017834"/>
              <a:gd name="connsiteY4" fmla="*/ 839470 h 2254675"/>
              <a:gd name="connsiteX0" fmla="*/ 0 w 6017834"/>
              <a:gd name="connsiteY0" fmla="*/ 0 h 2254675"/>
              <a:gd name="connsiteX1" fmla="*/ 982685 w 6017834"/>
              <a:gd name="connsiteY1" fmla="*/ 1969102 h 2254675"/>
              <a:gd name="connsiteX2" fmla="*/ 4404065 w 6017834"/>
              <a:gd name="connsiteY2" fmla="*/ 2197701 h 2254675"/>
              <a:gd name="connsiteX3" fmla="*/ 5565394 w 6017834"/>
              <a:gd name="connsiteY3" fmla="*/ 1408541 h 2254675"/>
              <a:gd name="connsiteX4" fmla="*/ 6017834 w 6017834"/>
              <a:gd name="connsiteY4" fmla="*/ 839470 h 2254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17834" h="2254675">
                <a:moveTo>
                  <a:pt x="0" y="0"/>
                </a:moveTo>
                <a:lnTo>
                  <a:pt x="982685" y="1969102"/>
                </a:lnTo>
                <a:cubicBezTo>
                  <a:pt x="1510956" y="2303431"/>
                  <a:pt x="3640280" y="2291128"/>
                  <a:pt x="4404065" y="2197701"/>
                </a:cubicBezTo>
                <a:cubicBezTo>
                  <a:pt x="5167850" y="2104274"/>
                  <a:pt x="5389108" y="1664809"/>
                  <a:pt x="5565394" y="1408541"/>
                </a:cubicBezTo>
                <a:cubicBezTo>
                  <a:pt x="5765571" y="1151909"/>
                  <a:pt x="5791291" y="907542"/>
                  <a:pt x="6017834" y="839470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4" name="Freihandform 83"/>
          <p:cNvSpPr/>
          <p:nvPr/>
        </p:nvSpPr>
        <p:spPr>
          <a:xfrm>
            <a:off x="2721171" y="4034479"/>
            <a:ext cx="4742310" cy="1355181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1422974"/>
              <a:gd name="connsiteY0" fmla="*/ 3592437 h 3592437"/>
              <a:gd name="connsiteX1" fmla="*/ 685554 w 1422974"/>
              <a:gd name="connsiteY1" fmla="*/ 8 h 3592437"/>
              <a:gd name="connsiteX2" fmla="*/ 1422974 w 1422974"/>
              <a:gd name="connsiteY2" fmla="*/ 221234 h 3592437"/>
              <a:gd name="connsiteX0" fmla="*/ 0 w 2142541"/>
              <a:gd name="connsiteY0" fmla="*/ 3375368 h 3375368"/>
              <a:gd name="connsiteX1" fmla="*/ 2110494 w 2142541"/>
              <a:gd name="connsiteY1" fmla="*/ 2017324 h 3375368"/>
              <a:gd name="connsiteX2" fmla="*/ 1422974 w 2142541"/>
              <a:gd name="connsiteY2" fmla="*/ 4165 h 3375368"/>
              <a:gd name="connsiteX0" fmla="*/ 0 w 2142541"/>
              <a:gd name="connsiteY0" fmla="*/ 3375368 h 3375368"/>
              <a:gd name="connsiteX1" fmla="*/ 2110494 w 2142541"/>
              <a:gd name="connsiteY1" fmla="*/ 2017324 h 3375368"/>
              <a:gd name="connsiteX2" fmla="*/ 1422974 w 2142541"/>
              <a:gd name="connsiteY2" fmla="*/ 4165 h 3375368"/>
              <a:gd name="connsiteX0" fmla="*/ 0 w 2147920"/>
              <a:gd name="connsiteY0" fmla="*/ 3375678 h 3375678"/>
              <a:gd name="connsiteX1" fmla="*/ 2110494 w 2147920"/>
              <a:gd name="connsiteY1" fmla="*/ 2017634 h 3375678"/>
              <a:gd name="connsiteX2" fmla="*/ 1422974 w 2147920"/>
              <a:gd name="connsiteY2" fmla="*/ 4475 h 3375678"/>
              <a:gd name="connsiteX0" fmla="*/ 0 w 2007604"/>
              <a:gd name="connsiteY0" fmla="*/ 3375524 h 3375524"/>
              <a:gd name="connsiteX1" fmla="*/ 1965714 w 2007604"/>
              <a:gd name="connsiteY1" fmla="*/ 2091222 h 3375524"/>
              <a:gd name="connsiteX2" fmla="*/ 1422974 w 2007604"/>
              <a:gd name="connsiteY2" fmla="*/ 4321 h 3375524"/>
              <a:gd name="connsiteX0" fmla="*/ 0 w 2276414"/>
              <a:gd name="connsiteY0" fmla="*/ 3611066 h 3611066"/>
              <a:gd name="connsiteX1" fmla="*/ 1965714 w 2276414"/>
              <a:gd name="connsiteY1" fmla="*/ 2326764 h 3611066"/>
              <a:gd name="connsiteX2" fmla="*/ 2276414 w 2276414"/>
              <a:gd name="connsiteY2" fmla="*/ 3888 h 3611066"/>
              <a:gd name="connsiteX0" fmla="*/ 0 w 2329754"/>
              <a:gd name="connsiteY0" fmla="*/ 3574195 h 3574195"/>
              <a:gd name="connsiteX1" fmla="*/ 2019054 w 2329754"/>
              <a:gd name="connsiteY1" fmla="*/ 2326764 h 3574195"/>
              <a:gd name="connsiteX2" fmla="*/ 2329754 w 2329754"/>
              <a:gd name="connsiteY2" fmla="*/ 3888 h 3574195"/>
              <a:gd name="connsiteX0" fmla="*/ 0 w 2329754"/>
              <a:gd name="connsiteY0" fmla="*/ 3587150 h 3587150"/>
              <a:gd name="connsiteX1" fmla="*/ 2019054 w 2329754"/>
              <a:gd name="connsiteY1" fmla="*/ 2339719 h 3587150"/>
              <a:gd name="connsiteX2" fmla="*/ 2234330 w 2329754"/>
              <a:gd name="connsiteY2" fmla="*/ 245506 h 3587150"/>
              <a:gd name="connsiteX3" fmla="*/ 2329754 w 2329754"/>
              <a:gd name="connsiteY3" fmla="*/ 16843 h 3587150"/>
              <a:gd name="connsiteX0" fmla="*/ 0 w 2246930"/>
              <a:gd name="connsiteY0" fmla="*/ 3377200 h 3377200"/>
              <a:gd name="connsiteX1" fmla="*/ 2019054 w 2246930"/>
              <a:gd name="connsiteY1" fmla="*/ 2129769 h 3377200"/>
              <a:gd name="connsiteX2" fmla="*/ 2234330 w 2246930"/>
              <a:gd name="connsiteY2" fmla="*/ 35556 h 3377200"/>
              <a:gd name="connsiteX3" fmla="*/ 5654 w 2246930"/>
              <a:gd name="connsiteY3" fmla="*/ 2513227 h 3377200"/>
              <a:gd name="connsiteX0" fmla="*/ 0 w 2225959"/>
              <a:gd name="connsiteY0" fmla="*/ 2239983 h 2239983"/>
              <a:gd name="connsiteX1" fmla="*/ 2019054 w 2225959"/>
              <a:gd name="connsiteY1" fmla="*/ 992552 h 2239983"/>
              <a:gd name="connsiteX2" fmla="*/ 2188610 w 2225959"/>
              <a:gd name="connsiteY2" fmla="*/ 56090 h 2239983"/>
              <a:gd name="connsiteX3" fmla="*/ 5654 w 2225959"/>
              <a:gd name="connsiteY3" fmla="*/ 1376010 h 2239983"/>
              <a:gd name="connsiteX0" fmla="*/ 0 w 2247058"/>
              <a:gd name="connsiteY0" fmla="*/ 2239983 h 2239983"/>
              <a:gd name="connsiteX1" fmla="*/ 2019054 w 2247058"/>
              <a:gd name="connsiteY1" fmla="*/ 992552 h 2239983"/>
              <a:gd name="connsiteX2" fmla="*/ 2188610 w 2247058"/>
              <a:gd name="connsiteY2" fmla="*/ 56090 h 2239983"/>
              <a:gd name="connsiteX3" fmla="*/ 5654 w 2247058"/>
              <a:gd name="connsiteY3" fmla="*/ 1376010 h 2239983"/>
              <a:gd name="connsiteX0" fmla="*/ 0 w 2247058"/>
              <a:gd name="connsiteY0" fmla="*/ 2245438 h 2245438"/>
              <a:gd name="connsiteX1" fmla="*/ 2019054 w 2247058"/>
              <a:gd name="connsiteY1" fmla="*/ 998007 h 2245438"/>
              <a:gd name="connsiteX2" fmla="*/ 2188610 w 2247058"/>
              <a:gd name="connsiteY2" fmla="*/ 61545 h 2245438"/>
              <a:gd name="connsiteX3" fmla="*/ 5654 w 2247058"/>
              <a:gd name="connsiteY3" fmla="*/ 1381465 h 2245438"/>
              <a:gd name="connsiteX0" fmla="*/ 0 w 2236619"/>
              <a:gd name="connsiteY0" fmla="*/ 2223991 h 2223991"/>
              <a:gd name="connsiteX1" fmla="*/ 2019054 w 2236619"/>
              <a:gd name="connsiteY1" fmla="*/ 976560 h 2223991"/>
              <a:gd name="connsiteX2" fmla="*/ 2165750 w 2236619"/>
              <a:gd name="connsiteY2" fmla="*/ 62220 h 2223991"/>
              <a:gd name="connsiteX3" fmla="*/ 5654 w 2236619"/>
              <a:gd name="connsiteY3" fmla="*/ 1360018 h 2223991"/>
              <a:gd name="connsiteX0" fmla="*/ 0 w 2236619"/>
              <a:gd name="connsiteY0" fmla="*/ 2223489 h 2223489"/>
              <a:gd name="connsiteX1" fmla="*/ 2019054 w 2236619"/>
              <a:gd name="connsiteY1" fmla="*/ 976058 h 2223489"/>
              <a:gd name="connsiteX2" fmla="*/ 2165750 w 2236619"/>
              <a:gd name="connsiteY2" fmla="*/ 61718 h 2223489"/>
              <a:gd name="connsiteX3" fmla="*/ 1594251 w 2236619"/>
              <a:gd name="connsiteY3" fmla="*/ 223952 h 2223489"/>
              <a:gd name="connsiteX4" fmla="*/ 5654 w 2236619"/>
              <a:gd name="connsiteY4" fmla="*/ 1359516 h 2223489"/>
              <a:gd name="connsiteX0" fmla="*/ 0 w 2236619"/>
              <a:gd name="connsiteY0" fmla="*/ 2175334 h 2175334"/>
              <a:gd name="connsiteX1" fmla="*/ 2019054 w 2236619"/>
              <a:gd name="connsiteY1" fmla="*/ 927903 h 2175334"/>
              <a:gd name="connsiteX2" fmla="*/ 2165750 w 2236619"/>
              <a:gd name="connsiteY2" fmla="*/ 13563 h 2175334"/>
              <a:gd name="connsiteX3" fmla="*/ 641751 w 2236619"/>
              <a:gd name="connsiteY3" fmla="*/ 883722 h 2175334"/>
              <a:gd name="connsiteX4" fmla="*/ 5654 w 2236619"/>
              <a:gd name="connsiteY4" fmla="*/ 1311361 h 2175334"/>
              <a:gd name="connsiteX0" fmla="*/ 0 w 2236619"/>
              <a:gd name="connsiteY0" fmla="*/ 2176580 h 2176580"/>
              <a:gd name="connsiteX1" fmla="*/ 2019054 w 2236619"/>
              <a:gd name="connsiteY1" fmla="*/ 929149 h 2176580"/>
              <a:gd name="connsiteX2" fmla="*/ 2165750 w 2236619"/>
              <a:gd name="connsiteY2" fmla="*/ 14809 h 2176580"/>
              <a:gd name="connsiteX3" fmla="*/ 596031 w 2236619"/>
              <a:gd name="connsiteY3" fmla="*/ 811226 h 2176580"/>
              <a:gd name="connsiteX4" fmla="*/ 5654 w 2236619"/>
              <a:gd name="connsiteY4" fmla="*/ 1312607 h 2176580"/>
              <a:gd name="connsiteX0" fmla="*/ 0 w 2370275"/>
              <a:gd name="connsiteY0" fmla="*/ 2176580 h 2176580"/>
              <a:gd name="connsiteX1" fmla="*/ 2019054 w 2370275"/>
              <a:gd name="connsiteY1" fmla="*/ 929149 h 2176580"/>
              <a:gd name="connsiteX2" fmla="*/ 2165750 w 2370275"/>
              <a:gd name="connsiteY2" fmla="*/ 14809 h 2176580"/>
              <a:gd name="connsiteX3" fmla="*/ 596031 w 2370275"/>
              <a:gd name="connsiteY3" fmla="*/ 811226 h 2176580"/>
              <a:gd name="connsiteX4" fmla="*/ 5654 w 2370275"/>
              <a:gd name="connsiteY4" fmla="*/ 1312607 h 2176580"/>
              <a:gd name="connsiteX0" fmla="*/ 0 w 2370275"/>
              <a:gd name="connsiteY0" fmla="*/ 2161771 h 2161771"/>
              <a:gd name="connsiteX1" fmla="*/ 2019054 w 2370275"/>
              <a:gd name="connsiteY1" fmla="*/ 914340 h 2161771"/>
              <a:gd name="connsiteX2" fmla="*/ 2165750 w 2370275"/>
              <a:gd name="connsiteY2" fmla="*/ 0 h 2161771"/>
              <a:gd name="connsiteX3" fmla="*/ 596031 w 2370275"/>
              <a:gd name="connsiteY3" fmla="*/ 796417 h 2161771"/>
              <a:gd name="connsiteX4" fmla="*/ 5654 w 2370275"/>
              <a:gd name="connsiteY4" fmla="*/ 1297798 h 2161771"/>
              <a:gd name="connsiteX0" fmla="*/ 0 w 2312281"/>
              <a:gd name="connsiteY0" fmla="*/ 2176519 h 2176519"/>
              <a:gd name="connsiteX1" fmla="*/ 2019054 w 2312281"/>
              <a:gd name="connsiteY1" fmla="*/ 929088 h 2176519"/>
              <a:gd name="connsiteX2" fmla="*/ 2066690 w 2312281"/>
              <a:gd name="connsiteY2" fmla="*/ 0 h 2176519"/>
              <a:gd name="connsiteX3" fmla="*/ 596031 w 2312281"/>
              <a:gd name="connsiteY3" fmla="*/ 811165 h 2176519"/>
              <a:gd name="connsiteX4" fmla="*/ 5654 w 2312281"/>
              <a:gd name="connsiteY4" fmla="*/ 1312546 h 2176519"/>
              <a:gd name="connsiteX0" fmla="*/ 0 w 2261111"/>
              <a:gd name="connsiteY0" fmla="*/ 2206016 h 2206016"/>
              <a:gd name="connsiteX1" fmla="*/ 2019054 w 2261111"/>
              <a:gd name="connsiteY1" fmla="*/ 958585 h 2206016"/>
              <a:gd name="connsiteX2" fmla="*/ 1960010 w 2261111"/>
              <a:gd name="connsiteY2" fmla="*/ 0 h 2206016"/>
              <a:gd name="connsiteX3" fmla="*/ 596031 w 2261111"/>
              <a:gd name="connsiteY3" fmla="*/ 840662 h 2206016"/>
              <a:gd name="connsiteX4" fmla="*/ 5654 w 2261111"/>
              <a:gd name="connsiteY4" fmla="*/ 1342043 h 2206016"/>
              <a:gd name="connsiteX0" fmla="*/ 245806 w 2506917"/>
              <a:gd name="connsiteY0" fmla="*/ 2206016 h 2206016"/>
              <a:gd name="connsiteX1" fmla="*/ 2264860 w 2506917"/>
              <a:gd name="connsiteY1" fmla="*/ 958585 h 2206016"/>
              <a:gd name="connsiteX2" fmla="*/ 2205816 w 2506917"/>
              <a:gd name="connsiteY2" fmla="*/ 0 h 2206016"/>
              <a:gd name="connsiteX3" fmla="*/ 841837 w 2506917"/>
              <a:gd name="connsiteY3" fmla="*/ 840662 h 2206016"/>
              <a:gd name="connsiteX4" fmla="*/ 0 w 2506917"/>
              <a:gd name="connsiteY4" fmla="*/ 412893 h 2206016"/>
              <a:gd name="connsiteX0" fmla="*/ 245806 w 2506917"/>
              <a:gd name="connsiteY0" fmla="*/ 2206016 h 2206016"/>
              <a:gd name="connsiteX1" fmla="*/ 2264860 w 2506917"/>
              <a:gd name="connsiteY1" fmla="*/ 958585 h 2206016"/>
              <a:gd name="connsiteX2" fmla="*/ 2205816 w 2506917"/>
              <a:gd name="connsiteY2" fmla="*/ 0 h 2206016"/>
              <a:gd name="connsiteX3" fmla="*/ 841837 w 2506917"/>
              <a:gd name="connsiteY3" fmla="*/ 840662 h 2206016"/>
              <a:gd name="connsiteX4" fmla="*/ 255097 w 2506917"/>
              <a:gd name="connsiteY4" fmla="*/ 494072 h 2206016"/>
              <a:gd name="connsiteX5" fmla="*/ 0 w 2506917"/>
              <a:gd name="connsiteY5" fmla="*/ 412893 h 2206016"/>
              <a:gd name="connsiteX0" fmla="*/ 2330 w 2263441"/>
              <a:gd name="connsiteY0" fmla="*/ 2478925 h 2478925"/>
              <a:gd name="connsiteX1" fmla="*/ 2021384 w 2263441"/>
              <a:gd name="connsiteY1" fmla="*/ 1231494 h 2478925"/>
              <a:gd name="connsiteX2" fmla="*/ 1962340 w 2263441"/>
              <a:gd name="connsiteY2" fmla="*/ 272909 h 2478925"/>
              <a:gd name="connsiteX3" fmla="*/ 598361 w 2263441"/>
              <a:gd name="connsiteY3" fmla="*/ 1113571 h 2478925"/>
              <a:gd name="connsiteX4" fmla="*/ 11621 w 2263441"/>
              <a:gd name="connsiteY4" fmla="*/ 766981 h 2478925"/>
              <a:gd name="connsiteX5" fmla="*/ 1006204 w 2263441"/>
              <a:gd name="connsiteY5" fmla="*/ 0 h 2478925"/>
              <a:gd name="connsiteX0" fmla="*/ 2330 w 2263441"/>
              <a:gd name="connsiteY0" fmla="*/ 2478925 h 2478925"/>
              <a:gd name="connsiteX1" fmla="*/ 2021384 w 2263441"/>
              <a:gd name="connsiteY1" fmla="*/ 1231494 h 2478925"/>
              <a:gd name="connsiteX2" fmla="*/ 1962340 w 2263441"/>
              <a:gd name="connsiteY2" fmla="*/ 272909 h 2478925"/>
              <a:gd name="connsiteX3" fmla="*/ 598361 w 2263441"/>
              <a:gd name="connsiteY3" fmla="*/ 1113571 h 2478925"/>
              <a:gd name="connsiteX4" fmla="*/ 11621 w 2263441"/>
              <a:gd name="connsiteY4" fmla="*/ 766981 h 2478925"/>
              <a:gd name="connsiteX5" fmla="*/ 1006204 w 2263441"/>
              <a:gd name="connsiteY5" fmla="*/ 0 h 2478925"/>
              <a:gd name="connsiteX0" fmla="*/ 0 w 2261111"/>
              <a:gd name="connsiteY0" fmla="*/ 2478925 h 2478925"/>
              <a:gd name="connsiteX1" fmla="*/ 2019054 w 2261111"/>
              <a:gd name="connsiteY1" fmla="*/ 1231494 h 2478925"/>
              <a:gd name="connsiteX2" fmla="*/ 1960010 w 2261111"/>
              <a:gd name="connsiteY2" fmla="*/ 272909 h 2478925"/>
              <a:gd name="connsiteX3" fmla="*/ 596031 w 2261111"/>
              <a:gd name="connsiteY3" fmla="*/ 1113571 h 2478925"/>
              <a:gd name="connsiteX4" fmla="*/ 9291 w 2261111"/>
              <a:gd name="connsiteY4" fmla="*/ 766981 h 2478925"/>
              <a:gd name="connsiteX5" fmla="*/ 1003874 w 2261111"/>
              <a:gd name="connsiteY5" fmla="*/ 0 h 2478925"/>
              <a:gd name="connsiteX0" fmla="*/ 0 w 2261111"/>
              <a:gd name="connsiteY0" fmla="*/ 2478925 h 2478925"/>
              <a:gd name="connsiteX1" fmla="*/ 2019054 w 2261111"/>
              <a:gd name="connsiteY1" fmla="*/ 1231494 h 2478925"/>
              <a:gd name="connsiteX2" fmla="*/ 1960010 w 2261111"/>
              <a:gd name="connsiteY2" fmla="*/ 272909 h 2478925"/>
              <a:gd name="connsiteX3" fmla="*/ 596031 w 2261111"/>
              <a:gd name="connsiteY3" fmla="*/ 1113571 h 2478925"/>
              <a:gd name="connsiteX4" fmla="*/ 9291 w 2261111"/>
              <a:gd name="connsiteY4" fmla="*/ 766981 h 2478925"/>
              <a:gd name="connsiteX5" fmla="*/ 817011 w 2261111"/>
              <a:gd name="connsiteY5" fmla="*/ 147547 h 2478925"/>
              <a:gd name="connsiteX6" fmla="*/ 1003874 w 2261111"/>
              <a:gd name="connsiteY6" fmla="*/ 0 h 2478925"/>
              <a:gd name="connsiteX0" fmla="*/ 78820 w 2339931"/>
              <a:gd name="connsiteY0" fmla="*/ 2501048 h 2501048"/>
              <a:gd name="connsiteX1" fmla="*/ 2097874 w 2339931"/>
              <a:gd name="connsiteY1" fmla="*/ 1253617 h 2501048"/>
              <a:gd name="connsiteX2" fmla="*/ 2038830 w 2339931"/>
              <a:gd name="connsiteY2" fmla="*/ 295032 h 2501048"/>
              <a:gd name="connsiteX3" fmla="*/ 674851 w 2339931"/>
              <a:gd name="connsiteY3" fmla="*/ 1135694 h 2501048"/>
              <a:gd name="connsiteX4" fmla="*/ 88111 w 2339931"/>
              <a:gd name="connsiteY4" fmla="*/ 789104 h 2501048"/>
              <a:gd name="connsiteX5" fmla="*/ 895831 w 2339931"/>
              <a:gd name="connsiteY5" fmla="*/ 169670 h 2501048"/>
              <a:gd name="connsiteX6" fmla="*/ 654 w 2339931"/>
              <a:gd name="connsiteY6" fmla="*/ 0 h 2501048"/>
              <a:gd name="connsiteX0" fmla="*/ 78166 w 2339277"/>
              <a:gd name="connsiteY0" fmla="*/ 2501048 h 2501048"/>
              <a:gd name="connsiteX1" fmla="*/ 2097220 w 2339277"/>
              <a:gd name="connsiteY1" fmla="*/ 1253617 h 2501048"/>
              <a:gd name="connsiteX2" fmla="*/ 2038176 w 2339277"/>
              <a:gd name="connsiteY2" fmla="*/ 295032 h 2501048"/>
              <a:gd name="connsiteX3" fmla="*/ 674197 w 2339277"/>
              <a:gd name="connsiteY3" fmla="*/ 1135694 h 2501048"/>
              <a:gd name="connsiteX4" fmla="*/ 87457 w 2339277"/>
              <a:gd name="connsiteY4" fmla="*/ 789104 h 2501048"/>
              <a:gd name="connsiteX5" fmla="*/ 895177 w 2339277"/>
              <a:gd name="connsiteY5" fmla="*/ 169670 h 2501048"/>
              <a:gd name="connsiteX6" fmla="*/ 140797 w 2339277"/>
              <a:gd name="connsiteY6" fmla="*/ 22186 h 2501048"/>
              <a:gd name="connsiteX7" fmla="*/ 0 w 2339277"/>
              <a:gd name="connsiteY7" fmla="*/ 0 h 2501048"/>
              <a:gd name="connsiteX0" fmla="*/ 0 w 3952915"/>
              <a:gd name="connsiteY0" fmla="*/ 2936126 h 2936126"/>
              <a:gd name="connsiteX1" fmla="*/ 2019054 w 3952915"/>
              <a:gd name="connsiteY1" fmla="*/ 1688695 h 2936126"/>
              <a:gd name="connsiteX2" fmla="*/ 1960010 w 3952915"/>
              <a:gd name="connsiteY2" fmla="*/ 730110 h 2936126"/>
              <a:gd name="connsiteX3" fmla="*/ 596031 w 3952915"/>
              <a:gd name="connsiteY3" fmla="*/ 1570772 h 2936126"/>
              <a:gd name="connsiteX4" fmla="*/ 9291 w 3952915"/>
              <a:gd name="connsiteY4" fmla="*/ 1224182 h 2936126"/>
              <a:gd name="connsiteX5" fmla="*/ 817011 w 3952915"/>
              <a:gd name="connsiteY5" fmla="*/ 604748 h 2936126"/>
              <a:gd name="connsiteX6" fmla="*/ 62631 w 3952915"/>
              <a:gd name="connsiteY6" fmla="*/ 457264 h 2936126"/>
              <a:gd name="connsiteX7" fmla="*/ 3952814 w 3952915"/>
              <a:gd name="connsiteY7" fmla="*/ 0 h 2936126"/>
              <a:gd name="connsiteX0" fmla="*/ 0 w 3952915"/>
              <a:gd name="connsiteY0" fmla="*/ 2936126 h 2936126"/>
              <a:gd name="connsiteX1" fmla="*/ 2019054 w 3952915"/>
              <a:gd name="connsiteY1" fmla="*/ 1688695 h 2936126"/>
              <a:gd name="connsiteX2" fmla="*/ 1960010 w 3952915"/>
              <a:gd name="connsiteY2" fmla="*/ 730110 h 2936126"/>
              <a:gd name="connsiteX3" fmla="*/ 596031 w 3952915"/>
              <a:gd name="connsiteY3" fmla="*/ 1570772 h 2936126"/>
              <a:gd name="connsiteX4" fmla="*/ 9291 w 3952915"/>
              <a:gd name="connsiteY4" fmla="*/ 1224182 h 2936126"/>
              <a:gd name="connsiteX5" fmla="*/ 817011 w 3952915"/>
              <a:gd name="connsiteY5" fmla="*/ 604748 h 2936126"/>
              <a:gd name="connsiteX6" fmla="*/ 62631 w 3952915"/>
              <a:gd name="connsiteY6" fmla="*/ 457264 h 2936126"/>
              <a:gd name="connsiteX7" fmla="*/ 3952814 w 3952915"/>
              <a:gd name="connsiteY7" fmla="*/ 0 h 2936126"/>
              <a:gd name="connsiteX0" fmla="*/ 0 w 3952919"/>
              <a:gd name="connsiteY0" fmla="*/ 2936126 h 2936126"/>
              <a:gd name="connsiteX1" fmla="*/ 2019054 w 3952919"/>
              <a:gd name="connsiteY1" fmla="*/ 1688695 h 2936126"/>
              <a:gd name="connsiteX2" fmla="*/ 1960010 w 3952919"/>
              <a:gd name="connsiteY2" fmla="*/ 730110 h 2936126"/>
              <a:gd name="connsiteX3" fmla="*/ 596031 w 3952919"/>
              <a:gd name="connsiteY3" fmla="*/ 1570772 h 2936126"/>
              <a:gd name="connsiteX4" fmla="*/ 9291 w 3952919"/>
              <a:gd name="connsiteY4" fmla="*/ 1224182 h 2936126"/>
              <a:gd name="connsiteX5" fmla="*/ 817011 w 3952919"/>
              <a:gd name="connsiteY5" fmla="*/ 604748 h 2936126"/>
              <a:gd name="connsiteX6" fmla="*/ 62631 w 3952919"/>
              <a:gd name="connsiteY6" fmla="*/ 457264 h 2936126"/>
              <a:gd name="connsiteX7" fmla="*/ 3952814 w 3952919"/>
              <a:gd name="connsiteY7" fmla="*/ 0 h 2936126"/>
              <a:gd name="connsiteX0" fmla="*/ 0 w 3952919"/>
              <a:gd name="connsiteY0" fmla="*/ 2936126 h 2936126"/>
              <a:gd name="connsiteX1" fmla="*/ 2019054 w 3952919"/>
              <a:gd name="connsiteY1" fmla="*/ 1688695 h 2936126"/>
              <a:gd name="connsiteX2" fmla="*/ 1960010 w 3952919"/>
              <a:gd name="connsiteY2" fmla="*/ 730110 h 2936126"/>
              <a:gd name="connsiteX3" fmla="*/ 596031 w 3952919"/>
              <a:gd name="connsiteY3" fmla="*/ 1570772 h 2936126"/>
              <a:gd name="connsiteX4" fmla="*/ 9291 w 3952919"/>
              <a:gd name="connsiteY4" fmla="*/ 1224182 h 2936126"/>
              <a:gd name="connsiteX5" fmla="*/ 817011 w 3952919"/>
              <a:gd name="connsiteY5" fmla="*/ 604748 h 2936126"/>
              <a:gd name="connsiteX6" fmla="*/ 62631 w 3952919"/>
              <a:gd name="connsiteY6" fmla="*/ 457264 h 2936126"/>
              <a:gd name="connsiteX7" fmla="*/ 3952814 w 3952919"/>
              <a:gd name="connsiteY7" fmla="*/ 0 h 2936126"/>
              <a:gd name="connsiteX0" fmla="*/ 0 w 4577745"/>
              <a:gd name="connsiteY0" fmla="*/ 2972997 h 2972997"/>
              <a:gd name="connsiteX1" fmla="*/ 2019054 w 4577745"/>
              <a:gd name="connsiteY1" fmla="*/ 1725566 h 2972997"/>
              <a:gd name="connsiteX2" fmla="*/ 1960010 w 4577745"/>
              <a:gd name="connsiteY2" fmla="*/ 766981 h 2972997"/>
              <a:gd name="connsiteX3" fmla="*/ 596031 w 4577745"/>
              <a:gd name="connsiteY3" fmla="*/ 1607643 h 2972997"/>
              <a:gd name="connsiteX4" fmla="*/ 9291 w 4577745"/>
              <a:gd name="connsiteY4" fmla="*/ 1261053 h 2972997"/>
              <a:gd name="connsiteX5" fmla="*/ 817011 w 4577745"/>
              <a:gd name="connsiteY5" fmla="*/ 641619 h 2972997"/>
              <a:gd name="connsiteX6" fmla="*/ 62631 w 4577745"/>
              <a:gd name="connsiteY6" fmla="*/ 494135 h 2972997"/>
              <a:gd name="connsiteX7" fmla="*/ 4577654 w 4577745"/>
              <a:gd name="connsiteY7" fmla="*/ 0 h 2972997"/>
              <a:gd name="connsiteX0" fmla="*/ 0 w 4577654"/>
              <a:gd name="connsiteY0" fmla="*/ 2975019 h 2975019"/>
              <a:gd name="connsiteX1" fmla="*/ 2019054 w 4577654"/>
              <a:gd name="connsiteY1" fmla="*/ 1727588 h 2975019"/>
              <a:gd name="connsiteX2" fmla="*/ 1960010 w 4577654"/>
              <a:gd name="connsiteY2" fmla="*/ 769003 h 2975019"/>
              <a:gd name="connsiteX3" fmla="*/ 596031 w 4577654"/>
              <a:gd name="connsiteY3" fmla="*/ 1609665 h 2975019"/>
              <a:gd name="connsiteX4" fmla="*/ 9291 w 4577654"/>
              <a:gd name="connsiteY4" fmla="*/ 1263075 h 2975019"/>
              <a:gd name="connsiteX5" fmla="*/ 817011 w 4577654"/>
              <a:gd name="connsiteY5" fmla="*/ 643641 h 2975019"/>
              <a:gd name="connsiteX6" fmla="*/ 62631 w 4577654"/>
              <a:gd name="connsiteY6" fmla="*/ 496157 h 2975019"/>
              <a:gd name="connsiteX7" fmla="*/ 4055511 w 4577654"/>
              <a:gd name="connsiteY7" fmla="*/ 53704 h 2975019"/>
              <a:gd name="connsiteX8" fmla="*/ 4577654 w 4577654"/>
              <a:gd name="connsiteY8" fmla="*/ 2022 h 2975019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9291 w 4897694"/>
              <a:gd name="connsiteY4" fmla="*/ 1213026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40555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9291 w 4897694"/>
              <a:gd name="connsiteY4" fmla="*/ 1213026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37126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76347 w 4897694"/>
              <a:gd name="connsiteY4" fmla="*/ 1177630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37126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76347 w 4897694"/>
              <a:gd name="connsiteY4" fmla="*/ 1177630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37126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478862 h 2478862"/>
              <a:gd name="connsiteX1" fmla="*/ 2019054 w 4897694"/>
              <a:gd name="connsiteY1" fmla="*/ 1231431 h 2478862"/>
              <a:gd name="connsiteX2" fmla="*/ 1960010 w 4897694"/>
              <a:gd name="connsiteY2" fmla="*/ 272846 h 2478862"/>
              <a:gd name="connsiteX3" fmla="*/ 596031 w 4897694"/>
              <a:gd name="connsiteY3" fmla="*/ 1113508 h 2478862"/>
              <a:gd name="connsiteX4" fmla="*/ 76347 w 4897694"/>
              <a:gd name="connsiteY4" fmla="*/ 731522 h 2478862"/>
              <a:gd name="connsiteX5" fmla="*/ 817011 w 4897694"/>
              <a:gd name="connsiteY5" fmla="*/ 147484 h 2478862"/>
              <a:gd name="connsiteX6" fmla="*/ 62631 w 4897694"/>
              <a:gd name="connsiteY6" fmla="*/ 0 h 2478862"/>
              <a:gd name="connsiteX7" fmla="*/ 4897694 w 4897694"/>
              <a:gd name="connsiteY7" fmla="*/ 803726 h 2478862"/>
              <a:gd name="connsiteX0" fmla="*/ 0 w 4897694"/>
              <a:gd name="connsiteY0" fmla="*/ 2331378 h 2331378"/>
              <a:gd name="connsiteX1" fmla="*/ 2019054 w 4897694"/>
              <a:gd name="connsiteY1" fmla="*/ 1083947 h 2331378"/>
              <a:gd name="connsiteX2" fmla="*/ 1960010 w 4897694"/>
              <a:gd name="connsiteY2" fmla="*/ 125362 h 2331378"/>
              <a:gd name="connsiteX3" fmla="*/ 596031 w 4897694"/>
              <a:gd name="connsiteY3" fmla="*/ 966024 h 2331378"/>
              <a:gd name="connsiteX4" fmla="*/ 76347 w 4897694"/>
              <a:gd name="connsiteY4" fmla="*/ 584038 h 2331378"/>
              <a:gd name="connsiteX5" fmla="*/ 817011 w 4897694"/>
              <a:gd name="connsiteY5" fmla="*/ 0 h 2331378"/>
              <a:gd name="connsiteX6" fmla="*/ 4897694 w 4897694"/>
              <a:gd name="connsiteY6" fmla="*/ 656242 h 2331378"/>
              <a:gd name="connsiteX0" fmla="*/ 0 w 4897694"/>
              <a:gd name="connsiteY0" fmla="*/ 2206016 h 2206016"/>
              <a:gd name="connsiteX1" fmla="*/ 2019054 w 4897694"/>
              <a:gd name="connsiteY1" fmla="*/ 958585 h 2206016"/>
              <a:gd name="connsiteX2" fmla="*/ 1960010 w 4897694"/>
              <a:gd name="connsiteY2" fmla="*/ 0 h 2206016"/>
              <a:gd name="connsiteX3" fmla="*/ 596031 w 4897694"/>
              <a:gd name="connsiteY3" fmla="*/ 840662 h 2206016"/>
              <a:gd name="connsiteX4" fmla="*/ 76347 w 4897694"/>
              <a:gd name="connsiteY4" fmla="*/ 458676 h 2206016"/>
              <a:gd name="connsiteX5" fmla="*/ 4897694 w 4897694"/>
              <a:gd name="connsiteY5" fmla="*/ 530880 h 2206016"/>
              <a:gd name="connsiteX0" fmla="*/ 0 w 4897694"/>
              <a:gd name="connsiteY0" fmla="*/ 2206016 h 2206016"/>
              <a:gd name="connsiteX1" fmla="*/ 2019054 w 4897694"/>
              <a:gd name="connsiteY1" fmla="*/ 958585 h 2206016"/>
              <a:gd name="connsiteX2" fmla="*/ 1960010 w 4897694"/>
              <a:gd name="connsiteY2" fmla="*/ 0 h 2206016"/>
              <a:gd name="connsiteX3" fmla="*/ 596031 w 4897694"/>
              <a:gd name="connsiteY3" fmla="*/ 840662 h 2206016"/>
              <a:gd name="connsiteX4" fmla="*/ 4897694 w 4897694"/>
              <a:gd name="connsiteY4" fmla="*/ 530880 h 2206016"/>
              <a:gd name="connsiteX0" fmla="*/ 0 w 4897694"/>
              <a:gd name="connsiteY0" fmla="*/ 2213048 h 2213048"/>
              <a:gd name="connsiteX1" fmla="*/ 2019054 w 4897694"/>
              <a:gd name="connsiteY1" fmla="*/ 965617 h 2213048"/>
              <a:gd name="connsiteX2" fmla="*/ 1960010 w 4897694"/>
              <a:gd name="connsiteY2" fmla="*/ 7032 h 2213048"/>
              <a:gd name="connsiteX3" fmla="*/ 4897694 w 4897694"/>
              <a:gd name="connsiteY3" fmla="*/ 537912 h 2213048"/>
              <a:gd name="connsiteX0" fmla="*/ 0 w 4897694"/>
              <a:gd name="connsiteY0" fmla="*/ 1675136 h 1675136"/>
              <a:gd name="connsiteX1" fmla="*/ 2019054 w 4897694"/>
              <a:gd name="connsiteY1" fmla="*/ 427705 h 1675136"/>
              <a:gd name="connsiteX2" fmla="*/ 4897694 w 4897694"/>
              <a:gd name="connsiteY2" fmla="*/ 0 h 1675136"/>
              <a:gd name="connsiteX0" fmla="*/ 0 w 4897694"/>
              <a:gd name="connsiteY0" fmla="*/ 1675136 h 1675136"/>
              <a:gd name="connsiteX1" fmla="*/ 2019054 w 4897694"/>
              <a:gd name="connsiteY1" fmla="*/ 427705 h 1675136"/>
              <a:gd name="connsiteX2" fmla="*/ 2569611 w 4897694"/>
              <a:gd name="connsiteY2" fmla="*/ 284706 h 1675136"/>
              <a:gd name="connsiteX3" fmla="*/ 4897694 w 4897694"/>
              <a:gd name="connsiteY3" fmla="*/ 0 h 1675136"/>
              <a:gd name="connsiteX0" fmla="*/ 0 w 4897694"/>
              <a:gd name="connsiteY0" fmla="*/ 1687385 h 1687385"/>
              <a:gd name="connsiteX1" fmla="*/ 2019054 w 4897694"/>
              <a:gd name="connsiteY1" fmla="*/ 439954 h 1687385"/>
              <a:gd name="connsiteX2" fmla="*/ 2392827 w 4897694"/>
              <a:gd name="connsiteY2" fmla="*/ 25585 h 1687385"/>
              <a:gd name="connsiteX3" fmla="*/ 4897694 w 4897694"/>
              <a:gd name="connsiteY3" fmla="*/ 12249 h 1687385"/>
              <a:gd name="connsiteX0" fmla="*/ 0 w 4897694"/>
              <a:gd name="connsiteY0" fmla="*/ 1687385 h 1687385"/>
              <a:gd name="connsiteX1" fmla="*/ 1982478 w 4897694"/>
              <a:gd name="connsiteY1" fmla="*/ 428155 h 1687385"/>
              <a:gd name="connsiteX2" fmla="*/ 2392827 w 4897694"/>
              <a:gd name="connsiteY2" fmla="*/ 25585 h 1687385"/>
              <a:gd name="connsiteX3" fmla="*/ 4897694 w 4897694"/>
              <a:gd name="connsiteY3" fmla="*/ 12249 h 1687385"/>
              <a:gd name="connsiteX0" fmla="*/ 0 w 4897694"/>
              <a:gd name="connsiteY0" fmla="*/ 1687385 h 1687385"/>
              <a:gd name="connsiteX1" fmla="*/ 1982478 w 4897694"/>
              <a:gd name="connsiteY1" fmla="*/ 428155 h 1687385"/>
              <a:gd name="connsiteX2" fmla="*/ 2008779 w 4897694"/>
              <a:gd name="connsiteY2" fmla="*/ 456239 h 1687385"/>
              <a:gd name="connsiteX3" fmla="*/ 2392827 w 4897694"/>
              <a:gd name="connsiteY3" fmla="*/ 25585 h 1687385"/>
              <a:gd name="connsiteX4" fmla="*/ 4897694 w 4897694"/>
              <a:gd name="connsiteY4" fmla="*/ 12249 h 1687385"/>
              <a:gd name="connsiteX0" fmla="*/ 0 w 4897694"/>
              <a:gd name="connsiteY0" fmla="*/ 1687385 h 1687385"/>
              <a:gd name="connsiteX1" fmla="*/ 1982478 w 4897694"/>
              <a:gd name="connsiteY1" fmla="*/ 428155 h 1687385"/>
              <a:gd name="connsiteX2" fmla="*/ 2392827 w 4897694"/>
              <a:gd name="connsiteY2" fmla="*/ 25585 h 1687385"/>
              <a:gd name="connsiteX3" fmla="*/ 4897694 w 4897694"/>
              <a:gd name="connsiteY3" fmla="*/ 12249 h 1687385"/>
              <a:gd name="connsiteX0" fmla="*/ 0 w 4897694"/>
              <a:gd name="connsiteY0" fmla="*/ 1675136 h 1675136"/>
              <a:gd name="connsiteX1" fmla="*/ 1982478 w 4897694"/>
              <a:gd name="connsiteY1" fmla="*/ 415906 h 1675136"/>
              <a:gd name="connsiteX2" fmla="*/ 2910987 w 4897694"/>
              <a:gd name="connsiteY2" fmla="*/ 426292 h 1675136"/>
              <a:gd name="connsiteX3" fmla="*/ 4897694 w 4897694"/>
              <a:gd name="connsiteY3" fmla="*/ 0 h 1675136"/>
              <a:gd name="connsiteX0" fmla="*/ 0 w 4897694"/>
              <a:gd name="connsiteY0" fmla="*/ 1675136 h 1675136"/>
              <a:gd name="connsiteX1" fmla="*/ 1732542 w 4897694"/>
              <a:gd name="connsiteY1" fmla="*/ 616485 h 1675136"/>
              <a:gd name="connsiteX2" fmla="*/ 2910987 w 4897694"/>
              <a:gd name="connsiteY2" fmla="*/ 426292 h 1675136"/>
              <a:gd name="connsiteX3" fmla="*/ 4897694 w 4897694"/>
              <a:gd name="connsiteY3" fmla="*/ 0 h 1675136"/>
              <a:gd name="connsiteX0" fmla="*/ 0 w 6580190"/>
              <a:gd name="connsiteY0" fmla="*/ 1262129 h 1262129"/>
              <a:gd name="connsiteX1" fmla="*/ 1732542 w 6580190"/>
              <a:gd name="connsiteY1" fmla="*/ 203478 h 1262129"/>
              <a:gd name="connsiteX2" fmla="*/ 2910987 w 6580190"/>
              <a:gd name="connsiteY2" fmla="*/ 13285 h 1262129"/>
              <a:gd name="connsiteX3" fmla="*/ 6580190 w 6580190"/>
              <a:gd name="connsiteY3" fmla="*/ 135634 h 1262129"/>
              <a:gd name="connsiteX0" fmla="*/ 0 w 6580190"/>
              <a:gd name="connsiteY0" fmla="*/ 1392310 h 1392310"/>
              <a:gd name="connsiteX1" fmla="*/ 1732542 w 6580190"/>
              <a:gd name="connsiteY1" fmla="*/ 333659 h 1392310"/>
              <a:gd name="connsiteX2" fmla="*/ 2910987 w 6580190"/>
              <a:gd name="connsiteY2" fmla="*/ 143466 h 1392310"/>
              <a:gd name="connsiteX3" fmla="*/ 4697115 w 6580190"/>
              <a:gd name="connsiteY3" fmla="*/ 1880 h 1392310"/>
              <a:gd name="connsiteX4" fmla="*/ 6580190 w 6580190"/>
              <a:gd name="connsiteY4" fmla="*/ 265815 h 1392310"/>
              <a:gd name="connsiteX0" fmla="*/ 0 w 6580190"/>
              <a:gd name="connsiteY0" fmla="*/ 1392454 h 1392454"/>
              <a:gd name="connsiteX1" fmla="*/ 1732542 w 6580190"/>
              <a:gd name="connsiteY1" fmla="*/ 333803 h 1392454"/>
              <a:gd name="connsiteX2" fmla="*/ 3709563 w 6580190"/>
              <a:gd name="connsiteY2" fmla="*/ 131811 h 1392454"/>
              <a:gd name="connsiteX3" fmla="*/ 4697115 w 6580190"/>
              <a:gd name="connsiteY3" fmla="*/ 2024 h 1392454"/>
              <a:gd name="connsiteX4" fmla="*/ 6580190 w 6580190"/>
              <a:gd name="connsiteY4" fmla="*/ 265959 h 1392454"/>
              <a:gd name="connsiteX0" fmla="*/ 0 w 6580190"/>
              <a:gd name="connsiteY0" fmla="*/ 1392247 h 1392247"/>
              <a:gd name="connsiteX1" fmla="*/ 1732542 w 6580190"/>
              <a:gd name="connsiteY1" fmla="*/ 333596 h 1392247"/>
              <a:gd name="connsiteX2" fmla="*/ 3099963 w 6580190"/>
              <a:gd name="connsiteY2" fmla="*/ 149302 h 1392247"/>
              <a:gd name="connsiteX3" fmla="*/ 4697115 w 6580190"/>
              <a:gd name="connsiteY3" fmla="*/ 1817 h 1392247"/>
              <a:gd name="connsiteX4" fmla="*/ 6580190 w 6580190"/>
              <a:gd name="connsiteY4" fmla="*/ 265752 h 1392247"/>
              <a:gd name="connsiteX0" fmla="*/ 0 w 4845279"/>
              <a:gd name="connsiteY0" fmla="*/ 1392247 h 1392247"/>
              <a:gd name="connsiteX1" fmla="*/ 1732542 w 4845279"/>
              <a:gd name="connsiteY1" fmla="*/ 333596 h 1392247"/>
              <a:gd name="connsiteX2" fmla="*/ 3099963 w 4845279"/>
              <a:gd name="connsiteY2" fmla="*/ 149302 h 1392247"/>
              <a:gd name="connsiteX3" fmla="*/ 4697115 w 4845279"/>
              <a:gd name="connsiteY3" fmla="*/ 1817 h 1392247"/>
              <a:gd name="connsiteX4" fmla="*/ 3836990 w 4845279"/>
              <a:gd name="connsiteY4" fmla="*/ 478129 h 1392247"/>
              <a:gd name="connsiteX0" fmla="*/ 0 w 3836990"/>
              <a:gd name="connsiteY0" fmla="*/ 1243576 h 1243576"/>
              <a:gd name="connsiteX1" fmla="*/ 1732542 w 3836990"/>
              <a:gd name="connsiteY1" fmla="*/ 184925 h 1243576"/>
              <a:gd name="connsiteX2" fmla="*/ 3099963 w 3836990"/>
              <a:gd name="connsiteY2" fmla="*/ 631 h 1243576"/>
              <a:gd name="connsiteX3" fmla="*/ 3276747 w 3836990"/>
              <a:gd name="connsiteY3" fmla="*/ 124517 h 1243576"/>
              <a:gd name="connsiteX4" fmla="*/ 3836990 w 3836990"/>
              <a:gd name="connsiteY4" fmla="*/ 329458 h 1243576"/>
              <a:gd name="connsiteX0" fmla="*/ 0 w 3836990"/>
              <a:gd name="connsiteY0" fmla="*/ 1242945 h 1242945"/>
              <a:gd name="connsiteX1" fmla="*/ 1732542 w 3836990"/>
              <a:gd name="connsiteY1" fmla="*/ 184294 h 1242945"/>
              <a:gd name="connsiteX2" fmla="*/ 3099963 w 3836990"/>
              <a:gd name="connsiteY2" fmla="*/ 0 h 1242945"/>
              <a:gd name="connsiteX3" fmla="*/ 3836990 w 3836990"/>
              <a:gd name="connsiteY3" fmla="*/ 328827 h 1242945"/>
              <a:gd name="connsiteX0" fmla="*/ 0 w 3836990"/>
              <a:gd name="connsiteY0" fmla="*/ 1237046 h 1237046"/>
              <a:gd name="connsiteX1" fmla="*/ 1732542 w 3836990"/>
              <a:gd name="connsiteY1" fmla="*/ 178395 h 1237046"/>
              <a:gd name="connsiteX2" fmla="*/ 3093867 w 3836990"/>
              <a:gd name="connsiteY2" fmla="*/ 0 h 1237046"/>
              <a:gd name="connsiteX3" fmla="*/ 3836990 w 3836990"/>
              <a:gd name="connsiteY3" fmla="*/ 322928 h 1237046"/>
              <a:gd name="connsiteX0" fmla="*/ 0 w 3836990"/>
              <a:gd name="connsiteY0" fmla="*/ 1259766 h 1259766"/>
              <a:gd name="connsiteX1" fmla="*/ 1732542 w 3836990"/>
              <a:gd name="connsiteY1" fmla="*/ 201115 h 1259766"/>
              <a:gd name="connsiteX2" fmla="*/ 3093867 w 3836990"/>
              <a:gd name="connsiteY2" fmla="*/ 22720 h 1259766"/>
              <a:gd name="connsiteX3" fmla="*/ 3836990 w 3836990"/>
              <a:gd name="connsiteY3" fmla="*/ 345648 h 1259766"/>
              <a:gd name="connsiteX0" fmla="*/ 0 w 3836990"/>
              <a:gd name="connsiteY0" fmla="*/ 1259766 h 1259766"/>
              <a:gd name="connsiteX1" fmla="*/ 1732542 w 3836990"/>
              <a:gd name="connsiteY1" fmla="*/ 201115 h 1259766"/>
              <a:gd name="connsiteX2" fmla="*/ 3093867 w 3836990"/>
              <a:gd name="connsiteY2" fmla="*/ 22720 h 1259766"/>
              <a:gd name="connsiteX3" fmla="*/ 3836990 w 3836990"/>
              <a:gd name="connsiteY3" fmla="*/ 345648 h 1259766"/>
              <a:gd name="connsiteX0" fmla="*/ 0 w 3836990"/>
              <a:gd name="connsiteY0" fmla="*/ 1284528 h 1284528"/>
              <a:gd name="connsiteX1" fmla="*/ 1732542 w 3836990"/>
              <a:gd name="connsiteY1" fmla="*/ 225877 h 1284528"/>
              <a:gd name="connsiteX2" fmla="*/ 3313323 w 3836990"/>
              <a:gd name="connsiteY2" fmla="*/ 12086 h 1284528"/>
              <a:gd name="connsiteX3" fmla="*/ 3836990 w 3836990"/>
              <a:gd name="connsiteY3" fmla="*/ 370410 h 1284528"/>
              <a:gd name="connsiteX0" fmla="*/ 0 w 3878606"/>
              <a:gd name="connsiteY0" fmla="*/ 1284528 h 1284528"/>
              <a:gd name="connsiteX1" fmla="*/ 1732542 w 3878606"/>
              <a:gd name="connsiteY1" fmla="*/ 225877 h 1284528"/>
              <a:gd name="connsiteX2" fmla="*/ 3313323 w 3878606"/>
              <a:gd name="connsiteY2" fmla="*/ 12086 h 1284528"/>
              <a:gd name="connsiteX3" fmla="*/ 3836990 w 3878606"/>
              <a:gd name="connsiteY3" fmla="*/ 370410 h 1284528"/>
              <a:gd name="connsiteX4" fmla="*/ 3846445 w 3878606"/>
              <a:gd name="connsiteY4" fmla="*/ 373659 h 1284528"/>
              <a:gd name="connsiteX0" fmla="*/ 0 w 4711418"/>
              <a:gd name="connsiteY0" fmla="*/ 1329405 h 1329405"/>
              <a:gd name="connsiteX1" fmla="*/ 1732542 w 4711418"/>
              <a:gd name="connsiteY1" fmla="*/ 270754 h 1329405"/>
              <a:gd name="connsiteX2" fmla="*/ 3313323 w 4711418"/>
              <a:gd name="connsiteY2" fmla="*/ 56963 h 1329405"/>
              <a:gd name="connsiteX3" fmla="*/ 3836990 w 4711418"/>
              <a:gd name="connsiteY3" fmla="*/ 415287 h 1329405"/>
              <a:gd name="connsiteX4" fmla="*/ 4711418 w 4711418"/>
              <a:gd name="connsiteY4" fmla="*/ 0 h 1329405"/>
              <a:gd name="connsiteX0" fmla="*/ 0 w 4742310"/>
              <a:gd name="connsiteY0" fmla="*/ 1311469 h 1311469"/>
              <a:gd name="connsiteX1" fmla="*/ 1732542 w 4742310"/>
              <a:gd name="connsiteY1" fmla="*/ 252818 h 1311469"/>
              <a:gd name="connsiteX2" fmla="*/ 3313323 w 4742310"/>
              <a:gd name="connsiteY2" fmla="*/ 39027 h 1311469"/>
              <a:gd name="connsiteX3" fmla="*/ 3836990 w 4742310"/>
              <a:gd name="connsiteY3" fmla="*/ 397351 h 1311469"/>
              <a:gd name="connsiteX4" fmla="*/ 4742310 w 4742310"/>
              <a:gd name="connsiteY4" fmla="*/ 1 h 1311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42310" h="1311469">
                <a:moveTo>
                  <a:pt x="0" y="1311469"/>
                </a:moveTo>
                <a:cubicBezTo>
                  <a:pt x="226757" y="1222265"/>
                  <a:pt x="1577930" y="372233"/>
                  <a:pt x="1732542" y="252818"/>
                </a:cubicBezTo>
                <a:cubicBezTo>
                  <a:pt x="2131346" y="-24149"/>
                  <a:pt x="2900606" y="25753"/>
                  <a:pt x="3313323" y="39027"/>
                </a:cubicBezTo>
                <a:cubicBezTo>
                  <a:pt x="3676256" y="27720"/>
                  <a:pt x="3683443" y="328845"/>
                  <a:pt x="3836990" y="397351"/>
                </a:cubicBezTo>
                <a:cubicBezTo>
                  <a:pt x="3925844" y="457613"/>
                  <a:pt x="4740340" y="-676"/>
                  <a:pt x="4742310" y="1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dash"/>
            <a:headEnd type="none" w="med" len="med"/>
            <a:tailEnd type="stealth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5" name="Freihandform 84"/>
          <p:cNvSpPr/>
          <p:nvPr/>
        </p:nvSpPr>
        <p:spPr>
          <a:xfrm>
            <a:off x="4053129" y="3245752"/>
            <a:ext cx="3404723" cy="979656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1422974"/>
              <a:gd name="connsiteY0" fmla="*/ 3592437 h 3592437"/>
              <a:gd name="connsiteX1" fmla="*/ 685554 w 1422974"/>
              <a:gd name="connsiteY1" fmla="*/ 8 h 3592437"/>
              <a:gd name="connsiteX2" fmla="*/ 1422974 w 1422974"/>
              <a:gd name="connsiteY2" fmla="*/ 221234 h 3592437"/>
              <a:gd name="connsiteX0" fmla="*/ 0 w 2142541"/>
              <a:gd name="connsiteY0" fmla="*/ 3375368 h 3375368"/>
              <a:gd name="connsiteX1" fmla="*/ 2110494 w 2142541"/>
              <a:gd name="connsiteY1" fmla="*/ 2017324 h 3375368"/>
              <a:gd name="connsiteX2" fmla="*/ 1422974 w 2142541"/>
              <a:gd name="connsiteY2" fmla="*/ 4165 h 3375368"/>
              <a:gd name="connsiteX0" fmla="*/ 0 w 2142541"/>
              <a:gd name="connsiteY0" fmla="*/ 3375368 h 3375368"/>
              <a:gd name="connsiteX1" fmla="*/ 2110494 w 2142541"/>
              <a:gd name="connsiteY1" fmla="*/ 2017324 h 3375368"/>
              <a:gd name="connsiteX2" fmla="*/ 1422974 w 2142541"/>
              <a:gd name="connsiteY2" fmla="*/ 4165 h 3375368"/>
              <a:gd name="connsiteX0" fmla="*/ 0 w 2147920"/>
              <a:gd name="connsiteY0" fmla="*/ 3375678 h 3375678"/>
              <a:gd name="connsiteX1" fmla="*/ 2110494 w 2147920"/>
              <a:gd name="connsiteY1" fmla="*/ 2017634 h 3375678"/>
              <a:gd name="connsiteX2" fmla="*/ 1422974 w 2147920"/>
              <a:gd name="connsiteY2" fmla="*/ 4475 h 3375678"/>
              <a:gd name="connsiteX0" fmla="*/ 0 w 2007604"/>
              <a:gd name="connsiteY0" fmla="*/ 3375524 h 3375524"/>
              <a:gd name="connsiteX1" fmla="*/ 1965714 w 2007604"/>
              <a:gd name="connsiteY1" fmla="*/ 2091222 h 3375524"/>
              <a:gd name="connsiteX2" fmla="*/ 1422974 w 2007604"/>
              <a:gd name="connsiteY2" fmla="*/ 4321 h 3375524"/>
              <a:gd name="connsiteX0" fmla="*/ 0 w 2276414"/>
              <a:gd name="connsiteY0" fmla="*/ 3611066 h 3611066"/>
              <a:gd name="connsiteX1" fmla="*/ 1965714 w 2276414"/>
              <a:gd name="connsiteY1" fmla="*/ 2326764 h 3611066"/>
              <a:gd name="connsiteX2" fmla="*/ 2276414 w 2276414"/>
              <a:gd name="connsiteY2" fmla="*/ 3888 h 3611066"/>
              <a:gd name="connsiteX0" fmla="*/ 0 w 2329754"/>
              <a:gd name="connsiteY0" fmla="*/ 3574195 h 3574195"/>
              <a:gd name="connsiteX1" fmla="*/ 2019054 w 2329754"/>
              <a:gd name="connsiteY1" fmla="*/ 2326764 h 3574195"/>
              <a:gd name="connsiteX2" fmla="*/ 2329754 w 2329754"/>
              <a:gd name="connsiteY2" fmla="*/ 3888 h 3574195"/>
              <a:gd name="connsiteX0" fmla="*/ 0 w 2329754"/>
              <a:gd name="connsiteY0" fmla="*/ 3587150 h 3587150"/>
              <a:gd name="connsiteX1" fmla="*/ 2019054 w 2329754"/>
              <a:gd name="connsiteY1" fmla="*/ 2339719 h 3587150"/>
              <a:gd name="connsiteX2" fmla="*/ 2234330 w 2329754"/>
              <a:gd name="connsiteY2" fmla="*/ 245506 h 3587150"/>
              <a:gd name="connsiteX3" fmla="*/ 2329754 w 2329754"/>
              <a:gd name="connsiteY3" fmla="*/ 16843 h 3587150"/>
              <a:gd name="connsiteX0" fmla="*/ 0 w 2246930"/>
              <a:gd name="connsiteY0" fmla="*/ 3377200 h 3377200"/>
              <a:gd name="connsiteX1" fmla="*/ 2019054 w 2246930"/>
              <a:gd name="connsiteY1" fmla="*/ 2129769 h 3377200"/>
              <a:gd name="connsiteX2" fmla="*/ 2234330 w 2246930"/>
              <a:gd name="connsiteY2" fmla="*/ 35556 h 3377200"/>
              <a:gd name="connsiteX3" fmla="*/ 5654 w 2246930"/>
              <a:gd name="connsiteY3" fmla="*/ 2513227 h 3377200"/>
              <a:gd name="connsiteX0" fmla="*/ 0 w 2225959"/>
              <a:gd name="connsiteY0" fmla="*/ 2239983 h 2239983"/>
              <a:gd name="connsiteX1" fmla="*/ 2019054 w 2225959"/>
              <a:gd name="connsiteY1" fmla="*/ 992552 h 2239983"/>
              <a:gd name="connsiteX2" fmla="*/ 2188610 w 2225959"/>
              <a:gd name="connsiteY2" fmla="*/ 56090 h 2239983"/>
              <a:gd name="connsiteX3" fmla="*/ 5654 w 2225959"/>
              <a:gd name="connsiteY3" fmla="*/ 1376010 h 2239983"/>
              <a:gd name="connsiteX0" fmla="*/ 0 w 2247058"/>
              <a:gd name="connsiteY0" fmla="*/ 2239983 h 2239983"/>
              <a:gd name="connsiteX1" fmla="*/ 2019054 w 2247058"/>
              <a:gd name="connsiteY1" fmla="*/ 992552 h 2239983"/>
              <a:gd name="connsiteX2" fmla="*/ 2188610 w 2247058"/>
              <a:gd name="connsiteY2" fmla="*/ 56090 h 2239983"/>
              <a:gd name="connsiteX3" fmla="*/ 5654 w 2247058"/>
              <a:gd name="connsiteY3" fmla="*/ 1376010 h 2239983"/>
              <a:gd name="connsiteX0" fmla="*/ 0 w 2247058"/>
              <a:gd name="connsiteY0" fmla="*/ 2245438 h 2245438"/>
              <a:gd name="connsiteX1" fmla="*/ 2019054 w 2247058"/>
              <a:gd name="connsiteY1" fmla="*/ 998007 h 2245438"/>
              <a:gd name="connsiteX2" fmla="*/ 2188610 w 2247058"/>
              <a:gd name="connsiteY2" fmla="*/ 61545 h 2245438"/>
              <a:gd name="connsiteX3" fmla="*/ 5654 w 2247058"/>
              <a:gd name="connsiteY3" fmla="*/ 1381465 h 2245438"/>
              <a:gd name="connsiteX0" fmla="*/ 0 w 2236619"/>
              <a:gd name="connsiteY0" fmla="*/ 2223991 h 2223991"/>
              <a:gd name="connsiteX1" fmla="*/ 2019054 w 2236619"/>
              <a:gd name="connsiteY1" fmla="*/ 976560 h 2223991"/>
              <a:gd name="connsiteX2" fmla="*/ 2165750 w 2236619"/>
              <a:gd name="connsiteY2" fmla="*/ 62220 h 2223991"/>
              <a:gd name="connsiteX3" fmla="*/ 5654 w 2236619"/>
              <a:gd name="connsiteY3" fmla="*/ 1360018 h 2223991"/>
              <a:gd name="connsiteX0" fmla="*/ 0 w 2236619"/>
              <a:gd name="connsiteY0" fmla="*/ 2223489 h 2223489"/>
              <a:gd name="connsiteX1" fmla="*/ 2019054 w 2236619"/>
              <a:gd name="connsiteY1" fmla="*/ 976058 h 2223489"/>
              <a:gd name="connsiteX2" fmla="*/ 2165750 w 2236619"/>
              <a:gd name="connsiteY2" fmla="*/ 61718 h 2223489"/>
              <a:gd name="connsiteX3" fmla="*/ 1594251 w 2236619"/>
              <a:gd name="connsiteY3" fmla="*/ 223952 h 2223489"/>
              <a:gd name="connsiteX4" fmla="*/ 5654 w 2236619"/>
              <a:gd name="connsiteY4" fmla="*/ 1359516 h 2223489"/>
              <a:gd name="connsiteX0" fmla="*/ 0 w 2236619"/>
              <a:gd name="connsiteY0" fmla="*/ 2175334 h 2175334"/>
              <a:gd name="connsiteX1" fmla="*/ 2019054 w 2236619"/>
              <a:gd name="connsiteY1" fmla="*/ 927903 h 2175334"/>
              <a:gd name="connsiteX2" fmla="*/ 2165750 w 2236619"/>
              <a:gd name="connsiteY2" fmla="*/ 13563 h 2175334"/>
              <a:gd name="connsiteX3" fmla="*/ 641751 w 2236619"/>
              <a:gd name="connsiteY3" fmla="*/ 883722 h 2175334"/>
              <a:gd name="connsiteX4" fmla="*/ 5654 w 2236619"/>
              <a:gd name="connsiteY4" fmla="*/ 1311361 h 2175334"/>
              <a:gd name="connsiteX0" fmla="*/ 0 w 2236619"/>
              <a:gd name="connsiteY0" fmla="*/ 2176580 h 2176580"/>
              <a:gd name="connsiteX1" fmla="*/ 2019054 w 2236619"/>
              <a:gd name="connsiteY1" fmla="*/ 929149 h 2176580"/>
              <a:gd name="connsiteX2" fmla="*/ 2165750 w 2236619"/>
              <a:gd name="connsiteY2" fmla="*/ 14809 h 2176580"/>
              <a:gd name="connsiteX3" fmla="*/ 596031 w 2236619"/>
              <a:gd name="connsiteY3" fmla="*/ 811226 h 2176580"/>
              <a:gd name="connsiteX4" fmla="*/ 5654 w 2236619"/>
              <a:gd name="connsiteY4" fmla="*/ 1312607 h 2176580"/>
              <a:gd name="connsiteX0" fmla="*/ 0 w 2370275"/>
              <a:gd name="connsiteY0" fmla="*/ 2176580 h 2176580"/>
              <a:gd name="connsiteX1" fmla="*/ 2019054 w 2370275"/>
              <a:gd name="connsiteY1" fmla="*/ 929149 h 2176580"/>
              <a:gd name="connsiteX2" fmla="*/ 2165750 w 2370275"/>
              <a:gd name="connsiteY2" fmla="*/ 14809 h 2176580"/>
              <a:gd name="connsiteX3" fmla="*/ 596031 w 2370275"/>
              <a:gd name="connsiteY3" fmla="*/ 811226 h 2176580"/>
              <a:gd name="connsiteX4" fmla="*/ 5654 w 2370275"/>
              <a:gd name="connsiteY4" fmla="*/ 1312607 h 2176580"/>
              <a:gd name="connsiteX0" fmla="*/ 0 w 2370275"/>
              <a:gd name="connsiteY0" fmla="*/ 2161771 h 2161771"/>
              <a:gd name="connsiteX1" fmla="*/ 2019054 w 2370275"/>
              <a:gd name="connsiteY1" fmla="*/ 914340 h 2161771"/>
              <a:gd name="connsiteX2" fmla="*/ 2165750 w 2370275"/>
              <a:gd name="connsiteY2" fmla="*/ 0 h 2161771"/>
              <a:gd name="connsiteX3" fmla="*/ 596031 w 2370275"/>
              <a:gd name="connsiteY3" fmla="*/ 796417 h 2161771"/>
              <a:gd name="connsiteX4" fmla="*/ 5654 w 2370275"/>
              <a:gd name="connsiteY4" fmla="*/ 1297798 h 2161771"/>
              <a:gd name="connsiteX0" fmla="*/ 0 w 2312281"/>
              <a:gd name="connsiteY0" fmla="*/ 2176519 h 2176519"/>
              <a:gd name="connsiteX1" fmla="*/ 2019054 w 2312281"/>
              <a:gd name="connsiteY1" fmla="*/ 929088 h 2176519"/>
              <a:gd name="connsiteX2" fmla="*/ 2066690 w 2312281"/>
              <a:gd name="connsiteY2" fmla="*/ 0 h 2176519"/>
              <a:gd name="connsiteX3" fmla="*/ 596031 w 2312281"/>
              <a:gd name="connsiteY3" fmla="*/ 811165 h 2176519"/>
              <a:gd name="connsiteX4" fmla="*/ 5654 w 2312281"/>
              <a:gd name="connsiteY4" fmla="*/ 1312546 h 2176519"/>
              <a:gd name="connsiteX0" fmla="*/ 0 w 2261111"/>
              <a:gd name="connsiteY0" fmla="*/ 2206016 h 2206016"/>
              <a:gd name="connsiteX1" fmla="*/ 2019054 w 2261111"/>
              <a:gd name="connsiteY1" fmla="*/ 958585 h 2206016"/>
              <a:gd name="connsiteX2" fmla="*/ 1960010 w 2261111"/>
              <a:gd name="connsiteY2" fmla="*/ 0 h 2206016"/>
              <a:gd name="connsiteX3" fmla="*/ 596031 w 2261111"/>
              <a:gd name="connsiteY3" fmla="*/ 840662 h 2206016"/>
              <a:gd name="connsiteX4" fmla="*/ 5654 w 2261111"/>
              <a:gd name="connsiteY4" fmla="*/ 1342043 h 2206016"/>
              <a:gd name="connsiteX0" fmla="*/ 245806 w 2506917"/>
              <a:gd name="connsiteY0" fmla="*/ 2206016 h 2206016"/>
              <a:gd name="connsiteX1" fmla="*/ 2264860 w 2506917"/>
              <a:gd name="connsiteY1" fmla="*/ 958585 h 2206016"/>
              <a:gd name="connsiteX2" fmla="*/ 2205816 w 2506917"/>
              <a:gd name="connsiteY2" fmla="*/ 0 h 2206016"/>
              <a:gd name="connsiteX3" fmla="*/ 841837 w 2506917"/>
              <a:gd name="connsiteY3" fmla="*/ 840662 h 2206016"/>
              <a:gd name="connsiteX4" fmla="*/ 0 w 2506917"/>
              <a:gd name="connsiteY4" fmla="*/ 412893 h 2206016"/>
              <a:gd name="connsiteX0" fmla="*/ 245806 w 2506917"/>
              <a:gd name="connsiteY0" fmla="*/ 2206016 h 2206016"/>
              <a:gd name="connsiteX1" fmla="*/ 2264860 w 2506917"/>
              <a:gd name="connsiteY1" fmla="*/ 958585 h 2206016"/>
              <a:gd name="connsiteX2" fmla="*/ 2205816 w 2506917"/>
              <a:gd name="connsiteY2" fmla="*/ 0 h 2206016"/>
              <a:gd name="connsiteX3" fmla="*/ 841837 w 2506917"/>
              <a:gd name="connsiteY3" fmla="*/ 840662 h 2206016"/>
              <a:gd name="connsiteX4" fmla="*/ 255097 w 2506917"/>
              <a:gd name="connsiteY4" fmla="*/ 494072 h 2206016"/>
              <a:gd name="connsiteX5" fmla="*/ 0 w 2506917"/>
              <a:gd name="connsiteY5" fmla="*/ 412893 h 2206016"/>
              <a:gd name="connsiteX0" fmla="*/ 2330 w 2263441"/>
              <a:gd name="connsiteY0" fmla="*/ 2478925 h 2478925"/>
              <a:gd name="connsiteX1" fmla="*/ 2021384 w 2263441"/>
              <a:gd name="connsiteY1" fmla="*/ 1231494 h 2478925"/>
              <a:gd name="connsiteX2" fmla="*/ 1962340 w 2263441"/>
              <a:gd name="connsiteY2" fmla="*/ 272909 h 2478925"/>
              <a:gd name="connsiteX3" fmla="*/ 598361 w 2263441"/>
              <a:gd name="connsiteY3" fmla="*/ 1113571 h 2478925"/>
              <a:gd name="connsiteX4" fmla="*/ 11621 w 2263441"/>
              <a:gd name="connsiteY4" fmla="*/ 766981 h 2478925"/>
              <a:gd name="connsiteX5" fmla="*/ 1006204 w 2263441"/>
              <a:gd name="connsiteY5" fmla="*/ 0 h 2478925"/>
              <a:gd name="connsiteX0" fmla="*/ 2330 w 2263441"/>
              <a:gd name="connsiteY0" fmla="*/ 2478925 h 2478925"/>
              <a:gd name="connsiteX1" fmla="*/ 2021384 w 2263441"/>
              <a:gd name="connsiteY1" fmla="*/ 1231494 h 2478925"/>
              <a:gd name="connsiteX2" fmla="*/ 1962340 w 2263441"/>
              <a:gd name="connsiteY2" fmla="*/ 272909 h 2478925"/>
              <a:gd name="connsiteX3" fmla="*/ 598361 w 2263441"/>
              <a:gd name="connsiteY3" fmla="*/ 1113571 h 2478925"/>
              <a:gd name="connsiteX4" fmla="*/ 11621 w 2263441"/>
              <a:gd name="connsiteY4" fmla="*/ 766981 h 2478925"/>
              <a:gd name="connsiteX5" fmla="*/ 1006204 w 2263441"/>
              <a:gd name="connsiteY5" fmla="*/ 0 h 2478925"/>
              <a:gd name="connsiteX0" fmla="*/ 0 w 2261111"/>
              <a:gd name="connsiteY0" fmla="*/ 2478925 h 2478925"/>
              <a:gd name="connsiteX1" fmla="*/ 2019054 w 2261111"/>
              <a:gd name="connsiteY1" fmla="*/ 1231494 h 2478925"/>
              <a:gd name="connsiteX2" fmla="*/ 1960010 w 2261111"/>
              <a:gd name="connsiteY2" fmla="*/ 272909 h 2478925"/>
              <a:gd name="connsiteX3" fmla="*/ 596031 w 2261111"/>
              <a:gd name="connsiteY3" fmla="*/ 1113571 h 2478925"/>
              <a:gd name="connsiteX4" fmla="*/ 9291 w 2261111"/>
              <a:gd name="connsiteY4" fmla="*/ 766981 h 2478925"/>
              <a:gd name="connsiteX5" fmla="*/ 1003874 w 2261111"/>
              <a:gd name="connsiteY5" fmla="*/ 0 h 2478925"/>
              <a:gd name="connsiteX0" fmla="*/ 0 w 2261111"/>
              <a:gd name="connsiteY0" fmla="*/ 2478925 h 2478925"/>
              <a:gd name="connsiteX1" fmla="*/ 2019054 w 2261111"/>
              <a:gd name="connsiteY1" fmla="*/ 1231494 h 2478925"/>
              <a:gd name="connsiteX2" fmla="*/ 1960010 w 2261111"/>
              <a:gd name="connsiteY2" fmla="*/ 272909 h 2478925"/>
              <a:gd name="connsiteX3" fmla="*/ 596031 w 2261111"/>
              <a:gd name="connsiteY3" fmla="*/ 1113571 h 2478925"/>
              <a:gd name="connsiteX4" fmla="*/ 9291 w 2261111"/>
              <a:gd name="connsiteY4" fmla="*/ 766981 h 2478925"/>
              <a:gd name="connsiteX5" fmla="*/ 817011 w 2261111"/>
              <a:gd name="connsiteY5" fmla="*/ 147547 h 2478925"/>
              <a:gd name="connsiteX6" fmla="*/ 1003874 w 2261111"/>
              <a:gd name="connsiteY6" fmla="*/ 0 h 2478925"/>
              <a:gd name="connsiteX0" fmla="*/ 78820 w 2339931"/>
              <a:gd name="connsiteY0" fmla="*/ 2501048 h 2501048"/>
              <a:gd name="connsiteX1" fmla="*/ 2097874 w 2339931"/>
              <a:gd name="connsiteY1" fmla="*/ 1253617 h 2501048"/>
              <a:gd name="connsiteX2" fmla="*/ 2038830 w 2339931"/>
              <a:gd name="connsiteY2" fmla="*/ 295032 h 2501048"/>
              <a:gd name="connsiteX3" fmla="*/ 674851 w 2339931"/>
              <a:gd name="connsiteY3" fmla="*/ 1135694 h 2501048"/>
              <a:gd name="connsiteX4" fmla="*/ 88111 w 2339931"/>
              <a:gd name="connsiteY4" fmla="*/ 789104 h 2501048"/>
              <a:gd name="connsiteX5" fmla="*/ 895831 w 2339931"/>
              <a:gd name="connsiteY5" fmla="*/ 169670 h 2501048"/>
              <a:gd name="connsiteX6" fmla="*/ 654 w 2339931"/>
              <a:gd name="connsiteY6" fmla="*/ 0 h 2501048"/>
              <a:gd name="connsiteX0" fmla="*/ 78166 w 2339277"/>
              <a:gd name="connsiteY0" fmla="*/ 2501048 h 2501048"/>
              <a:gd name="connsiteX1" fmla="*/ 2097220 w 2339277"/>
              <a:gd name="connsiteY1" fmla="*/ 1253617 h 2501048"/>
              <a:gd name="connsiteX2" fmla="*/ 2038176 w 2339277"/>
              <a:gd name="connsiteY2" fmla="*/ 295032 h 2501048"/>
              <a:gd name="connsiteX3" fmla="*/ 674197 w 2339277"/>
              <a:gd name="connsiteY3" fmla="*/ 1135694 h 2501048"/>
              <a:gd name="connsiteX4" fmla="*/ 87457 w 2339277"/>
              <a:gd name="connsiteY4" fmla="*/ 789104 h 2501048"/>
              <a:gd name="connsiteX5" fmla="*/ 895177 w 2339277"/>
              <a:gd name="connsiteY5" fmla="*/ 169670 h 2501048"/>
              <a:gd name="connsiteX6" fmla="*/ 140797 w 2339277"/>
              <a:gd name="connsiteY6" fmla="*/ 22186 h 2501048"/>
              <a:gd name="connsiteX7" fmla="*/ 0 w 2339277"/>
              <a:gd name="connsiteY7" fmla="*/ 0 h 2501048"/>
              <a:gd name="connsiteX0" fmla="*/ 0 w 3952915"/>
              <a:gd name="connsiteY0" fmla="*/ 2936126 h 2936126"/>
              <a:gd name="connsiteX1" fmla="*/ 2019054 w 3952915"/>
              <a:gd name="connsiteY1" fmla="*/ 1688695 h 2936126"/>
              <a:gd name="connsiteX2" fmla="*/ 1960010 w 3952915"/>
              <a:gd name="connsiteY2" fmla="*/ 730110 h 2936126"/>
              <a:gd name="connsiteX3" fmla="*/ 596031 w 3952915"/>
              <a:gd name="connsiteY3" fmla="*/ 1570772 h 2936126"/>
              <a:gd name="connsiteX4" fmla="*/ 9291 w 3952915"/>
              <a:gd name="connsiteY4" fmla="*/ 1224182 h 2936126"/>
              <a:gd name="connsiteX5" fmla="*/ 817011 w 3952915"/>
              <a:gd name="connsiteY5" fmla="*/ 604748 h 2936126"/>
              <a:gd name="connsiteX6" fmla="*/ 62631 w 3952915"/>
              <a:gd name="connsiteY6" fmla="*/ 457264 h 2936126"/>
              <a:gd name="connsiteX7" fmla="*/ 3952814 w 3952915"/>
              <a:gd name="connsiteY7" fmla="*/ 0 h 2936126"/>
              <a:gd name="connsiteX0" fmla="*/ 0 w 3952915"/>
              <a:gd name="connsiteY0" fmla="*/ 2936126 h 2936126"/>
              <a:gd name="connsiteX1" fmla="*/ 2019054 w 3952915"/>
              <a:gd name="connsiteY1" fmla="*/ 1688695 h 2936126"/>
              <a:gd name="connsiteX2" fmla="*/ 1960010 w 3952915"/>
              <a:gd name="connsiteY2" fmla="*/ 730110 h 2936126"/>
              <a:gd name="connsiteX3" fmla="*/ 596031 w 3952915"/>
              <a:gd name="connsiteY3" fmla="*/ 1570772 h 2936126"/>
              <a:gd name="connsiteX4" fmla="*/ 9291 w 3952915"/>
              <a:gd name="connsiteY4" fmla="*/ 1224182 h 2936126"/>
              <a:gd name="connsiteX5" fmla="*/ 817011 w 3952915"/>
              <a:gd name="connsiteY5" fmla="*/ 604748 h 2936126"/>
              <a:gd name="connsiteX6" fmla="*/ 62631 w 3952915"/>
              <a:gd name="connsiteY6" fmla="*/ 457264 h 2936126"/>
              <a:gd name="connsiteX7" fmla="*/ 3952814 w 3952915"/>
              <a:gd name="connsiteY7" fmla="*/ 0 h 2936126"/>
              <a:gd name="connsiteX0" fmla="*/ 0 w 3952919"/>
              <a:gd name="connsiteY0" fmla="*/ 2936126 h 2936126"/>
              <a:gd name="connsiteX1" fmla="*/ 2019054 w 3952919"/>
              <a:gd name="connsiteY1" fmla="*/ 1688695 h 2936126"/>
              <a:gd name="connsiteX2" fmla="*/ 1960010 w 3952919"/>
              <a:gd name="connsiteY2" fmla="*/ 730110 h 2936126"/>
              <a:gd name="connsiteX3" fmla="*/ 596031 w 3952919"/>
              <a:gd name="connsiteY3" fmla="*/ 1570772 h 2936126"/>
              <a:gd name="connsiteX4" fmla="*/ 9291 w 3952919"/>
              <a:gd name="connsiteY4" fmla="*/ 1224182 h 2936126"/>
              <a:gd name="connsiteX5" fmla="*/ 817011 w 3952919"/>
              <a:gd name="connsiteY5" fmla="*/ 604748 h 2936126"/>
              <a:gd name="connsiteX6" fmla="*/ 62631 w 3952919"/>
              <a:gd name="connsiteY6" fmla="*/ 457264 h 2936126"/>
              <a:gd name="connsiteX7" fmla="*/ 3952814 w 3952919"/>
              <a:gd name="connsiteY7" fmla="*/ 0 h 2936126"/>
              <a:gd name="connsiteX0" fmla="*/ 0 w 3952919"/>
              <a:gd name="connsiteY0" fmla="*/ 2936126 h 2936126"/>
              <a:gd name="connsiteX1" fmla="*/ 2019054 w 3952919"/>
              <a:gd name="connsiteY1" fmla="*/ 1688695 h 2936126"/>
              <a:gd name="connsiteX2" fmla="*/ 1960010 w 3952919"/>
              <a:gd name="connsiteY2" fmla="*/ 730110 h 2936126"/>
              <a:gd name="connsiteX3" fmla="*/ 596031 w 3952919"/>
              <a:gd name="connsiteY3" fmla="*/ 1570772 h 2936126"/>
              <a:gd name="connsiteX4" fmla="*/ 9291 w 3952919"/>
              <a:gd name="connsiteY4" fmla="*/ 1224182 h 2936126"/>
              <a:gd name="connsiteX5" fmla="*/ 817011 w 3952919"/>
              <a:gd name="connsiteY5" fmla="*/ 604748 h 2936126"/>
              <a:gd name="connsiteX6" fmla="*/ 62631 w 3952919"/>
              <a:gd name="connsiteY6" fmla="*/ 457264 h 2936126"/>
              <a:gd name="connsiteX7" fmla="*/ 3952814 w 3952919"/>
              <a:gd name="connsiteY7" fmla="*/ 0 h 2936126"/>
              <a:gd name="connsiteX0" fmla="*/ 0 w 4577745"/>
              <a:gd name="connsiteY0" fmla="*/ 2972997 h 2972997"/>
              <a:gd name="connsiteX1" fmla="*/ 2019054 w 4577745"/>
              <a:gd name="connsiteY1" fmla="*/ 1725566 h 2972997"/>
              <a:gd name="connsiteX2" fmla="*/ 1960010 w 4577745"/>
              <a:gd name="connsiteY2" fmla="*/ 766981 h 2972997"/>
              <a:gd name="connsiteX3" fmla="*/ 596031 w 4577745"/>
              <a:gd name="connsiteY3" fmla="*/ 1607643 h 2972997"/>
              <a:gd name="connsiteX4" fmla="*/ 9291 w 4577745"/>
              <a:gd name="connsiteY4" fmla="*/ 1261053 h 2972997"/>
              <a:gd name="connsiteX5" fmla="*/ 817011 w 4577745"/>
              <a:gd name="connsiteY5" fmla="*/ 641619 h 2972997"/>
              <a:gd name="connsiteX6" fmla="*/ 62631 w 4577745"/>
              <a:gd name="connsiteY6" fmla="*/ 494135 h 2972997"/>
              <a:gd name="connsiteX7" fmla="*/ 4577654 w 4577745"/>
              <a:gd name="connsiteY7" fmla="*/ 0 h 2972997"/>
              <a:gd name="connsiteX0" fmla="*/ 0 w 4577654"/>
              <a:gd name="connsiteY0" fmla="*/ 2975019 h 2975019"/>
              <a:gd name="connsiteX1" fmla="*/ 2019054 w 4577654"/>
              <a:gd name="connsiteY1" fmla="*/ 1727588 h 2975019"/>
              <a:gd name="connsiteX2" fmla="*/ 1960010 w 4577654"/>
              <a:gd name="connsiteY2" fmla="*/ 769003 h 2975019"/>
              <a:gd name="connsiteX3" fmla="*/ 596031 w 4577654"/>
              <a:gd name="connsiteY3" fmla="*/ 1609665 h 2975019"/>
              <a:gd name="connsiteX4" fmla="*/ 9291 w 4577654"/>
              <a:gd name="connsiteY4" fmla="*/ 1263075 h 2975019"/>
              <a:gd name="connsiteX5" fmla="*/ 817011 w 4577654"/>
              <a:gd name="connsiteY5" fmla="*/ 643641 h 2975019"/>
              <a:gd name="connsiteX6" fmla="*/ 62631 w 4577654"/>
              <a:gd name="connsiteY6" fmla="*/ 496157 h 2975019"/>
              <a:gd name="connsiteX7" fmla="*/ 4055511 w 4577654"/>
              <a:gd name="connsiteY7" fmla="*/ 53704 h 2975019"/>
              <a:gd name="connsiteX8" fmla="*/ 4577654 w 4577654"/>
              <a:gd name="connsiteY8" fmla="*/ 2022 h 2975019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9291 w 4897694"/>
              <a:gd name="connsiteY4" fmla="*/ 1213026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40555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9291 w 4897694"/>
              <a:gd name="connsiteY4" fmla="*/ 1213026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37126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76347 w 4897694"/>
              <a:gd name="connsiteY4" fmla="*/ 1177630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37126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76347 w 4897694"/>
              <a:gd name="connsiteY4" fmla="*/ 1177630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37126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478862 h 2478862"/>
              <a:gd name="connsiteX1" fmla="*/ 2019054 w 4897694"/>
              <a:gd name="connsiteY1" fmla="*/ 1231431 h 2478862"/>
              <a:gd name="connsiteX2" fmla="*/ 1960010 w 4897694"/>
              <a:gd name="connsiteY2" fmla="*/ 272846 h 2478862"/>
              <a:gd name="connsiteX3" fmla="*/ 596031 w 4897694"/>
              <a:gd name="connsiteY3" fmla="*/ 1113508 h 2478862"/>
              <a:gd name="connsiteX4" fmla="*/ 76347 w 4897694"/>
              <a:gd name="connsiteY4" fmla="*/ 731522 h 2478862"/>
              <a:gd name="connsiteX5" fmla="*/ 817011 w 4897694"/>
              <a:gd name="connsiteY5" fmla="*/ 147484 h 2478862"/>
              <a:gd name="connsiteX6" fmla="*/ 62631 w 4897694"/>
              <a:gd name="connsiteY6" fmla="*/ 0 h 2478862"/>
              <a:gd name="connsiteX7" fmla="*/ 4897694 w 4897694"/>
              <a:gd name="connsiteY7" fmla="*/ 803726 h 2478862"/>
              <a:gd name="connsiteX0" fmla="*/ 0 w 4897694"/>
              <a:gd name="connsiteY0" fmla="*/ 2331378 h 2331378"/>
              <a:gd name="connsiteX1" fmla="*/ 2019054 w 4897694"/>
              <a:gd name="connsiteY1" fmla="*/ 1083947 h 2331378"/>
              <a:gd name="connsiteX2" fmla="*/ 1960010 w 4897694"/>
              <a:gd name="connsiteY2" fmla="*/ 125362 h 2331378"/>
              <a:gd name="connsiteX3" fmla="*/ 596031 w 4897694"/>
              <a:gd name="connsiteY3" fmla="*/ 966024 h 2331378"/>
              <a:gd name="connsiteX4" fmla="*/ 76347 w 4897694"/>
              <a:gd name="connsiteY4" fmla="*/ 584038 h 2331378"/>
              <a:gd name="connsiteX5" fmla="*/ 817011 w 4897694"/>
              <a:gd name="connsiteY5" fmla="*/ 0 h 2331378"/>
              <a:gd name="connsiteX6" fmla="*/ 4897694 w 4897694"/>
              <a:gd name="connsiteY6" fmla="*/ 656242 h 2331378"/>
              <a:gd name="connsiteX0" fmla="*/ 0 w 4897694"/>
              <a:gd name="connsiteY0" fmla="*/ 2206016 h 2206016"/>
              <a:gd name="connsiteX1" fmla="*/ 2019054 w 4897694"/>
              <a:gd name="connsiteY1" fmla="*/ 958585 h 2206016"/>
              <a:gd name="connsiteX2" fmla="*/ 1960010 w 4897694"/>
              <a:gd name="connsiteY2" fmla="*/ 0 h 2206016"/>
              <a:gd name="connsiteX3" fmla="*/ 596031 w 4897694"/>
              <a:gd name="connsiteY3" fmla="*/ 840662 h 2206016"/>
              <a:gd name="connsiteX4" fmla="*/ 76347 w 4897694"/>
              <a:gd name="connsiteY4" fmla="*/ 458676 h 2206016"/>
              <a:gd name="connsiteX5" fmla="*/ 4897694 w 4897694"/>
              <a:gd name="connsiteY5" fmla="*/ 530880 h 2206016"/>
              <a:gd name="connsiteX0" fmla="*/ 0 w 4897694"/>
              <a:gd name="connsiteY0" fmla="*/ 2206016 h 2206016"/>
              <a:gd name="connsiteX1" fmla="*/ 2019054 w 4897694"/>
              <a:gd name="connsiteY1" fmla="*/ 958585 h 2206016"/>
              <a:gd name="connsiteX2" fmla="*/ 1960010 w 4897694"/>
              <a:gd name="connsiteY2" fmla="*/ 0 h 2206016"/>
              <a:gd name="connsiteX3" fmla="*/ 596031 w 4897694"/>
              <a:gd name="connsiteY3" fmla="*/ 840662 h 2206016"/>
              <a:gd name="connsiteX4" fmla="*/ 4897694 w 4897694"/>
              <a:gd name="connsiteY4" fmla="*/ 530880 h 2206016"/>
              <a:gd name="connsiteX0" fmla="*/ 0 w 4897694"/>
              <a:gd name="connsiteY0" fmla="*/ 2213048 h 2213048"/>
              <a:gd name="connsiteX1" fmla="*/ 2019054 w 4897694"/>
              <a:gd name="connsiteY1" fmla="*/ 965617 h 2213048"/>
              <a:gd name="connsiteX2" fmla="*/ 1960010 w 4897694"/>
              <a:gd name="connsiteY2" fmla="*/ 7032 h 2213048"/>
              <a:gd name="connsiteX3" fmla="*/ 4897694 w 4897694"/>
              <a:gd name="connsiteY3" fmla="*/ 537912 h 2213048"/>
              <a:gd name="connsiteX0" fmla="*/ 0 w 4897694"/>
              <a:gd name="connsiteY0" fmla="*/ 1675136 h 1675136"/>
              <a:gd name="connsiteX1" fmla="*/ 2019054 w 4897694"/>
              <a:gd name="connsiteY1" fmla="*/ 427705 h 1675136"/>
              <a:gd name="connsiteX2" fmla="*/ 4897694 w 4897694"/>
              <a:gd name="connsiteY2" fmla="*/ 0 h 1675136"/>
              <a:gd name="connsiteX0" fmla="*/ 0 w 4897694"/>
              <a:gd name="connsiteY0" fmla="*/ 1675136 h 1675136"/>
              <a:gd name="connsiteX1" fmla="*/ 2019054 w 4897694"/>
              <a:gd name="connsiteY1" fmla="*/ 427705 h 1675136"/>
              <a:gd name="connsiteX2" fmla="*/ 2569611 w 4897694"/>
              <a:gd name="connsiteY2" fmla="*/ 284706 h 1675136"/>
              <a:gd name="connsiteX3" fmla="*/ 4897694 w 4897694"/>
              <a:gd name="connsiteY3" fmla="*/ 0 h 1675136"/>
              <a:gd name="connsiteX0" fmla="*/ 0 w 4897694"/>
              <a:gd name="connsiteY0" fmla="*/ 1687385 h 1687385"/>
              <a:gd name="connsiteX1" fmla="*/ 2019054 w 4897694"/>
              <a:gd name="connsiteY1" fmla="*/ 439954 h 1687385"/>
              <a:gd name="connsiteX2" fmla="*/ 2392827 w 4897694"/>
              <a:gd name="connsiteY2" fmla="*/ 25585 h 1687385"/>
              <a:gd name="connsiteX3" fmla="*/ 4897694 w 4897694"/>
              <a:gd name="connsiteY3" fmla="*/ 12249 h 1687385"/>
              <a:gd name="connsiteX0" fmla="*/ 0 w 4897694"/>
              <a:gd name="connsiteY0" fmla="*/ 1687385 h 1687385"/>
              <a:gd name="connsiteX1" fmla="*/ 1982478 w 4897694"/>
              <a:gd name="connsiteY1" fmla="*/ 428155 h 1687385"/>
              <a:gd name="connsiteX2" fmla="*/ 2392827 w 4897694"/>
              <a:gd name="connsiteY2" fmla="*/ 25585 h 1687385"/>
              <a:gd name="connsiteX3" fmla="*/ 4897694 w 4897694"/>
              <a:gd name="connsiteY3" fmla="*/ 12249 h 1687385"/>
              <a:gd name="connsiteX0" fmla="*/ 0 w 4897694"/>
              <a:gd name="connsiteY0" fmla="*/ 1687385 h 1687385"/>
              <a:gd name="connsiteX1" fmla="*/ 1982478 w 4897694"/>
              <a:gd name="connsiteY1" fmla="*/ 428155 h 1687385"/>
              <a:gd name="connsiteX2" fmla="*/ 2008779 w 4897694"/>
              <a:gd name="connsiteY2" fmla="*/ 456239 h 1687385"/>
              <a:gd name="connsiteX3" fmla="*/ 2392827 w 4897694"/>
              <a:gd name="connsiteY3" fmla="*/ 25585 h 1687385"/>
              <a:gd name="connsiteX4" fmla="*/ 4897694 w 4897694"/>
              <a:gd name="connsiteY4" fmla="*/ 12249 h 1687385"/>
              <a:gd name="connsiteX0" fmla="*/ 0 w 4897694"/>
              <a:gd name="connsiteY0" fmla="*/ 1687385 h 1687385"/>
              <a:gd name="connsiteX1" fmla="*/ 1982478 w 4897694"/>
              <a:gd name="connsiteY1" fmla="*/ 428155 h 1687385"/>
              <a:gd name="connsiteX2" fmla="*/ 2392827 w 4897694"/>
              <a:gd name="connsiteY2" fmla="*/ 25585 h 1687385"/>
              <a:gd name="connsiteX3" fmla="*/ 4897694 w 4897694"/>
              <a:gd name="connsiteY3" fmla="*/ 12249 h 1687385"/>
              <a:gd name="connsiteX0" fmla="*/ 0 w 4897694"/>
              <a:gd name="connsiteY0" fmla="*/ 1675136 h 1675136"/>
              <a:gd name="connsiteX1" fmla="*/ 1982478 w 4897694"/>
              <a:gd name="connsiteY1" fmla="*/ 415906 h 1675136"/>
              <a:gd name="connsiteX2" fmla="*/ 2910987 w 4897694"/>
              <a:gd name="connsiteY2" fmla="*/ 426292 h 1675136"/>
              <a:gd name="connsiteX3" fmla="*/ 4897694 w 4897694"/>
              <a:gd name="connsiteY3" fmla="*/ 0 h 1675136"/>
              <a:gd name="connsiteX0" fmla="*/ 0 w 4897694"/>
              <a:gd name="connsiteY0" fmla="*/ 1675136 h 1675136"/>
              <a:gd name="connsiteX1" fmla="*/ 1732542 w 4897694"/>
              <a:gd name="connsiteY1" fmla="*/ 616485 h 1675136"/>
              <a:gd name="connsiteX2" fmla="*/ 2910987 w 4897694"/>
              <a:gd name="connsiteY2" fmla="*/ 426292 h 1675136"/>
              <a:gd name="connsiteX3" fmla="*/ 4897694 w 4897694"/>
              <a:gd name="connsiteY3" fmla="*/ 0 h 1675136"/>
              <a:gd name="connsiteX0" fmla="*/ 0 w 6580190"/>
              <a:gd name="connsiteY0" fmla="*/ 1262129 h 1262129"/>
              <a:gd name="connsiteX1" fmla="*/ 1732542 w 6580190"/>
              <a:gd name="connsiteY1" fmla="*/ 203478 h 1262129"/>
              <a:gd name="connsiteX2" fmla="*/ 2910987 w 6580190"/>
              <a:gd name="connsiteY2" fmla="*/ 13285 h 1262129"/>
              <a:gd name="connsiteX3" fmla="*/ 6580190 w 6580190"/>
              <a:gd name="connsiteY3" fmla="*/ 135634 h 1262129"/>
              <a:gd name="connsiteX0" fmla="*/ 0 w 6580190"/>
              <a:gd name="connsiteY0" fmla="*/ 1392310 h 1392310"/>
              <a:gd name="connsiteX1" fmla="*/ 1732542 w 6580190"/>
              <a:gd name="connsiteY1" fmla="*/ 333659 h 1392310"/>
              <a:gd name="connsiteX2" fmla="*/ 2910987 w 6580190"/>
              <a:gd name="connsiteY2" fmla="*/ 143466 h 1392310"/>
              <a:gd name="connsiteX3" fmla="*/ 4697115 w 6580190"/>
              <a:gd name="connsiteY3" fmla="*/ 1880 h 1392310"/>
              <a:gd name="connsiteX4" fmla="*/ 6580190 w 6580190"/>
              <a:gd name="connsiteY4" fmla="*/ 265815 h 1392310"/>
              <a:gd name="connsiteX0" fmla="*/ 0 w 6580190"/>
              <a:gd name="connsiteY0" fmla="*/ 1392454 h 1392454"/>
              <a:gd name="connsiteX1" fmla="*/ 1732542 w 6580190"/>
              <a:gd name="connsiteY1" fmla="*/ 333803 h 1392454"/>
              <a:gd name="connsiteX2" fmla="*/ 3709563 w 6580190"/>
              <a:gd name="connsiteY2" fmla="*/ 131811 h 1392454"/>
              <a:gd name="connsiteX3" fmla="*/ 4697115 w 6580190"/>
              <a:gd name="connsiteY3" fmla="*/ 2024 h 1392454"/>
              <a:gd name="connsiteX4" fmla="*/ 6580190 w 6580190"/>
              <a:gd name="connsiteY4" fmla="*/ 265959 h 1392454"/>
              <a:gd name="connsiteX0" fmla="*/ 0 w 6580190"/>
              <a:gd name="connsiteY0" fmla="*/ 1392247 h 1392247"/>
              <a:gd name="connsiteX1" fmla="*/ 1732542 w 6580190"/>
              <a:gd name="connsiteY1" fmla="*/ 333596 h 1392247"/>
              <a:gd name="connsiteX2" fmla="*/ 3099963 w 6580190"/>
              <a:gd name="connsiteY2" fmla="*/ 149302 h 1392247"/>
              <a:gd name="connsiteX3" fmla="*/ 4697115 w 6580190"/>
              <a:gd name="connsiteY3" fmla="*/ 1817 h 1392247"/>
              <a:gd name="connsiteX4" fmla="*/ 6580190 w 6580190"/>
              <a:gd name="connsiteY4" fmla="*/ 265752 h 1392247"/>
              <a:gd name="connsiteX0" fmla="*/ 0 w 4845279"/>
              <a:gd name="connsiteY0" fmla="*/ 1392247 h 1392247"/>
              <a:gd name="connsiteX1" fmla="*/ 1732542 w 4845279"/>
              <a:gd name="connsiteY1" fmla="*/ 333596 h 1392247"/>
              <a:gd name="connsiteX2" fmla="*/ 3099963 w 4845279"/>
              <a:gd name="connsiteY2" fmla="*/ 149302 h 1392247"/>
              <a:gd name="connsiteX3" fmla="*/ 4697115 w 4845279"/>
              <a:gd name="connsiteY3" fmla="*/ 1817 h 1392247"/>
              <a:gd name="connsiteX4" fmla="*/ 3836990 w 4845279"/>
              <a:gd name="connsiteY4" fmla="*/ 478129 h 1392247"/>
              <a:gd name="connsiteX0" fmla="*/ 0 w 3836990"/>
              <a:gd name="connsiteY0" fmla="*/ 1243576 h 1243576"/>
              <a:gd name="connsiteX1" fmla="*/ 1732542 w 3836990"/>
              <a:gd name="connsiteY1" fmla="*/ 184925 h 1243576"/>
              <a:gd name="connsiteX2" fmla="*/ 3099963 w 3836990"/>
              <a:gd name="connsiteY2" fmla="*/ 631 h 1243576"/>
              <a:gd name="connsiteX3" fmla="*/ 3276747 w 3836990"/>
              <a:gd name="connsiteY3" fmla="*/ 124517 h 1243576"/>
              <a:gd name="connsiteX4" fmla="*/ 3836990 w 3836990"/>
              <a:gd name="connsiteY4" fmla="*/ 329458 h 1243576"/>
              <a:gd name="connsiteX0" fmla="*/ 0 w 3836990"/>
              <a:gd name="connsiteY0" fmla="*/ 1242945 h 1242945"/>
              <a:gd name="connsiteX1" fmla="*/ 1732542 w 3836990"/>
              <a:gd name="connsiteY1" fmla="*/ 184294 h 1242945"/>
              <a:gd name="connsiteX2" fmla="*/ 3099963 w 3836990"/>
              <a:gd name="connsiteY2" fmla="*/ 0 h 1242945"/>
              <a:gd name="connsiteX3" fmla="*/ 3836990 w 3836990"/>
              <a:gd name="connsiteY3" fmla="*/ 328827 h 1242945"/>
              <a:gd name="connsiteX0" fmla="*/ 0 w 3836990"/>
              <a:gd name="connsiteY0" fmla="*/ 1237046 h 1237046"/>
              <a:gd name="connsiteX1" fmla="*/ 1732542 w 3836990"/>
              <a:gd name="connsiteY1" fmla="*/ 178395 h 1237046"/>
              <a:gd name="connsiteX2" fmla="*/ 3093867 w 3836990"/>
              <a:gd name="connsiteY2" fmla="*/ 0 h 1237046"/>
              <a:gd name="connsiteX3" fmla="*/ 3836990 w 3836990"/>
              <a:gd name="connsiteY3" fmla="*/ 322928 h 1237046"/>
              <a:gd name="connsiteX0" fmla="*/ 0 w 3836990"/>
              <a:gd name="connsiteY0" fmla="*/ 1259766 h 1259766"/>
              <a:gd name="connsiteX1" fmla="*/ 1732542 w 3836990"/>
              <a:gd name="connsiteY1" fmla="*/ 201115 h 1259766"/>
              <a:gd name="connsiteX2" fmla="*/ 3093867 w 3836990"/>
              <a:gd name="connsiteY2" fmla="*/ 22720 h 1259766"/>
              <a:gd name="connsiteX3" fmla="*/ 3836990 w 3836990"/>
              <a:gd name="connsiteY3" fmla="*/ 345648 h 1259766"/>
              <a:gd name="connsiteX0" fmla="*/ 0 w 3836990"/>
              <a:gd name="connsiteY0" fmla="*/ 1259766 h 1259766"/>
              <a:gd name="connsiteX1" fmla="*/ 1732542 w 3836990"/>
              <a:gd name="connsiteY1" fmla="*/ 201115 h 1259766"/>
              <a:gd name="connsiteX2" fmla="*/ 3093867 w 3836990"/>
              <a:gd name="connsiteY2" fmla="*/ 22720 h 1259766"/>
              <a:gd name="connsiteX3" fmla="*/ 3836990 w 3836990"/>
              <a:gd name="connsiteY3" fmla="*/ 345648 h 1259766"/>
              <a:gd name="connsiteX0" fmla="*/ 0 w 4288094"/>
              <a:gd name="connsiteY0" fmla="*/ 2986697 h 2986697"/>
              <a:gd name="connsiteX1" fmla="*/ 1732542 w 4288094"/>
              <a:gd name="connsiteY1" fmla="*/ 1928046 h 2986697"/>
              <a:gd name="connsiteX2" fmla="*/ 3093867 w 4288094"/>
              <a:gd name="connsiteY2" fmla="*/ 1749651 h 2986697"/>
              <a:gd name="connsiteX3" fmla="*/ 4288094 w 4288094"/>
              <a:gd name="connsiteY3" fmla="*/ 1901 h 2986697"/>
              <a:gd name="connsiteX0" fmla="*/ 0 w 4288094"/>
              <a:gd name="connsiteY0" fmla="*/ 2986697 h 2986697"/>
              <a:gd name="connsiteX1" fmla="*/ 403614 w 4288094"/>
              <a:gd name="connsiteY1" fmla="*/ 2099127 h 2986697"/>
              <a:gd name="connsiteX2" fmla="*/ 3093867 w 4288094"/>
              <a:gd name="connsiteY2" fmla="*/ 1749651 h 2986697"/>
              <a:gd name="connsiteX3" fmla="*/ 4288094 w 4288094"/>
              <a:gd name="connsiteY3" fmla="*/ 1901 h 2986697"/>
              <a:gd name="connsiteX0" fmla="*/ 531938 w 4820032"/>
              <a:gd name="connsiteY0" fmla="*/ 2986097 h 2986097"/>
              <a:gd name="connsiteX1" fmla="*/ 935552 w 4820032"/>
              <a:gd name="connsiteY1" fmla="*/ 2098527 h 2986097"/>
              <a:gd name="connsiteX2" fmla="*/ 65741 w 4820032"/>
              <a:gd name="connsiteY2" fmla="*/ 2604459 h 2986097"/>
              <a:gd name="connsiteX3" fmla="*/ 4820032 w 4820032"/>
              <a:gd name="connsiteY3" fmla="*/ 1301 h 2986097"/>
              <a:gd name="connsiteX0" fmla="*/ 531938 w 4820032"/>
              <a:gd name="connsiteY0" fmla="*/ 2984796 h 2984796"/>
              <a:gd name="connsiteX1" fmla="*/ 935552 w 4820032"/>
              <a:gd name="connsiteY1" fmla="*/ 2097226 h 2984796"/>
              <a:gd name="connsiteX2" fmla="*/ 65741 w 4820032"/>
              <a:gd name="connsiteY2" fmla="*/ 2603158 h 2984796"/>
              <a:gd name="connsiteX3" fmla="*/ 3207699 w 4820032"/>
              <a:gd name="connsiteY3" fmla="*/ 862765 h 2984796"/>
              <a:gd name="connsiteX4" fmla="*/ 4820032 w 4820032"/>
              <a:gd name="connsiteY4" fmla="*/ 0 h 2984796"/>
              <a:gd name="connsiteX0" fmla="*/ 531938 w 4820032"/>
              <a:gd name="connsiteY0" fmla="*/ 2984796 h 2984796"/>
              <a:gd name="connsiteX1" fmla="*/ 935552 w 4820032"/>
              <a:gd name="connsiteY1" fmla="*/ 2097226 h 2984796"/>
              <a:gd name="connsiteX2" fmla="*/ 65741 w 4820032"/>
              <a:gd name="connsiteY2" fmla="*/ 2603158 h 2984796"/>
              <a:gd name="connsiteX3" fmla="*/ 2049459 w 4820032"/>
              <a:gd name="connsiteY3" fmla="*/ 2036740 h 2984796"/>
              <a:gd name="connsiteX4" fmla="*/ 4820032 w 4820032"/>
              <a:gd name="connsiteY4" fmla="*/ 0 h 2984796"/>
              <a:gd name="connsiteX0" fmla="*/ 531938 w 4820032"/>
              <a:gd name="connsiteY0" fmla="*/ 2984796 h 2984796"/>
              <a:gd name="connsiteX1" fmla="*/ 935552 w 4820032"/>
              <a:gd name="connsiteY1" fmla="*/ 2097226 h 2984796"/>
              <a:gd name="connsiteX2" fmla="*/ 65741 w 4820032"/>
              <a:gd name="connsiteY2" fmla="*/ 2603158 h 2984796"/>
              <a:gd name="connsiteX3" fmla="*/ 2049459 w 4820032"/>
              <a:gd name="connsiteY3" fmla="*/ 2036740 h 2984796"/>
              <a:gd name="connsiteX4" fmla="*/ 4820032 w 4820032"/>
              <a:gd name="connsiteY4" fmla="*/ 0 h 2984796"/>
              <a:gd name="connsiteX0" fmla="*/ 531938 w 4820032"/>
              <a:gd name="connsiteY0" fmla="*/ 2984796 h 2984796"/>
              <a:gd name="connsiteX1" fmla="*/ 935552 w 4820032"/>
              <a:gd name="connsiteY1" fmla="*/ 2097226 h 2984796"/>
              <a:gd name="connsiteX2" fmla="*/ 65741 w 4820032"/>
              <a:gd name="connsiteY2" fmla="*/ 2603158 h 2984796"/>
              <a:gd name="connsiteX3" fmla="*/ 2049459 w 4820032"/>
              <a:gd name="connsiteY3" fmla="*/ 2036740 h 2984796"/>
              <a:gd name="connsiteX4" fmla="*/ 4820032 w 4820032"/>
              <a:gd name="connsiteY4" fmla="*/ 0 h 2984796"/>
              <a:gd name="connsiteX0" fmla="*/ 531938 w 3417952"/>
              <a:gd name="connsiteY0" fmla="*/ 948056 h 948056"/>
              <a:gd name="connsiteX1" fmla="*/ 935552 w 3417952"/>
              <a:gd name="connsiteY1" fmla="*/ 60486 h 948056"/>
              <a:gd name="connsiteX2" fmla="*/ 65741 w 3417952"/>
              <a:gd name="connsiteY2" fmla="*/ 566418 h 948056"/>
              <a:gd name="connsiteX3" fmla="*/ 2049459 w 3417952"/>
              <a:gd name="connsiteY3" fmla="*/ 0 h 948056"/>
              <a:gd name="connsiteX4" fmla="*/ 3417952 w 3417952"/>
              <a:gd name="connsiteY4" fmla="*/ 517687 h 948056"/>
              <a:gd name="connsiteX0" fmla="*/ 531938 w 3417952"/>
              <a:gd name="connsiteY0" fmla="*/ 948056 h 948056"/>
              <a:gd name="connsiteX1" fmla="*/ 935552 w 3417952"/>
              <a:gd name="connsiteY1" fmla="*/ 60486 h 948056"/>
              <a:gd name="connsiteX2" fmla="*/ 65741 w 3417952"/>
              <a:gd name="connsiteY2" fmla="*/ 566418 h 948056"/>
              <a:gd name="connsiteX3" fmla="*/ 2049459 w 3417952"/>
              <a:gd name="connsiteY3" fmla="*/ 0 h 948056"/>
              <a:gd name="connsiteX4" fmla="*/ 3417952 w 3417952"/>
              <a:gd name="connsiteY4" fmla="*/ 517687 h 948056"/>
              <a:gd name="connsiteX0" fmla="*/ 556522 w 3442536"/>
              <a:gd name="connsiteY0" fmla="*/ 948056 h 948056"/>
              <a:gd name="connsiteX1" fmla="*/ 960136 w 3442536"/>
              <a:gd name="connsiteY1" fmla="*/ 60486 h 948056"/>
              <a:gd name="connsiteX2" fmla="*/ 90325 w 3442536"/>
              <a:gd name="connsiteY2" fmla="*/ 566418 h 948056"/>
              <a:gd name="connsiteX3" fmla="*/ 2074043 w 3442536"/>
              <a:gd name="connsiteY3" fmla="*/ 0 h 948056"/>
              <a:gd name="connsiteX4" fmla="*/ 3442536 w 3442536"/>
              <a:gd name="connsiteY4" fmla="*/ 517687 h 948056"/>
              <a:gd name="connsiteX0" fmla="*/ 556522 w 3442536"/>
              <a:gd name="connsiteY0" fmla="*/ 948056 h 948056"/>
              <a:gd name="connsiteX1" fmla="*/ 960136 w 3442536"/>
              <a:gd name="connsiteY1" fmla="*/ 60486 h 948056"/>
              <a:gd name="connsiteX2" fmla="*/ 90325 w 3442536"/>
              <a:gd name="connsiteY2" fmla="*/ 566418 h 948056"/>
              <a:gd name="connsiteX3" fmla="*/ 2074043 w 3442536"/>
              <a:gd name="connsiteY3" fmla="*/ 0 h 948056"/>
              <a:gd name="connsiteX4" fmla="*/ 3442536 w 3442536"/>
              <a:gd name="connsiteY4" fmla="*/ 517687 h 948056"/>
              <a:gd name="connsiteX0" fmla="*/ 518709 w 3404723"/>
              <a:gd name="connsiteY0" fmla="*/ 948056 h 948056"/>
              <a:gd name="connsiteX1" fmla="*/ 922323 w 3404723"/>
              <a:gd name="connsiteY1" fmla="*/ 60486 h 948056"/>
              <a:gd name="connsiteX2" fmla="*/ 52512 w 3404723"/>
              <a:gd name="connsiteY2" fmla="*/ 566418 h 948056"/>
              <a:gd name="connsiteX3" fmla="*/ 2036230 w 3404723"/>
              <a:gd name="connsiteY3" fmla="*/ 0 h 948056"/>
              <a:gd name="connsiteX4" fmla="*/ 3404723 w 3404723"/>
              <a:gd name="connsiteY4" fmla="*/ 517687 h 948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04723" h="948056">
                <a:moveTo>
                  <a:pt x="518709" y="948056"/>
                </a:moveTo>
                <a:cubicBezTo>
                  <a:pt x="745466" y="858852"/>
                  <a:pt x="993263" y="56014"/>
                  <a:pt x="922323" y="60486"/>
                </a:cubicBezTo>
                <a:cubicBezTo>
                  <a:pt x="766391" y="37191"/>
                  <a:pt x="-238285" y="647534"/>
                  <a:pt x="52512" y="566418"/>
                </a:cubicBezTo>
                <a:cubicBezTo>
                  <a:pt x="431203" y="360675"/>
                  <a:pt x="1243848" y="62199"/>
                  <a:pt x="2036230" y="0"/>
                </a:cubicBezTo>
                <a:cubicBezTo>
                  <a:pt x="2944436" y="8593"/>
                  <a:pt x="3160385" y="413708"/>
                  <a:pt x="3404723" y="517687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dash"/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7" name="Titel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64096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Number of “Push Back</a:t>
            </a:r>
            <a:r>
              <a:rPr lang="en-US" dirty="0"/>
              <a:t>”- Links </a:t>
            </a:r>
            <a:r>
              <a:rPr lang="en-US" dirty="0" smtClean="0"/>
              <a:t>decreases</a:t>
            </a:r>
            <a:endParaRPr lang="de-DE" dirty="0"/>
          </a:p>
        </p:txBody>
      </p:sp>
      <p:sp>
        <p:nvSpPr>
          <p:cNvPr id="81" name="Textfeld 80"/>
          <p:cNvSpPr txBox="1"/>
          <p:nvPr/>
        </p:nvSpPr>
        <p:spPr>
          <a:xfrm>
            <a:off x="2124782" y="5805264"/>
            <a:ext cx="69957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flows: </a:t>
            </a:r>
            <a:r>
              <a:rPr lang="en-US" sz="2800" dirty="0" smtClean="0">
                <a:solidFill>
                  <a:srgbClr val="C00000"/>
                </a:solidFill>
              </a:rPr>
              <a:t>1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00B050"/>
                </a:solidFill>
              </a:rPr>
              <a:t>2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0070C0"/>
                </a:solidFill>
              </a:rPr>
              <a:t>1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7030A0"/>
                </a:solidFill>
              </a:rPr>
              <a:t>1</a:t>
            </a:r>
          </a:p>
          <a:p>
            <a:pPr algn="r"/>
            <a:r>
              <a:rPr lang="en-US" sz="2800" dirty="0" smtClean="0"/>
              <a:t>  capacity of links: 1 (or marked)</a:t>
            </a:r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200726783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19"/>
          <p:cNvSpPr/>
          <p:nvPr/>
        </p:nvSpPr>
        <p:spPr>
          <a:xfrm>
            <a:off x="1048447" y="283849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5" name="Rechteck 4"/>
          <p:cNvSpPr/>
          <p:nvPr/>
        </p:nvSpPr>
        <p:spPr>
          <a:xfrm>
            <a:off x="1101345" y="2877994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s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6" name="Oval 19"/>
          <p:cNvSpPr/>
          <p:nvPr/>
        </p:nvSpPr>
        <p:spPr>
          <a:xfrm>
            <a:off x="1047449" y="370165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7" name="Rechteck 6"/>
          <p:cNvSpPr/>
          <p:nvPr/>
        </p:nvSpPr>
        <p:spPr>
          <a:xfrm>
            <a:off x="1100347" y="3741157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s</a:t>
            </a:r>
            <a:r>
              <a:rPr lang="en-US" sz="1200" baseline="-25000" dirty="0" smtClean="0"/>
              <a:t>3</a:t>
            </a:r>
            <a:endParaRPr lang="en-US" sz="1200" baseline="-25000" dirty="0"/>
          </a:p>
        </p:txBody>
      </p:sp>
      <p:sp>
        <p:nvSpPr>
          <p:cNvPr id="8" name="Oval 19"/>
          <p:cNvSpPr/>
          <p:nvPr/>
        </p:nvSpPr>
        <p:spPr>
          <a:xfrm>
            <a:off x="1047449" y="455620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7030A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9" name="Rechteck 8"/>
          <p:cNvSpPr/>
          <p:nvPr/>
        </p:nvSpPr>
        <p:spPr>
          <a:xfrm>
            <a:off x="1100347" y="4595699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s</a:t>
            </a:r>
            <a:r>
              <a:rPr lang="en-US" sz="1200" baseline="-25000" dirty="0" smtClean="0"/>
              <a:t>4</a:t>
            </a:r>
            <a:endParaRPr lang="en-US" sz="1200" baseline="-25000" dirty="0"/>
          </a:p>
        </p:txBody>
      </p:sp>
      <p:sp>
        <p:nvSpPr>
          <p:cNvPr id="10" name="Oval 19"/>
          <p:cNvSpPr/>
          <p:nvPr/>
        </p:nvSpPr>
        <p:spPr>
          <a:xfrm>
            <a:off x="2330296" y="283849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1" name="Oval 19"/>
          <p:cNvSpPr/>
          <p:nvPr/>
        </p:nvSpPr>
        <p:spPr>
          <a:xfrm>
            <a:off x="3612145" y="2838623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2" name="Oval 19"/>
          <p:cNvSpPr/>
          <p:nvPr/>
        </p:nvSpPr>
        <p:spPr>
          <a:xfrm>
            <a:off x="4893994" y="2834183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3" name="Oval 19"/>
          <p:cNvSpPr/>
          <p:nvPr/>
        </p:nvSpPr>
        <p:spPr>
          <a:xfrm>
            <a:off x="6175843" y="2834182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4" name="Oval 19"/>
          <p:cNvSpPr/>
          <p:nvPr/>
        </p:nvSpPr>
        <p:spPr>
          <a:xfrm>
            <a:off x="2327141" y="369803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5" name="Oval 19"/>
          <p:cNvSpPr/>
          <p:nvPr/>
        </p:nvSpPr>
        <p:spPr>
          <a:xfrm>
            <a:off x="3608990" y="369815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6" name="Oval 19"/>
          <p:cNvSpPr/>
          <p:nvPr/>
        </p:nvSpPr>
        <p:spPr>
          <a:xfrm>
            <a:off x="4890839" y="369371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7" name="Oval 19"/>
          <p:cNvSpPr/>
          <p:nvPr/>
        </p:nvSpPr>
        <p:spPr>
          <a:xfrm>
            <a:off x="6172688" y="369371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7452380" y="370165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6172688" y="1966706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0" name="Oval 19"/>
          <p:cNvSpPr/>
          <p:nvPr/>
        </p:nvSpPr>
        <p:spPr>
          <a:xfrm>
            <a:off x="4892996" y="454826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Oval 19"/>
          <p:cNvSpPr/>
          <p:nvPr/>
        </p:nvSpPr>
        <p:spPr>
          <a:xfrm>
            <a:off x="6172688" y="455620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2" name="Oval 19"/>
          <p:cNvSpPr/>
          <p:nvPr/>
        </p:nvSpPr>
        <p:spPr>
          <a:xfrm>
            <a:off x="6172688" y="54286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3" name="Oval 19"/>
          <p:cNvSpPr/>
          <p:nvPr/>
        </p:nvSpPr>
        <p:spPr>
          <a:xfrm>
            <a:off x="7452380" y="543661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4" name="Oval 19"/>
          <p:cNvSpPr/>
          <p:nvPr/>
        </p:nvSpPr>
        <p:spPr>
          <a:xfrm>
            <a:off x="2327141" y="54286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5" name="Rechteck 24"/>
          <p:cNvSpPr/>
          <p:nvPr/>
        </p:nvSpPr>
        <p:spPr>
          <a:xfrm>
            <a:off x="7543583" y="3745467"/>
            <a:ext cx="23596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200" dirty="0"/>
              <a:t>t</a:t>
            </a:r>
            <a:endParaRPr lang="en-US" sz="1200" baseline="-25000" dirty="0"/>
          </a:p>
        </p:txBody>
      </p:sp>
      <p:sp>
        <p:nvSpPr>
          <p:cNvPr id="26" name="Rechteck 25"/>
          <p:cNvSpPr/>
          <p:nvPr/>
        </p:nvSpPr>
        <p:spPr>
          <a:xfrm>
            <a:off x="7508318" y="5472479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/>
              <a:t>s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cxnSp>
        <p:nvCxnSpPr>
          <p:cNvPr id="27" name="Gerade Verbindung mit Pfeil 26"/>
          <p:cNvCxnSpPr>
            <a:stCxn id="4" idx="6"/>
            <a:endCxn id="10" idx="2"/>
          </p:cNvCxnSpPr>
          <p:nvPr/>
        </p:nvCxnSpPr>
        <p:spPr>
          <a:xfrm>
            <a:off x="1466818" y="3020805"/>
            <a:ext cx="86347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 Verbindung mit Pfeil 27"/>
          <p:cNvCxnSpPr>
            <a:stCxn id="6" idx="6"/>
            <a:endCxn id="14" idx="2"/>
          </p:cNvCxnSpPr>
          <p:nvPr/>
        </p:nvCxnSpPr>
        <p:spPr>
          <a:xfrm flipV="1">
            <a:off x="1465820" y="3880341"/>
            <a:ext cx="861321" cy="362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8" idx="7"/>
            <a:endCxn id="14" idx="3"/>
          </p:cNvCxnSpPr>
          <p:nvPr/>
        </p:nvCxnSpPr>
        <p:spPr>
          <a:xfrm flipV="1">
            <a:off x="1404551" y="4009253"/>
            <a:ext cx="983859" cy="60034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 Verbindung mit Pfeil 29"/>
          <p:cNvCxnSpPr>
            <a:stCxn id="4" idx="5"/>
            <a:endCxn id="24" idx="1"/>
          </p:cNvCxnSpPr>
          <p:nvPr/>
        </p:nvCxnSpPr>
        <p:spPr>
          <a:xfrm>
            <a:off x="1405549" y="3149717"/>
            <a:ext cx="982861" cy="233235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 Verbindung mit Pfeil 30"/>
          <p:cNvCxnSpPr>
            <a:stCxn id="11" idx="2"/>
            <a:endCxn id="10" idx="6"/>
          </p:cNvCxnSpPr>
          <p:nvPr/>
        </p:nvCxnSpPr>
        <p:spPr>
          <a:xfrm flipH="1" flipV="1">
            <a:off x="2748667" y="3020805"/>
            <a:ext cx="863478" cy="1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Gerade Verbindung mit Pfeil 31"/>
          <p:cNvCxnSpPr>
            <a:stCxn id="10" idx="7"/>
            <a:endCxn id="19" idx="2"/>
          </p:cNvCxnSpPr>
          <p:nvPr/>
        </p:nvCxnSpPr>
        <p:spPr>
          <a:xfrm flipV="1">
            <a:off x="2687398" y="2149016"/>
            <a:ext cx="3485290" cy="74287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/>
          <p:cNvCxnSpPr>
            <a:stCxn id="14" idx="7"/>
            <a:endCxn id="11" idx="3"/>
          </p:cNvCxnSpPr>
          <p:nvPr/>
        </p:nvCxnSpPr>
        <p:spPr>
          <a:xfrm flipV="1">
            <a:off x="2684243" y="3149845"/>
            <a:ext cx="989171" cy="60158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Gerade Verbindung mit Pfeil 33"/>
          <p:cNvCxnSpPr>
            <a:stCxn id="14" idx="6"/>
            <a:endCxn id="15" idx="2"/>
          </p:cNvCxnSpPr>
          <p:nvPr/>
        </p:nvCxnSpPr>
        <p:spPr>
          <a:xfrm>
            <a:off x="2745512" y="3880341"/>
            <a:ext cx="863478" cy="1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24" idx="7"/>
            <a:endCxn id="16" idx="3"/>
          </p:cNvCxnSpPr>
          <p:nvPr/>
        </p:nvCxnSpPr>
        <p:spPr>
          <a:xfrm flipV="1">
            <a:off x="2684243" y="4004941"/>
            <a:ext cx="2267865" cy="147712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Gerade Verbindung mit Pfeil 35"/>
          <p:cNvCxnSpPr>
            <a:stCxn id="24" idx="6"/>
            <a:endCxn id="22" idx="2"/>
          </p:cNvCxnSpPr>
          <p:nvPr/>
        </p:nvCxnSpPr>
        <p:spPr>
          <a:xfrm>
            <a:off x="2745512" y="5610980"/>
            <a:ext cx="3427176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Rechteck 36"/>
          <p:cNvSpPr/>
          <p:nvPr/>
        </p:nvSpPr>
        <p:spPr>
          <a:xfrm>
            <a:off x="3698121" y="3744782"/>
            <a:ext cx="26481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u</a:t>
            </a:r>
            <a:endParaRPr lang="en-US" sz="1200" baseline="-25000" dirty="0"/>
          </a:p>
        </p:txBody>
      </p:sp>
      <p:sp>
        <p:nvSpPr>
          <p:cNvPr id="38" name="Rechteck 37"/>
          <p:cNvSpPr/>
          <p:nvPr/>
        </p:nvSpPr>
        <p:spPr>
          <a:xfrm>
            <a:off x="2402882" y="3737527"/>
            <a:ext cx="2535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v</a:t>
            </a:r>
            <a:endParaRPr lang="en-US" sz="1200" baseline="-25000" dirty="0"/>
          </a:p>
        </p:txBody>
      </p:sp>
      <p:cxnSp>
        <p:nvCxnSpPr>
          <p:cNvPr id="39" name="Gerade Verbindung mit Pfeil 38"/>
          <p:cNvCxnSpPr>
            <a:stCxn id="15" idx="6"/>
            <a:endCxn id="13" idx="2"/>
          </p:cNvCxnSpPr>
          <p:nvPr/>
        </p:nvCxnSpPr>
        <p:spPr>
          <a:xfrm flipV="1">
            <a:off x="4027361" y="3016492"/>
            <a:ext cx="2148482" cy="86397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 Verbindung mit Pfeil 39"/>
          <p:cNvCxnSpPr>
            <a:stCxn id="15" idx="6"/>
            <a:endCxn id="16" idx="2"/>
          </p:cNvCxnSpPr>
          <p:nvPr/>
        </p:nvCxnSpPr>
        <p:spPr>
          <a:xfrm flipV="1">
            <a:off x="4027361" y="3876029"/>
            <a:ext cx="863478" cy="444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Gerade Verbindung mit Pfeil 40"/>
          <p:cNvCxnSpPr>
            <a:stCxn id="12" idx="3"/>
            <a:endCxn id="15" idx="7"/>
          </p:cNvCxnSpPr>
          <p:nvPr/>
        </p:nvCxnSpPr>
        <p:spPr>
          <a:xfrm flipH="1">
            <a:off x="3966092" y="3145405"/>
            <a:ext cx="989171" cy="60615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Gerade Verbindung mit Pfeil 41"/>
          <p:cNvCxnSpPr>
            <a:stCxn id="15" idx="5"/>
            <a:endCxn id="20" idx="1"/>
          </p:cNvCxnSpPr>
          <p:nvPr/>
        </p:nvCxnSpPr>
        <p:spPr>
          <a:xfrm>
            <a:off x="3966092" y="4009381"/>
            <a:ext cx="988173" cy="59227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Gerade Verbindung mit Pfeil 42"/>
          <p:cNvCxnSpPr>
            <a:stCxn id="16" idx="6"/>
            <a:endCxn id="17" idx="2"/>
          </p:cNvCxnSpPr>
          <p:nvPr/>
        </p:nvCxnSpPr>
        <p:spPr>
          <a:xfrm flipV="1">
            <a:off x="5309210" y="3876028"/>
            <a:ext cx="863478" cy="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Gerade Verbindung mit Pfeil 43"/>
          <p:cNvCxnSpPr>
            <a:stCxn id="20" idx="6"/>
            <a:endCxn id="21" idx="2"/>
          </p:cNvCxnSpPr>
          <p:nvPr/>
        </p:nvCxnSpPr>
        <p:spPr>
          <a:xfrm>
            <a:off x="5311367" y="4730570"/>
            <a:ext cx="861321" cy="794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mit Pfeil 44"/>
          <p:cNvCxnSpPr>
            <a:stCxn id="20" idx="5"/>
            <a:endCxn id="22" idx="1"/>
          </p:cNvCxnSpPr>
          <p:nvPr/>
        </p:nvCxnSpPr>
        <p:spPr>
          <a:xfrm>
            <a:off x="5250098" y="4859482"/>
            <a:ext cx="983859" cy="62258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Gerade Verbindung mit Pfeil 45"/>
          <p:cNvCxnSpPr>
            <a:stCxn id="16" idx="0"/>
            <a:endCxn id="12" idx="4"/>
          </p:cNvCxnSpPr>
          <p:nvPr/>
        </p:nvCxnSpPr>
        <p:spPr>
          <a:xfrm flipV="1">
            <a:off x="5100025" y="3198802"/>
            <a:ext cx="3155" cy="4949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Gerade Verbindung mit Pfeil 46"/>
          <p:cNvCxnSpPr>
            <a:stCxn id="17" idx="4"/>
            <a:endCxn id="21" idx="0"/>
          </p:cNvCxnSpPr>
          <p:nvPr/>
        </p:nvCxnSpPr>
        <p:spPr>
          <a:xfrm>
            <a:off x="6381874" y="4058337"/>
            <a:ext cx="0" cy="49786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Gerade Verbindung mit Pfeil 47"/>
          <p:cNvCxnSpPr>
            <a:stCxn id="17" idx="6"/>
            <a:endCxn id="18" idx="2"/>
          </p:cNvCxnSpPr>
          <p:nvPr/>
        </p:nvCxnSpPr>
        <p:spPr>
          <a:xfrm>
            <a:off x="6591059" y="3876028"/>
            <a:ext cx="861321" cy="794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Gerade Verbindung mit Pfeil 48"/>
          <p:cNvCxnSpPr>
            <a:stCxn id="13" idx="5"/>
            <a:endCxn id="18" idx="1"/>
          </p:cNvCxnSpPr>
          <p:nvPr/>
        </p:nvCxnSpPr>
        <p:spPr>
          <a:xfrm>
            <a:off x="6532945" y="3145404"/>
            <a:ext cx="980704" cy="60965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Gerade Verbindung mit Pfeil 49"/>
          <p:cNvCxnSpPr>
            <a:stCxn id="23" idx="0"/>
            <a:endCxn id="18" idx="4"/>
          </p:cNvCxnSpPr>
          <p:nvPr/>
        </p:nvCxnSpPr>
        <p:spPr>
          <a:xfrm flipV="1">
            <a:off x="7661566" y="4066277"/>
            <a:ext cx="0" cy="1370333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Gerade Verbindung mit Pfeil 50"/>
          <p:cNvCxnSpPr>
            <a:stCxn id="22" idx="7"/>
            <a:endCxn id="18" idx="3"/>
          </p:cNvCxnSpPr>
          <p:nvPr/>
        </p:nvCxnSpPr>
        <p:spPr>
          <a:xfrm flipV="1">
            <a:off x="6529790" y="4012880"/>
            <a:ext cx="983859" cy="146918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Gerade Verbindung mit Pfeil 51"/>
          <p:cNvCxnSpPr>
            <a:stCxn id="21" idx="7"/>
          </p:cNvCxnSpPr>
          <p:nvPr/>
        </p:nvCxnSpPr>
        <p:spPr>
          <a:xfrm flipV="1">
            <a:off x="6529790" y="3991881"/>
            <a:ext cx="904678" cy="61771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Gerade Verbindung mit Pfeil 52"/>
          <p:cNvCxnSpPr>
            <a:stCxn id="19" idx="5"/>
          </p:cNvCxnSpPr>
          <p:nvPr/>
        </p:nvCxnSpPr>
        <p:spPr>
          <a:xfrm>
            <a:off x="6529790" y="2277928"/>
            <a:ext cx="1001771" cy="139479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Gerade Verbindung mit Pfeil 54"/>
          <p:cNvCxnSpPr>
            <a:stCxn id="10" idx="4"/>
            <a:endCxn id="14" idx="0"/>
          </p:cNvCxnSpPr>
          <p:nvPr/>
        </p:nvCxnSpPr>
        <p:spPr>
          <a:xfrm flipH="1">
            <a:off x="2536327" y="3203114"/>
            <a:ext cx="3155" cy="494917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Freihandform 55"/>
          <p:cNvSpPr/>
          <p:nvPr/>
        </p:nvSpPr>
        <p:spPr>
          <a:xfrm>
            <a:off x="1475199" y="3958644"/>
            <a:ext cx="5929442" cy="209238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2131634"/>
              <a:gd name="connsiteY0" fmla="*/ 11386 h 613407"/>
              <a:gd name="connsiteX1" fmla="*/ 1394214 w 2131634"/>
              <a:gd name="connsiteY1" fmla="*/ 392181 h 613407"/>
              <a:gd name="connsiteX2" fmla="*/ 2131634 w 2131634"/>
              <a:gd name="connsiteY2" fmla="*/ 613407 h 613407"/>
              <a:gd name="connsiteX0" fmla="*/ 0 w 2131634"/>
              <a:gd name="connsiteY0" fmla="*/ 0 h 602021"/>
              <a:gd name="connsiteX1" fmla="*/ 1394214 w 2131634"/>
              <a:gd name="connsiteY1" fmla="*/ 380795 h 602021"/>
              <a:gd name="connsiteX2" fmla="*/ 2131634 w 2131634"/>
              <a:gd name="connsiteY2" fmla="*/ 602021 h 602021"/>
              <a:gd name="connsiteX0" fmla="*/ 0 w 4759010"/>
              <a:gd name="connsiteY0" fmla="*/ 0 h 380863"/>
              <a:gd name="connsiteX1" fmla="*/ 1394214 w 4759010"/>
              <a:gd name="connsiteY1" fmla="*/ 380795 h 380863"/>
              <a:gd name="connsiteX2" fmla="*/ 4759010 w 4759010"/>
              <a:gd name="connsiteY2" fmla="*/ 112373 h 380863"/>
              <a:gd name="connsiteX0" fmla="*/ 0 w 4759010"/>
              <a:gd name="connsiteY0" fmla="*/ 0 h 198044"/>
              <a:gd name="connsiteX1" fmla="*/ 2357382 w 4759010"/>
              <a:gd name="connsiteY1" fmla="*/ 197915 h 198044"/>
              <a:gd name="connsiteX2" fmla="*/ 4759010 w 4759010"/>
              <a:gd name="connsiteY2" fmla="*/ 112373 h 198044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59010"/>
              <a:gd name="connsiteY0" fmla="*/ 0 h 197915"/>
              <a:gd name="connsiteX1" fmla="*/ 2357382 w 4759010"/>
              <a:gd name="connsiteY1" fmla="*/ 197915 h 197915"/>
              <a:gd name="connsiteX2" fmla="*/ 4759010 w 4759010"/>
              <a:gd name="connsiteY2" fmla="*/ 112373 h 197915"/>
              <a:gd name="connsiteX0" fmla="*/ 0 w 4777298"/>
              <a:gd name="connsiteY0" fmla="*/ 0 h 197915"/>
              <a:gd name="connsiteX1" fmla="*/ 2357382 w 4777298"/>
              <a:gd name="connsiteY1" fmla="*/ 197915 h 197915"/>
              <a:gd name="connsiteX2" fmla="*/ 4777298 w 4777298"/>
              <a:gd name="connsiteY2" fmla="*/ 106474 h 197915"/>
              <a:gd name="connsiteX0" fmla="*/ 0 w 5929442"/>
              <a:gd name="connsiteY0" fmla="*/ 0 h 197915"/>
              <a:gd name="connsiteX1" fmla="*/ 2357382 w 5929442"/>
              <a:gd name="connsiteY1" fmla="*/ 197915 h 197915"/>
              <a:gd name="connsiteX2" fmla="*/ 5929442 w 5929442"/>
              <a:gd name="connsiteY2" fmla="*/ 6185 h 197915"/>
              <a:gd name="connsiteX0" fmla="*/ 0 w 5929442"/>
              <a:gd name="connsiteY0" fmla="*/ 0 h 200967"/>
              <a:gd name="connsiteX1" fmla="*/ 2357382 w 5929442"/>
              <a:gd name="connsiteY1" fmla="*/ 197915 h 200967"/>
              <a:gd name="connsiteX2" fmla="*/ 4739084 w 5929442"/>
              <a:gd name="connsiteY2" fmla="*/ 112387 h 200967"/>
              <a:gd name="connsiteX3" fmla="*/ 5929442 w 5929442"/>
              <a:gd name="connsiteY3" fmla="*/ 6185 h 200967"/>
              <a:gd name="connsiteX0" fmla="*/ 0 w 5929442"/>
              <a:gd name="connsiteY0" fmla="*/ 0 h 202488"/>
              <a:gd name="connsiteX1" fmla="*/ 2357382 w 5929442"/>
              <a:gd name="connsiteY1" fmla="*/ 197915 h 202488"/>
              <a:gd name="connsiteX2" fmla="*/ 4739084 w 5929442"/>
              <a:gd name="connsiteY2" fmla="*/ 141883 h 202488"/>
              <a:gd name="connsiteX3" fmla="*/ 5929442 w 5929442"/>
              <a:gd name="connsiteY3" fmla="*/ 6185 h 202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29442" h="202488">
                <a:moveTo>
                  <a:pt x="0" y="0"/>
                </a:moveTo>
                <a:cubicBezTo>
                  <a:pt x="263333" y="64179"/>
                  <a:pt x="1216742" y="180170"/>
                  <a:pt x="2357382" y="197915"/>
                </a:cubicBezTo>
                <a:cubicBezTo>
                  <a:pt x="3147229" y="216646"/>
                  <a:pt x="4143741" y="173838"/>
                  <a:pt x="4739084" y="141883"/>
                </a:cubicBezTo>
                <a:cubicBezTo>
                  <a:pt x="5334427" y="109928"/>
                  <a:pt x="5731049" y="23885"/>
                  <a:pt x="5929442" y="6185"/>
                </a:cubicBezTo>
              </a:path>
            </a:pathLst>
          </a:custGeom>
          <a:noFill/>
          <a:ln w="25400">
            <a:solidFill>
              <a:srgbClr val="00B05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 dirty="0"/>
          </a:p>
        </p:txBody>
      </p:sp>
      <p:sp>
        <p:nvSpPr>
          <p:cNvPr id="58" name="Freihandform 57"/>
          <p:cNvSpPr/>
          <p:nvPr/>
        </p:nvSpPr>
        <p:spPr>
          <a:xfrm>
            <a:off x="1459740" y="3917468"/>
            <a:ext cx="6071174" cy="715148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1731573"/>
              <a:gd name="connsiteY0" fmla="*/ 687033 h 722715"/>
              <a:gd name="connsiteX1" fmla="*/ 1683774 w 1731573"/>
              <a:gd name="connsiteY1" fmla="*/ 43 h 722715"/>
              <a:gd name="connsiteX2" fmla="*/ 1430594 w 1731573"/>
              <a:gd name="connsiteY2" fmla="*/ 722715 h 722715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7033 h 1519130"/>
              <a:gd name="connsiteX1" fmla="*/ 1683774 w 4585274"/>
              <a:gd name="connsiteY1" fmla="*/ 43 h 1519130"/>
              <a:gd name="connsiteX2" fmla="*/ 4585274 w 4585274"/>
              <a:gd name="connsiteY2" fmla="*/ 1519130 h 1519130"/>
              <a:gd name="connsiteX0" fmla="*/ 0 w 4585274"/>
              <a:gd name="connsiteY0" fmla="*/ 686990 h 1519087"/>
              <a:gd name="connsiteX1" fmla="*/ 1683774 w 4585274"/>
              <a:gd name="connsiteY1" fmla="*/ 0 h 1519087"/>
              <a:gd name="connsiteX2" fmla="*/ 4585274 w 4585274"/>
              <a:gd name="connsiteY2" fmla="*/ 1519087 h 1519087"/>
              <a:gd name="connsiteX0" fmla="*/ 0 w 4585274"/>
              <a:gd name="connsiteY0" fmla="*/ 686990 h 1519087"/>
              <a:gd name="connsiteX1" fmla="*/ 1683774 w 4585274"/>
              <a:gd name="connsiteY1" fmla="*/ 0 h 1519087"/>
              <a:gd name="connsiteX2" fmla="*/ 4585274 w 4585274"/>
              <a:gd name="connsiteY2" fmla="*/ 1519087 h 1519087"/>
              <a:gd name="connsiteX0" fmla="*/ 0 w 4585274"/>
              <a:gd name="connsiteY0" fmla="*/ 686990 h 1519087"/>
              <a:gd name="connsiteX1" fmla="*/ 1683774 w 4585274"/>
              <a:gd name="connsiteY1" fmla="*/ 0 h 1519087"/>
              <a:gd name="connsiteX2" fmla="*/ 4585274 w 4585274"/>
              <a:gd name="connsiteY2" fmla="*/ 1519087 h 1519087"/>
              <a:gd name="connsiteX0" fmla="*/ 0 w 4585274"/>
              <a:gd name="connsiteY0" fmla="*/ 707004 h 1539101"/>
              <a:gd name="connsiteX1" fmla="*/ 1683774 w 4585274"/>
              <a:gd name="connsiteY1" fmla="*/ 20014 h 1539101"/>
              <a:gd name="connsiteX2" fmla="*/ 2308523 w 4585274"/>
              <a:gd name="connsiteY2" fmla="*/ 307267 h 1539101"/>
              <a:gd name="connsiteX3" fmla="*/ 4585274 w 4585274"/>
              <a:gd name="connsiteY3" fmla="*/ 1539101 h 1539101"/>
              <a:gd name="connsiteX0" fmla="*/ 0 w 4585274"/>
              <a:gd name="connsiteY0" fmla="*/ 695871 h 1527968"/>
              <a:gd name="connsiteX1" fmla="*/ 1683774 w 4585274"/>
              <a:gd name="connsiteY1" fmla="*/ 8881 h 1527968"/>
              <a:gd name="connsiteX2" fmla="*/ 2750483 w 4585274"/>
              <a:gd name="connsiteY2" fmla="*/ 517360 h 1527968"/>
              <a:gd name="connsiteX3" fmla="*/ 4585274 w 4585274"/>
              <a:gd name="connsiteY3" fmla="*/ 1527968 h 1527968"/>
              <a:gd name="connsiteX0" fmla="*/ 0 w 4585274"/>
              <a:gd name="connsiteY0" fmla="*/ 690514 h 1522611"/>
              <a:gd name="connsiteX1" fmla="*/ 1683774 w 4585274"/>
              <a:gd name="connsiteY1" fmla="*/ 3524 h 1522611"/>
              <a:gd name="connsiteX2" fmla="*/ 3695363 w 4585274"/>
              <a:gd name="connsiteY2" fmla="*/ 1087191 h 1522611"/>
              <a:gd name="connsiteX3" fmla="*/ 4585274 w 4585274"/>
              <a:gd name="connsiteY3" fmla="*/ 1522611 h 1522611"/>
              <a:gd name="connsiteX0" fmla="*/ 0 w 4585274"/>
              <a:gd name="connsiteY0" fmla="*/ 690514 h 1522611"/>
              <a:gd name="connsiteX1" fmla="*/ 1683774 w 4585274"/>
              <a:gd name="connsiteY1" fmla="*/ 3524 h 1522611"/>
              <a:gd name="connsiteX2" fmla="*/ 3695363 w 4585274"/>
              <a:gd name="connsiteY2" fmla="*/ 1087191 h 1522611"/>
              <a:gd name="connsiteX3" fmla="*/ 4106843 w 4585274"/>
              <a:gd name="connsiteY3" fmla="*/ 1286295 h 1522611"/>
              <a:gd name="connsiteX4" fmla="*/ 4585274 w 4585274"/>
              <a:gd name="connsiteY4" fmla="*/ 1522611 h 1522611"/>
              <a:gd name="connsiteX0" fmla="*/ 0 w 6071174"/>
              <a:gd name="connsiteY0" fmla="*/ 690514 h 1286295"/>
              <a:gd name="connsiteX1" fmla="*/ 1683774 w 6071174"/>
              <a:gd name="connsiteY1" fmla="*/ 3524 h 1286295"/>
              <a:gd name="connsiteX2" fmla="*/ 3695363 w 6071174"/>
              <a:gd name="connsiteY2" fmla="*/ 1087191 h 1286295"/>
              <a:gd name="connsiteX3" fmla="*/ 4106843 w 6071174"/>
              <a:gd name="connsiteY3" fmla="*/ 1286295 h 1286295"/>
              <a:gd name="connsiteX4" fmla="*/ 6071174 w 6071174"/>
              <a:gd name="connsiteY4" fmla="*/ 202628 h 1286295"/>
              <a:gd name="connsiteX0" fmla="*/ 0 w 6071174"/>
              <a:gd name="connsiteY0" fmla="*/ 690514 h 1286295"/>
              <a:gd name="connsiteX1" fmla="*/ 1683774 w 6071174"/>
              <a:gd name="connsiteY1" fmla="*/ 3524 h 1286295"/>
              <a:gd name="connsiteX2" fmla="*/ 3695363 w 6071174"/>
              <a:gd name="connsiteY2" fmla="*/ 1087191 h 1286295"/>
              <a:gd name="connsiteX3" fmla="*/ 4106843 w 6071174"/>
              <a:gd name="connsiteY3" fmla="*/ 1286295 h 1286295"/>
              <a:gd name="connsiteX4" fmla="*/ 6071174 w 6071174"/>
              <a:gd name="connsiteY4" fmla="*/ 202628 h 1286295"/>
              <a:gd name="connsiteX0" fmla="*/ 0 w 6071174"/>
              <a:gd name="connsiteY0" fmla="*/ 690514 h 1426405"/>
              <a:gd name="connsiteX1" fmla="*/ 1683774 w 6071174"/>
              <a:gd name="connsiteY1" fmla="*/ 3524 h 1426405"/>
              <a:gd name="connsiteX2" fmla="*/ 3695363 w 6071174"/>
              <a:gd name="connsiteY2" fmla="*/ 1087191 h 1426405"/>
              <a:gd name="connsiteX3" fmla="*/ 4785023 w 6071174"/>
              <a:gd name="connsiteY3" fmla="*/ 1426405 h 1426405"/>
              <a:gd name="connsiteX4" fmla="*/ 6071174 w 6071174"/>
              <a:gd name="connsiteY4" fmla="*/ 202628 h 1426405"/>
              <a:gd name="connsiteX0" fmla="*/ 0 w 6071174"/>
              <a:gd name="connsiteY0" fmla="*/ 690514 h 1468737"/>
              <a:gd name="connsiteX1" fmla="*/ 1683774 w 6071174"/>
              <a:gd name="connsiteY1" fmla="*/ 3524 h 1468737"/>
              <a:gd name="connsiteX2" fmla="*/ 3695363 w 6071174"/>
              <a:gd name="connsiteY2" fmla="*/ 1087191 h 1468737"/>
              <a:gd name="connsiteX3" fmla="*/ 4785023 w 6071174"/>
              <a:gd name="connsiteY3" fmla="*/ 1426405 h 1468737"/>
              <a:gd name="connsiteX4" fmla="*/ 6071174 w 6071174"/>
              <a:gd name="connsiteY4" fmla="*/ 202628 h 1468737"/>
              <a:gd name="connsiteX0" fmla="*/ 0 w 6071174"/>
              <a:gd name="connsiteY0" fmla="*/ 690456 h 1470988"/>
              <a:gd name="connsiteX1" fmla="*/ 1683774 w 6071174"/>
              <a:gd name="connsiteY1" fmla="*/ 3466 h 1470988"/>
              <a:gd name="connsiteX2" fmla="*/ 3695363 w 6071174"/>
              <a:gd name="connsiteY2" fmla="*/ 1087133 h 1470988"/>
              <a:gd name="connsiteX3" fmla="*/ 4785023 w 6071174"/>
              <a:gd name="connsiteY3" fmla="*/ 1426347 h 1470988"/>
              <a:gd name="connsiteX4" fmla="*/ 6071174 w 6071174"/>
              <a:gd name="connsiteY4" fmla="*/ 202570 h 1470988"/>
              <a:gd name="connsiteX0" fmla="*/ 0 w 6071174"/>
              <a:gd name="connsiteY0" fmla="*/ 693240 h 1450127"/>
              <a:gd name="connsiteX1" fmla="*/ 1683774 w 6071174"/>
              <a:gd name="connsiteY1" fmla="*/ 6250 h 1450127"/>
              <a:gd name="connsiteX2" fmla="*/ 3942498 w 6071174"/>
              <a:gd name="connsiteY2" fmla="*/ 659422 h 1450127"/>
              <a:gd name="connsiteX3" fmla="*/ 4785023 w 6071174"/>
              <a:gd name="connsiteY3" fmla="*/ 1429131 h 1450127"/>
              <a:gd name="connsiteX4" fmla="*/ 6071174 w 6071174"/>
              <a:gd name="connsiteY4" fmla="*/ 205354 h 1450127"/>
              <a:gd name="connsiteX0" fmla="*/ 0 w 6071174"/>
              <a:gd name="connsiteY0" fmla="*/ 691775 h 1444341"/>
              <a:gd name="connsiteX1" fmla="*/ 1683774 w 6071174"/>
              <a:gd name="connsiteY1" fmla="*/ 4785 h 1444341"/>
              <a:gd name="connsiteX2" fmla="*/ 3942498 w 6071174"/>
              <a:gd name="connsiteY2" fmla="*/ 657957 h 1444341"/>
              <a:gd name="connsiteX3" fmla="*/ 4785023 w 6071174"/>
              <a:gd name="connsiteY3" fmla="*/ 1427666 h 1444341"/>
              <a:gd name="connsiteX4" fmla="*/ 6071174 w 6071174"/>
              <a:gd name="connsiteY4" fmla="*/ 203889 h 1444341"/>
              <a:gd name="connsiteX0" fmla="*/ 0 w 6071174"/>
              <a:gd name="connsiteY0" fmla="*/ 692374 h 1443732"/>
              <a:gd name="connsiteX1" fmla="*/ 1683774 w 6071174"/>
              <a:gd name="connsiteY1" fmla="*/ 5384 h 1443732"/>
              <a:gd name="connsiteX2" fmla="*/ 4158741 w 6071174"/>
              <a:gd name="connsiteY2" fmla="*/ 580828 h 1443732"/>
              <a:gd name="connsiteX3" fmla="*/ 4785023 w 6071174"/>
              <a:gd name="connsiteY3" fmla="*/ 1428265 h 1443732"/>
              <a:gd name="connsiteX4" fmla="*/ 6071174 w 6071174"/>
              <a:gd name="connsiteY4" fmla="*/ 204488 h 1443732"/>
              <a:gd name="connsiteX0" fmla="*/ 0 w 6071174"/>
              <a:gd name="connsiteY0" fmla="*/ 692080 h 692080"/>
              <a:gd name="connsiteX1" fmla="*/ 1683774 w 6071174"/>
              <a:gd name="connsiteY1" fmla="*/ 5090 h 692080"/>
              <a:gd name="connsiteX2" fmla="*/ 4158741 w 6071174"/>
              <a:gd name="connsiteY2" fmla="*/ 580534 h 692080"/>
              <a:gd name="connsiteX3" fmla="*/ 6071174 w 6071174"/>
              <a:gd name="connsiteY3" fmla="*/ 204194 h 692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071174" h="692080">
                <a:moveTo>
                  <a:pt x="0" y="692080"/>
                </a:moveTo>
                <a:cubicBezTo>
                  <a:pt x="226757" y="602876"/>
                  <a:pt x="1552022" y="6517"/>
                  <a:pt x="1683774" y="5090"/>
                </a:cubicBezTo>
                <a:cubicBezTo>
                  <a:pt x="2068528" y="-61533"/>
                  <a:pt x="3427508" y="547350"/>
                  <a:pt x="4158741" y="580534"/>
                </a:cubicBezTo>
                <a:cubicBezTo>
                  <a:pt x="4889974" y="613718"/>
                  <a:pt x="5672751" y="282598"/>
                  <a:pt x="6071174" y="204194"/>
                </a:cubicBezTo>
              </a:path>
            </a:pathLst>
          </a:custGeom>
          <a:noFill/>
          <a:ln w="25400">
            <a:solidFill>
              <a:srgbClr val="7030A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9" name="Freihandform 58"/>
          <p:cNvSpPr/>
          <p:nvPr/>
        </p:nvSpPr>
        <p:spPr>
          <a:xfrm rot="15594781">
            <a:off x="7077293" y="4656565"/>
            <a:ext cx="1328375" cy="219918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202400 w 793640"/>
              <a:gd name="connsiteY0" fmla="*/ 8126 h 820577"/>
              <a:gd name="connsiteX1" fmla="*/ 56220 w 793640"/>
              <a:gd name="connsiteY1" fmla="*/ 599351 h 820577"/>
              <a:gd name="connsiteX2" fmla="*/ 793640 w 793640"/>
              <a:gd name="connsiteY2" fmla="*/ 820577 h 820577"/>
              <a:gd name="connsiteX0" fmla="*/ 203864 w 795104"/>
              <a:gd name="connsiteY0" fmla="*/ 0 h 812451"/>
              <a:gd name="connsiteX1" fmla="*/ 57684 w 795104"/>
              <a:gd name="connsiteY1" fmla="*/ 591225 h 812451"/>
              <a:gd name="connsiteX2" fmla="*/ 795104 w 795104"/>
              <a:gd name="connsiteY2" fmla="*/ 812451 h 812451"/>
              <a:gd name="connsiteX0" fmla="*/ 188558 w 796461"/>
              <a:gd name="connsiteY0" fmla="*/ 0 h 890221"/>
              <a:gd name="connsiteX1" fmla="*/ 59041 w 796461"/>
              <a:gd name="connsiteY1" fmla="*/ 668995 h 890221"/>
              <a:gd name="connsiteX2" fmla="*/ 796461 w 796461"/>
              <a:gd name="connsiteY2" fmla="*/ 890221 h 890221"/>
              <a:gd name="connsiteX0" fmla="*/ 188558 w 1473578"/>
              <a:gd name="connsiteY0" fmla="*/ 0 h 669047"/>
              <a:gd name="connsiteX1" fmla="*/ 59041 w 1473578"/>
              <a:gd name="connsiteY1" fmla="*/ 668995 h 669047"/>
              <a:gd name="connsiteX2" fmla="*/ 1473578 w 1473578"/>
              <a:gd name="connsiteY2" fmla="*/ 280261 h 669047"/>
              <a:gd name="connsiteX0" fmla="*/ 0 w 1285020"/>
              <a:gd name="connsiteY0" fmla="*/ 0 h 280261"/>
              <a:gd name="connsiteX1" fmla="*/ 1285020 w 1285020"/>
              <a:gd name="connsiteY1" fmla="*/ 280261 h 280261"/>
              <a:gd name="connsiteX0" fmla="*/ 0 w 1286860"/>
              <a:gd name="connsiteY0" fmla="*/ 0 h 228148"/>
              <a:gd name="connsiteX1" fmla="*/ 1286860 w 1286860"/>
              <a:gd name="connsiteY1" fmla="*/ 228148 h 228148"/>
              <a:gd name="connsiteX0" fmla="*/ 0 w 1290864"/>
              <a:gd name="connsiteY0" fmla="*/ 0 h 206367"/>
              <a:gd name="connsiteX1" fmla="*/ 1290864 w 1290864"/>
              <a:gd name="connsiteY1" fmla="*/ 206367 h 206367"/>
              <a:gd name="connsiteX0" fmla="*/ 0 w 1328375"/>
              <a:gd name="connsiteY0" fmla="*/ 0 h 212825"/>
              <a:gd name="connsiteX1" fmla="*/ 1328375 w 1328375"/>
              <a:gd name="connsiteY1" fmla="*/ 212825 h 212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28375" h="212825">
                <a:moveTo>
                  <a:pt x="0" y="0"/>
                </a:moveTo>
                <a:lnTo>
                  <a:pt x="1328375" y="212825"/>
                </a:lnTo>
              </a:path>
            </a:pathLst>
          </a:custGeom>
          <a:noFill/>
          <a:ln w="25400">
            <a:solidFill>
              <a:srgbClr val="0070C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62" name="Rechteck 61"/>
          <p:cNvSpPr/>
          <p:nvPr/>
        </p:nvSpPr>
        <p:spPr>
          <a:xfrm>
            <a:off x="1867980" y="3645324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3" name="Rechteck 62"/>
          <p:cNvSpPr/>
          <p:nvPr/>
        </p:nvSpPr>
        <p:spPr>
          <a:xfrm>
            <a:off x="4323672" y="3855345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4" name="Rechteck 63"/>
          <p:cNvSpPr/>
          <p:nvPr/>
        </p:nvSpPr>
        <p:spPr>
          <a:xfrm>
            <a:off x="5476642" y="3853858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5" name="Rechteck 64"/>
          <p:cNvSpPr/>
          <p:nvPr/>
        </p:nvSpPr>
        <p:spPr>
          <a:xfrm>
            <a:off x="6806632" y="4315804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6" name="Rechteck 65"/>
          <p:cNvSpPr/>
          <p:nvPr/>
        </p:nvSpPr>
        <p:spPr>
          <a:xfrm>
            <a:off x="1896480" y="4859482"/>
            <a:ext cx="253596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 smtClean="0"/>
              <a:t>3</a:t>
            </a:r>
            <a:endParaRPr lang="en-US" sz="1050" baseline="-25000" dirty="0"/>
          </a:p>
        </p:txBody>
      </p:sp>
      <p:sp>
        <p:nvSpPr>
          <p:cNvPr id="67" name="Rechteck 66"/>
          <p:cNvSpPr/>
          <p:nvPr/>
        </p:nvSpPr>
        <p:spPr>
          <a:xfrm>
            <a:off x="3637242" y="4834039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8" name="Rechteck 67"/>
          <p:cNvSpPr/>
          <p:nvPr/>
        </p:nvSpPr>
        <p:spPr>
          <a:xfrm>
            <a:off x="5037771" y="3474667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69" name="Rechteck 68"/>
          <p:cNvSpPr/>
          <p:nvPr/>
        </p:nvSpPr>
        <p:spPr>
          <a:xfrm>
            <a:off x="4334026" y="3209872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0" name="Rechteck 69"/>
          <p:cNvSpPr/>
          <p:nvPr/>
        </p:nvSpPr>
        <p:spPr>
          <a:xfrm>
            <a:off x="3192562" y="3351807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1" name="Rechteck 70"/>
          <p:cNvSpPr/>
          <p:nvPr/>
        </p:nvSpPr>
        <p:spPr>
          <a:xfrm>
            <a:off x="2947412" y="2960951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2" name="Rechteck 71"/>
          <p:cNvSpPr/>
          <p:nvPr/>
        </p:nvSpPr>
        <p:spPr>
          <a:xfrm>
            <a:off x="4508887" y="2480222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3" name="Rechteck 72"/>
          <p:cNvSpPr/>
          <p:nvPr/>
        </p:nvSpPr>
        <p:spPr>
          <a:xfrm>
            <a:off x="6879898" y="2668487"/>
            <a:ext cx="25680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/>
              <a:t>2</a:t>
            </a:r>
            <a:endParaRPr lang="en-US" sz="1050" baseline="-25000" dirty="0"/>
          </a:p>
        </p:txBody>
      </p:sp>
      <p:sp>
        <p:nvSpPr>
          <p:cNvPr id="74" name="Rechteck 73"/>
          <p:cNvSpPr/>
          <p:nvPr/>
        </p:nvSpPr>
        <p:spPr>
          <a:xfrm>
            <a:off x="2859210" y="3910532"/>
            <a:ext cx="253596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050" dirty="0" smtClean="0"/>
              <a:t>4</a:t>
            </a:r>
            <a:endParaRPr lang="en-US" sz="1050" baseline="-25000" dirty="0"/>
          </a:p>
        </p:txBody>
      </p:sp>
      <p:sp>
        <p:nvSpPr>
          <p:cNvPr id="75" name="Rechteck 74"/>
          <p:cNvSpPr/>
          <p:nvPr/>
        </p:nvSpPr>
        <p:spPr>
          <a:xfrm>
            <a:off x="3701179" y="2875556"/>
            <a:ext cx="25199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x</a:t>
            </a:r>
            <a:endParaRPr lang="en-US" sz="1200" baseline="-25000" dirty="0"/>
          </a:p>
        </p:txBody>
      </p:sp>
      <p:sp>
        <p:nvSpPr>
          <p:cNvPr id="76" name="Rechteck 75"/>
          <p:cNvSpPr/>
          <p:nvPr/>
        </p:nvSpPr>
        <p:spPr>
          <a:xfrm>
            <a:off x="4975651" y="2871755"/>
            <a:ext cx="25359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y</a:t>
            </a:r>
            <a:endParaRPr lang="en-US" sz="1200" baseline="-25000" dirty="0"/>
          </a:p>
        </p:txBody>
      </p:sp>
      <p:sp>
        <p:nvSpPr>
          <p:cNvPr id="77" name="Rechteck 76"/>
          <p:cNvSpPr/>
          <p:nvPr/>
        </p:nvSpPr>
        <p:spPr>
          <a:xfrm>
            <a:off x="2387392" y="2890526"/>
            <a:ext cx="29527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w</a:t>
            </a:r>
            <a:endParaRPr lang="en-US" sz="1200" baseline="-25000" dirty="0"/>
          </a:p>
        </p:txBody>
      </p:sp>
      <p:sp>
        <p:nvSpPr>
          <p:cNvPr id="78" name="Rechteck 77"/>
          <p:cNvSpPr/>
          <p:nvPr/>
        </p:nvSpPr>
        <p:spPr>
          <a:xfrm>
            <a:off x="4970839" y="3735580"/>
            <a:ext cx="24558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z</a:t>
            </a:r>
            <a:endParaRPr lang="en-US" sz="1200" baseline="-25000" dirty="0"/>
          </a:p>
        </p:txBody>
      </p:sp>
      <p:sp>
        <p:nvSpPr>
          <p:cNvPr id="79" name="Freihandform 78"/>
          <p:cNvSpPr/>
          <p:nvPr/>
        </p:nvSpPr>
        <p:spPr>
          <a:xfrm>
            <a:off x="1466818" y="2346313"/>
            <a:ext cx="6158042" cy="1361252"/>
          </a:xfrm>
          <a:custGeom>
            <a:avLst/>
            <a:gdLst>
              <a:gd name="connsiteX0" fmla="*/ 0 w 6725265"/>
              <a:gd name="connsiteY0" fmla="*/ 427338 h 1375569"/>
              <a:gd name="connsiteX1" fmla="*/ 848033 w 6725265"/>
              <a:gd name="connsiteY1" fmla="*/ 604319 h 1375569"/>
              <a:gd name="connsiteX2" fmla="*/ 1482213 w 6725265"/>
              <a:gd name="connsiteY2" fmla="*/ 1304867 h 1375569"/>
              <a:gd name="connsiteX3" fmla="*/ 2993923 w 6725265"/>
              <a:gd name="connsiteY3" fmla="*/ 1260622 h 1375569"/>
              <a:gd name="connsiteX4" fmla="*/ 5405284 w 6725265"/>
              <a:gd name="connsiteY4" fmla="*/ 501080 h 1375569"/>
              <a:gd name="connsiteX5" fmla="*/ 5744497 w 6725265"/>
              <a:gd name="connsiteY5" fmla="*/ 14383 h 1375569"/>
              <a:gd name="connsiteX6" fmla="*/ 6725265 w 6725265"/>
              <a:gd name="connsiteY6" fmla="*/ 176616 h 1375569"/>
              <a:gd name="connsiteX0" fmla="*/ 0 w 6725265"/>
              <a:gd name="connsiteY0" fmla="*/ 430548 h 1376065"/>
              <a:gd name="connsiteX1" fmla="*/ 848033 w 6725265"/>
              <a:gd name="connsiteY1" fmla="*/ 607529 h 1376065"/>
              <a:gd name="connsiteX2" fmla="*/ 1482213 w 6725265"/>
              <a:gd name="connsiteY2" fmla="*/ 1308077 h 1376065"/>
              <a:gd name="connsiteX3" fmla="*/ 2993923 w 6725265"/>
              <a:gd name="connsiteY3" fmla="*/ 1263832 h 1376065"/>
              <a:gd name="connsiteX4" fmla="*/ 5206181 w 6725265"/>
              <a:gd name="connsiteY4" fmla="*/ 555909 h 1376065"/>
              <a:gd name="connsiteX5" fmla="*/ 5744497 w 6725265"/>
              <a:gd name="connsiteY5" fmla="*/ 17593 h 1376065"/>
              <a:gd name="connsiteX6" fmla="*/ 6725265 w 6725265"/>
              <a:gd name="connsiteY6" fmla="*/ 179826 h 1376065"/>
              <a:gd name="connsiteX0" fmla="*/ 0 w 6725265"/>
              <a:gd name="connsiteY0" fmla="*/ 347191 h 1292708"/>
              <a:gd name="connsiteX1" fmla="*/ 848033 w 6725265"/>
              <a:gd name="connsiteY1" fmla="*/ 524172 h 1292708"/>
              <a:gd name="connsiteX2" fmla="*/ 1482213 w 6725265"/>
              <a:gd name="connsiteY2" fmla="*/ 1224720 h 1292708"/>
              <a:gd name="connsiteX3" fmla="*/ 2993923 w 6725265"/>
              <a:gd name="connsiteY3" fmla="*/ 1180475 h 1292708"/>
              <a:gd name="connsiteX4" fmla="*/ 5206181 w 6725265"/>
              <a:gd name="connsiteY4" fmla="*/ 472552 h 1292708"/>
              <a:gd name="connsiteX5" fmla="*/ 5796116 w 6725265"/>
              <a:gd name="connsiteY5" fmla="*/ 37475 h 1292708"/>
              <a:gd name="connsiteX6" fmla="*/ 6725265 w 6725265"/>
              <a:gd name="connsiteY6" fmla="*/ 96469 h 1292708"/>
              <a:gd name="connsiteX0" fmla="*/ 0 w 6725265"/>
              <a:gd name="connsiteY0" fmla="*/ 322319 h 1267836"/>
              <a:gd name="connsiteX1" fmla="*/ 848033 w 6725265"/>
              <a:gd name="connsiteY1" fmla="*/ 499300 h 1267836"/>
              <a:gd name="connsiteX2" fmla="*/ 1482213 w 6725265"/>
              <a:gd name="connsiteY2" fmla="*/ 1199848 h 1267836"/>
              <a:gd name="connsiteX3" fmla="*/ 2993923 w 6725265"/>
              <a:gd name="connsiteY3" fmla="*/ 1155603 h 1267836"/>
              <a:gd name="connsiteX4" fmla="*/ 5206181 w 6725265"/>
              <a:gd name="connsiteY4" fmla="*/ 447680 h 1267836"/>
              <a:gd name="connsiteX5" fmla="*/ 5796116 w 6725265"/>
              <a:gd name="connsiteY5" fmla="*/ 12603 h 1267836"/>
              <a:gd name="connsiteX6" fmla="*/ 6725265 w 6725265"/>
              <a:gd name="connsiteY6" fmla="*/ 71597 h 1267836"/>
              <a:gd name="connsiteX0" fmla="*/ 0 w 6725265"/>
              <a:gd name="connsiteY0" fmla="*/ 342290 h 1287807"/>
              <a:gd name="connsiteX1" fmla="*/ 848033 w 6725265"/>
              <a:gd name="connsiteY1" fmla="*/ 519271 h 1287807"/>
              <a:gd name="connsiteX2" fmla="*/ 1482213 w 6725265"/>
              <a:gd name="connsiteY2" fmla="*/ 1219819 h 1287807"/>
              <a:gd name="connsiteX3" fmla="*/ 2993923 w 6725265"/>
              <a:gd name="connsiteY3" fmla="*/ 1175574 h 1287807"/>
              <a:gd name="connsiteX4" fmla="*/ 5206181 w 6725265"/>
              <a:gd name="connsiteY4" fmla="*/ 467651 h 1287807"/>
              <a:gd name="connsiteX5" fmla="*/ 5796116 w 6725265"/>
              <a:gd name="connsiteY5" fmla="*/ 32574 h 1287807"/>
              <a:gd name="connsiteX6" fmla="*/ 6725265 w 6725265"/>
              <a:gd name="connsiteY6" fmla="*/ 91568 h 1287807"/>
              <a:gd name="connsiteX0" fmla="*/ 0 w 6688394"/>
              <a:gd name="connsiteY0" fmla="*/ 349559 h 1295076"/>
              <a:gd name="connsiteX1" fmla="*/ 848033 w 6688394"/>
              <a:gd name="connsiteY1" fmla="*/ 526540 h 1295076"/>
              <a:gd name="connsiteX2" fmla="*/ 1482213 w 6688394"/>
              <a:gd name="connsiteY2" fmla="*/ 1227088 h 1295076"/>
              <a:gd name="connsiteX3" fmla="*/ 2993923 w 6688394"/>
              <a:gd name="connsiteY3" fmla="*/ 1182843 h 1295076"/>
              <a:gd name="connsiteX4" fmla="*/ 5206181 w 6688394"/>
              <a:gd name="connsiteY4" fmla="*/ 474920 h 1295076"/>
              <a:gd name="connsiteX5" fmla="*/ 5796116 w 6688394"/>
              <a:gd name="connsiteY5" fmla="*/ 39843 h 1295076"/>
              <a:gd name="connsiteX6" fmla="*/ 6688394 w 6688394"/>
              <a:gd name="connsiteY6" fmla="*/ 128334 h 1295076"/>
              <a:gd name="connsiteX0" fmla="*/ 0 w 6688394"/>
              <a:gd name="connsiteY0" fmla="*/ 357502 h 1297505"/>
              <a:gd name="connsiteX1" fmla="*/ 848033 w 6688394"/>
              <a:gd name="connsiteY1" fmla="*/ 534483 h 1297505"/>
              <a:gd name="connsiteX2" fmla="*/ 1482213 w 6688394"/>
              <a:gd name="connsiteY2" fmla="*/ 1235031 h 1297505"/>
              <a:gd name="connsiteX3" fmla="*/ 2993923 w 6688394"/>
              <a:gd name="connsiteY3" fmla="*/ 1190786 h 1297505"/>
              <a:gd name="connsiteX4" fmla="*/ 4881716 w 6688394"/>
              <a:gd name="connsiteY4" fmla="*/ 593476 h 1297505"/>
              <a:gd name="connsiteX5" fmla="*/ 5796116 w 6688394"/>
              <a:gd name="connsiteY5" fmla="*/ 47786 h 1297505"/>
              <a:gd name="connsiteX6" fmla="*/ 6688394 w 6688394"/>
              <a:gd name="connsiteY6" fmla="*/ 136277 h 1297505"/>
              <a:gd name="connsiteX0" fmla="*/ 0 w 6688394"/>
              <a:gd name="connsiteY0" fmla="*/ 357502 h 1255431"/>
              <a:gd name="connsiteX1" fmla="*/ 848033 w 6688394"/>
              <a:gd name="connsiteY1" fmla="*/ 534483 h 1255431"/>
              <a:gd name="connsiteX2" fmla="*/ 1482213 w 6688394"/>
              <a:gd name="connsiteY2" fmla="*/ 1235031 h 1255431"/>
              <a:gd name="connsiteX3" fmla="*/ 2993923 w 6688394"/>
              <a:gd name="connsiteY3" fmla="*/ 1190786 h 1255431"/>
              <a:gd name="connsiteX4" fmla="*/ 4881716 w 6688394"/>
              <a:gd name="connsiteY4" fmla="*/ 593476 h 1255431"/>
              <a:gd name="connsiteX5" fmla="*/ 5796116 w 6688394"/>
              <a:gd name="connsiteY5" fmla="*/ 47786 h 1255431"/>
              <a:gd name="connsiteX6" fmla="*/ 6688394 w 6688394"/>
              <a:gd name="connsiteY6" fmla="*/ 136277 h 1255431"/>
              <a:gd name="connsiteX0" fmla="*/ 0 w 6688394"/>
              <a:gd name="connsiteY0" fmla="*/ 357502 h 1229447"/>
              <a:gd name="connsiteX1" fmla="*/ 848033 w 6688394"/>
              <a:gd name="connsiteY1" fmla="*/ 534483 h 1229447"/>
              <a:gd name="connsiteX2" fmla="*/ 1526458 w 6688394"/>
              <a:gd name="connsiteY2" fmla="*/ 1168663 h 1229447"/>
              <a:gd name="connsiteX3" fmla="*/ 2993923 w 6688394"/>
              <a:gd name="connsiteY3" fmla="*/ 1190786 h 1229447"/>
              <a:gd name="connsiteX4" fmla="*/ 4881716 w 6688394"/>
              <a:gd name="connsiteY4" fmla="*/ 593476 h 1229447"/>
              <a:gd name="connsiteX5" fmla="*/ 5796116 w 6688394"/>
              <a:gd name="connsiteY5" fmla="*/ 47786 h 1229447"/>
              <a:gd name="connsiteX6" fmla="*/ 6688394 w 6688394"/>
              <a:gd name="connsiteY6" fmla="*/ 136277 h 1229447"/>
              <a:gd name="connsiteX0" fmla="*/ 0 w 6688394"/>
              <a:gd name="connsiteY0" fmla="*/ 357502 h 1197624"/>
              <a:gd name="connsiteX1" fmla="*/ 848033 w 6688394"/>
              <a:gd name="connsiteY1" fmla="*/ 534483 h 1197624"/>
              <a:gd name="connsiteX2" fmla="*/ 1526458 w 6688394"/>
              <a:gd name="connsiteY2" fmla="*/ 1168663 h 1197624"/>
              <a:gd name="connsiteX3" fmla="*/ 2993923 w 6688394"/>
              <a:gd name="connsiteY3" fmla="*/ 1190786 h 1197624"/>
              <a:gd name="connsiteX4" fmla="*/ 4881716 w 6688394"/>
              <a:gd name="connsiteY4" fmla="*/ 593476 h 1197624"/>
              <a:gd name="connsiteX5" fmla="*/ 5796116 w 6688394"/>
              <a:gd name="connsiteY5" fmla="*/ 47786 h 1197624"/>
              <a:gd name="connsiteX6" fmla="*/ 6688394 w 6688394"/>
              <a:gd name="connsiteY6" fmla="*/ 136277 h 1197624"/>
              <a:gd name="connsiteX0" fmla="*/ 0 w 6688394"/>
              <a:gd name="connsiteY0" fmla="*/ 357502 h 1230258"/>
              <a:gd name="connsiteX1" fmla="*/ 848033 w 6688394"/>
              <a:gd name="connsiteY1" fmla="*/ 534483 h 1230258"/>
              <a:gd name="connsiteX2" fmla="*/ 1526458 w 6688394"/>
              <a:gd name="connsiteY2" fmla="*/ 1168663 h 1230258"/>
              <a:gd name="connsiteX3" fmla="*/ 2853813 w 6688394"/>
              <a:gd name="connsiteY3" fmla="*/ 1190786 h 1230258"/>
              <a:gd name="connsiteX4" fmla="*/ 4881716 w 6688394"/>
              <a:gd name="connsiteY4" fmla="*/ 593476 h 1230258"/>
              <a:gd name="connsiteX5" fmla="*/ 5796116 w 6688394"/>
              <a:gd name="connsiteY5" fmla="*/ 47786 h 1230258"/>
              <a:gd name="connsiteX6" fmla="*/ 6688394 w 6688394"/>
              <a:gd name="connsiteY6" fmla="*/ 136277 h 1230258"/>
              <a:gd name="connsiteX0" fmla="*/ 0 w 6688394"/>
              <a:gd name="connsiteY0" fmla="*/ 357502 h 1227171"/>
              <a:gd name="connsiteX1" fmla="*/ 774291 w 6688394"/>
              <a:gd name="connsiteY1" fmla="*/ 578728 h 1227171"/>
              <a:gd name="connsiteX2" fmla="*/ 1526458 w 6688394"/>
              <a:gd name="connsiteY2" fmla="*/ 1168663 h 1227171"/>
              <a:gd name="connsiteX3" fmla="*/ 2853813 w 6688394"/>
              <a:gd name="connsiteY3" fmla="*/ 1190786 h 1227171"/>
              <a:gd name="connsiteX4" fmla="*/ 4881716 w 6688394"/>
              <a:gd name="connsiteY4" fmla="*/ 593476 h 1227171"/>
              <a:gd name="connsiteX5" fmla="*/ 5796116 w 6688394"/>
              <a:gd name="connsiteY5" fmla="*/ 47786 h 1227171"/>
              <a:gd name="connsiteX6" fmla="*/ 6688394 w 6688394"/>
              <a:gd name="connsiteY6" fmla="*/ 136277 h 1227171"/>
              <a:gd name="connsiteX0" fmla="*/ 0 w 6688394"/>
              <a:gd name="connsiteY0" fmla="*/ 357502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190797"/>
              <a:gd name="connsiteX1" fmla="*/ 774291 w 6688394"/>
              <a:gd name="connsiteY1" fmla="*/ 578728 h 1190797"/>
              <a:gd name="connsiteX2" fmla="*/ 2853813 w 6688394"/>
              <a:gd name="connsiteY2" fmla="*/ 1190786 h 1190797"/>
              <a:gd name="connsiteX3" fmla="*/ 4881716 w 6688394"/>
              <a:gd name="connsiteY3" fmla="*/ 593476 h 1190797"/>
              <a:gd name="connsiteX4" fmla="*/ 5796116 w 6688394"/>
              <a:gd name="connsiteY4" fmla="*/ 47786 h 1190797"/>
              <a:gd name="connsiteX5" fmla="*/ 6688394 w 6688394"/>
              <a:gd name="connsiteY5" fmla="*/ 136277 h 1190797"/>
              <a:gd name="connsiteX0" fmla="*/ 0 w 6688394"/>
              <a:gd name="connsiteY0" fmla="*/ 350128 h 1193370"/>
              <a:gd name="connsiteX1" fmla="*/ 2853813 w 6688394"/>
              <a:gd name="connsiteY1" fmla="*/ 1190786 h 1193370"/>
              <a:gd name="connsiteX2" fmla="*/ 4881716 w 6688394"/>
              <a:gd name="connsiteY2" fmla="*/ 593476 h 1193370"/>
              <a:gd name="connsiteX3" fmla="*/ 5796116 w 6688394"/>
              <a:gd name="connsiteY3" fmla="*/ 47786 h 1193370"/>
              <a:gd name="connsiteX4" fmla="*/ 6688394 w 6688394"/>
              <a:gd name="connsiteY4" fmla="*/ 136277 h 1193370"/>
              <a:gd name="connsiteX0" fmla="*/ 0 w 6688394"/>
              <a:gd name="connsiteY0" fmla="*/ 350128 h 600311"/>
              <a:gd name="connsiteX1" fmla="*/ 4881716 w 6688394"/>
              <a:gd name="connsiteY1" fmla="*/ 593476 h 600311"/>
              <a:gd name="connsiteX2" fmla="*/ 5796116 w 6688394"/>
              <a:gd name="connsiteY2" fmla="*/ 47786 h 600311"/>
              <a:gd name="connsiteX3" fmla="*/ 6688394 w 6688394"/>
              <a:gd name="connsiteY3" fmla="*/ 136277 h 600311"/>
              <a:gd name="connsiteX0" fmla="*/ 0 w 6688394"/>
              <a:gd name="connsiteY0" fmla="*/ 350128 h 350128"/>
              <a:gd name="connsiteX1" fmla="*/ 5796116 w 6688394"/>
              <a:gd name="connsiteY1" fmla="*/ 47786 h 350128"/>
              <a:gd name="connsiteX2" fmla="*/ 6688394 w 6688394"/>
              <a:gd name="connsiteY2" fmla="*/ 136277 h 350128"/>
              <a:gd name="connsiteX0" fmla="*/ 0 w 6688394"/>
              <a:gd name="connsiteY0" fmla="*/ 213851 h 213851"/>
              <a:gd name="connsiteX1" fmla="*/ 6688394 w 6688394"/>
              <a:gd name="connsiteY1" fmla="*/ 0 h 213851"/>
              <a:gd name="connsiteX0" fmla="*/ 0 w 6688394"/>
              <a:gd name="connsiteY0" fmla="*/ 213851 h 213851"/>
              <a:gd name="connsiteX1" fmla="*/ 542532 w 6688394"/>
              <a:gd name="connsiteY1" fmla="*/ 190501 h 213851"/>
              <a:gd name="connsiteX2" fmla="*/ 6688394 w 6688394"/>
              <a:gd name="connsiteY2" fmla="*/ 0 h 213851"/>
              <a:gd name="connsiteX0" fmla="*/ 0 w 6664010"/>
              <a:gd name="connsiteY0" fmla="*/ 1591547 h 1591547"/>
              <a:gd name="connsiteX1" fmla="*/ 518148 w 6664010"/>
              <a:gd name="connsiteY1" fmla="*/ 190501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27434"/>
              <a:gd name="connsiteY0" fmla="*/ 1859771 h 1859771"/>
              <a:gd name="connsiteX1" fmla="*/ 1091172 w 6627434"/>
              <a:gd name="connsiteY1" fmla="*/ 1513333 h 1859771"/>
              <a:gd name="connsiteX2" fmla="*/ 6627434 w 6627434"/>
              <a:gd name="connsiteY2" fmla="*/ 0 h 1859771"/>
              <a:gd name="connsiteX0" fmla="*/ 0 w 6627434"/>
              <a:gd name="connsiteY0" fmla="*/ 1859771 h 1970534"/>
              <a:gd name="connsiteX1" fmla="*/ 987540 w 6627434"/>
              <a:gd name="connsiteY1" fmla="*/ 1970533 h 1970534"/>
              <a:gd name="connsiteX2" fmla="*/ 6627434 w 6627434"/>
              <a:gd name="connsiteY2" fmla="*/ 0 h 1970534"/>
              <a:gd name="connsiteX0" fmla="*/ 0 w 6627434"/>
              <a:gd name="connsiteY0" fmla="*/ 1859771 h 1970534"/>
              <a:gd name="connsiteX1" fmla="*/ 987540 w 6627434"/>
              <a:gd name="connsiteY1" fmla="*/ 1970533 h 1970534"/>
              <a:gd name="connsiteX2" fmla="*/ 6627434 w 6627434"/>
              <a:gd name="connsiteY2" fmla="*/ 0 h 1970534"/>
              <a:gd name="connsiteX0" fmla="*/ 0 w 6627434"/>
              <a:gd name="connsiteY0" fmla="*/ 1859771 h 2008049"/>
              <a:gd name="connsiteX1" fmla="*/ 987540 w 6627434"/>
              <a:gd name="connsiteY1" fmla="*/ 1970533 h 2008049"/>
              <a:gd name="connsiteX2" fmla="*/ 1548372 w 6627434"/>
              <a:gd name="connsiteY2" fmla="*/ 1805940 h 2008049"/>
              <a:gd name="connsiteX3" fmla="*/ 6627434 w 6627434"/>
              <a:gd name="connsiteY3" fmla="*/ 0 h 2008049"/>
              <a:gd name="connsiteX0" fmla="*/ 0 w 6627434"/>
              <a:gd name="connsiteY0" fmla="*/ 1859771 h 2363481"/>
              <a:gd name="connsiteX1" fmla="*/ 987540 w 6627434"/>
              <a:gd name="connsiteY1" fmla="*/ 1970533 h 2363481"/>
              <a:gd name="connsiteX2" fmla="*/ 1280148 w 6627434"/>
              <a:gd name="connsiteY2" fmla="*/ 2269236 h 2363481"/>
              <a:gd name="connsiteX3" fmla="*/ 6627434 w 6627434"/>
              <a:gd name="connsiteY3" fmla="*/ 0 h 2363481"/>
              <a:gd name="connsiteX0" fmla="*/ 0 w 6627434"/>
              <a:gd name="connsiteY0" fmla="*/ 1859771 h 2502888"/>
              <a:gd name="connsiteX1" fmla="*/ 987540 w 6627434"/>
              <a:gd name="connsiteY1" fmla="*/ 1970533 h 2502888"/>
              <a:gd name="connsiteX2" fmla="*/ 1280148 w 6627434"/>
              <a:gd name="connsiteY2" fmla="*/ 2269236 h 2502888"/>
              <a:gd name="connsiteX3" fmla="*/ 6627434 w 6627434"/>
              <a:gd name="connsiteY3" fmla="*/ 0 h 2502888"/>
              <a:gd name="connsiteX0" fmla="*/ 0 w 6627434"/>
              <a:gd name="connsiteY0" fmla="*/ 1859771 h 2502888"/>
              <a:gd name="connsiteX1" fmla="*/ 987540 w 6627434"/>
              <a:gd name="connsiteY1" fmla="*/ 1970533 h 2502888"/>
              <a:gd name="connsiteX2" fmla="*/ 1280148 w 6627434"/>
              <a:gd name="connsiteY2" fmla="*/ 2269236 h 2502888"/>
              <a:gd name="connsiteX3" fmla="*/ 6627434 w 6627434"/>
              <a:gd name="connsiteY3" fmla="*/ 0 h 2502888"/>
              <a:gd name="connsiteX0" fmla="*/ 0 w 6627434"/>
              <a:gd name="connsiteY0" fmla="*/ 1859771 h 2593730"/>
              <a:gd name="connsiteX1" fmla="*/ 987540 w 6627434"/>
              <a:gd name="connsiteY1" fmla="*/ 1970533 h 2593730"/>
              <a:gd name="connsiteX2" fmla="*/ 1292340 w 6627434"/>
              <a:gd name="connsiteY2" fmla="*/ 2366772 h 2593730"/>
              <a:gd name="connsiteX3" fmla="*/ 6627434 w 6627434"/>
              <a:gd name="connsiteY3" fmla="*/ 0 h 2593730"/>
              <a:gd name="connsiteX0" fmla="*/ 0 w 6627434"/>
              <a:gd name="connsiteY0" fmla="*/ 1859771 h 2366772"/>
              <a:gd name="connsiteX1" fmla="*/ 987540 w 6627434"/>
              <a:gd name="connsiteY1" fmla="*/ 1970533 h 2366772"/>
              <a:gd name="connsiteX2" fmla="*/ 1292340 w 6627434"/>
              <a:gd name="connsiteY2" fmla="*/ 2366772 h 2366772"/>
              <a:gd name="connsiteX3" fmla="*/ 3139428 w 6627434"/>
              <a:gd name="connsiteY3" fmla="*/ 1933955 h 2366772"/>
              <a:gd name="connsiteX4" fmla="*/ 6627434 w 6627434"/>
              <a:gd name="connsiteY4" fmla="*/ 0 h 2366772"/>
              <a:gd name="connsiteX0" fmla="*/ 0 w 6627434"/>
              <a:gd name="connsiteY0" fmla="*/ 1859771 h 2476243"/>
              <a:gd name="connsiteX1" fmla="*/ 987540 w 6627434"/>
              <a:gd name="connsiteY1" fmla="*/ 1970533 h 2476243"/>
              <a:gd name="connsiteX2" fmla="*/ 1292340 w 6627434"/>
              <a:gd name="connsiteY2" fmla="*/ 2366772 h 2476243"/>
              <a:gd name="connsiteX3" fmla="*/ 2657844 w 6627434"/>
              <a:gd name="connsiteY3" fmla="*/ 2275331 h 2476243"/>
              <a:gd name="connsiteX4" fmla="*/ 6627434 w 6627434"/>
              <a:gd name="connsiteY4" fmla="*/ 0 h 2476243"/>
              <a:gd name="connsiteX0" fmla="*/ 0 w 6627434"/>
              <a:gd name="connsiteY0" fmla="*/ 1859771 h 2572649"/>
              <a:gd name="connsiteX1" fmla="*/ 987540 w 6627434"/>
              <a:gd name="connsiteY1" fmla="*/ 1970533 h 2572649"/>
              <a:gd name="connsiteX2" fmla="*/ 1316724 w 6627434"/>
              <a:gd name="connsiteY2" fmla="*/ 2561844 h 2572649"/>
              <a:gd name="connsiteX3" fmla="*/ 2657844 w 6627434"/>
              <a:gd name="connsiteY3" fmla="*/ 2275331 h 2572649"/>
              <a:gd name="connsiteX4" fmla="*/ 6627434 w 6627434"/>
              <a:gd name="connsiteY4" fmla="*/ 0 h 2572649"/>
              <a:gd name="connsiteX0" fmla="*/ 0 w 6627434"/>
              <a:gd name="connsiteY0" fmla="*/ 1859771 h 2670089"/>
              <a:gd name="connsiteX1" fmla="*/ 987540 w 6627434"/>
              <a:gd name="connsiteY1" fmla="*/ 1970533 h 2670089"/>
              <a:gd name="connsiteX2" fmla="*/ 1316724 w 6627434"/>
              <a:gd name="connsiteY2" fmla="*/ 2561844 h 2670089"/>
              <a:gd name="connsiteX3" fmla="*/ 2657844 w 6627434"/>
              <a:gd name="connsiteY3" fmla="*/ 2275331 h 2670089"/>
              <a:gd name="connsiteX4" fmla="*/ 6627434 w 6627434"/>
              <a:gd name="connsiteY4" fmla="*/ 0 h 2670089"/>
              <a:gd name="connsiteX0" fmla="*/ 0 w 6627434"/>
              <a:gd name="connsiteY0" fmla="*/ 1859771 h 2670089"/>
              <a:gd name="connsiteX1" fmla="*/ 987540 w 6627434"/>
              <a:gd name="connsiteY1" fmla="*/ 1970533 h 2670089"/>
              <a:gd name="connsiteX2" fmla="*/ 1316724 w 6627434"/>
              <a:gd name="connsiteY2" fmla="*/ 2561844 h 2670089"/>
              <a:gd name="connsiteX3" fmla="*/ 2657844 w 6627434"/>
              <a:gd name="connsiteY3" fmla="*/ 2275331 h 2670089"/>
              <a:gd name="connsiteX4" fmla="*/ 6627434 w 6627434"/>
              <a:gd name="connsiteY4" fmla="*/ 0 h 2670089"/>
              <a:gd name="connsiteX0" fmla="*/ 0 w 6627434"/>
              <a:gd name="connsiteY0" fmla="*/ 1859771 h 2585401"/>
              <a:gd name="connsiteX1" fmla="*/ 987540 w 6627434"/>
              <a:gd name="connsiteY1" fmla="*/ 1970533 h 2585401"/>
              <a:gd name="connsiteX2" fmla="*/ 1261860 w 6627434"/>
              <a:gd name="connsiteY2" fmla="*/ 2433828 h 2585401"/>
              <a:gd name="connsiteX3" fmla="*/ 2657844 w 6627434"/>
              <a:gd name="connsiteY3" fmla="*/ 2275331 h 2585401"/>
              <a:gd name="connsiteX4" fmla="*/ 6627434 w 6627434"/>
              <a:gd name="connsiteY4" fmla="*/ 0 h 2585401"/>
              <a:gd name="connsiteX0" fmla="*/ 0 w 6627434"/>
              <a:gd name="connsiteY0" fmla="*/ 1859771 h 2608257"/>
              <a:gd name="connsiteX1" fmla="*/ 987540 w 6627434"/>
              <a:gd name="connsiteY1" fmla="*/ 1970533 h 2608257"/>
              <a:gd name="connsiteX2" fmla="*/ 1261860 w 6627434"/>
              <a:gd name="connsiteY2" fmla="*/ 2433828 h 2608257"/>
              <a:gd name="connsiteX3" fmla="*/ 2657844 w 6627434"/>
              <a:gd name="connsiteY3" fmla="*/ 2275331 h 2608257"/>
              <a:gd name="connsiteX4" fmla="*/ 6627434 w 6627434"/>
              <a:gd name="connsiteY4" fmla="*/ 0 h 2608257"/>
              <a:gd name="connsiteX0" fmla="*/ 0 w 6627434"/>
              <a:gd name="connsiteY0" fmla="*/ 1859771 h 2579939"/>
              <a:gd name="connsiteX1" fmla="*/ 987540 w 6627434"/>
              <a:gd name="connsiteY1" fmla="*/ 1970533 h 2579939"/>
              <a:gd name="connsiteX2" fmla="*/ 1249668 w 6627434"/>
              <a:gd name="connsiteY2" fmla="*/ 2385060 h 2579939"/>
              <a:gd name="connsiteX3" fmla="*/ 2657844 w 6627434"/>
              <a:gd name="connsiteY3" fmla="*/ 2275331 h 2579939"/>
              <a:gd name="connsiteX4" fmla="*/ 6627434 w 6627434"/>
              <a:gd name="connsiteY4" fmla="*/ 0 h 2579939"/>
              <a:gd name="connsiteX0" fmla="*/ 0 w 6627434"/>
              <a:gd name="connsiteY0" fmla="*/ 1859771 h 2564352"/>
              <a:gd name="connsiteX1" fmla="*/ 987540 w 6627434"/>
              <a:gd name="connsiteY1" fmla="*/ 1970533 h 2564352"/>
              <a:gd name="connsiteX2" fmla="*/ 1249668 w 6627434"/>
              <a:gd name="connsiteY2" fmla="*/ 2385060 h 2564352"/>
              <a:gd name="connsiteX3" fmla="*/ 2645652 w 6627434"/>
              <a:gd name="connsiteY3" fmla="*/ 2238755 h 2564352"/>
              <a:gd name="connsiteX4" fmla="*/ 6627434 w 6627434"/>
              <a:gd name="connsiteY4" fmla="*/ 0 h 2564352"/>
              <a:gd name="connsiteX0" fmla="*/ 0 w 6627434"/>
              <a:gd name="connsiteY0" fmla="*/ 1859771 h 2622215"/>
              <a:gd name="connsiteX1" fmla="*/ 987540 w 6627434"/>
              <a:gd name="connsiteY1" fmla="*/ 1970533 h 2622215"/>
              <a:gd name="connsiteX2" fmla="*/ 1249668 w 6627434"/>
              <a:gd name="connsiteY2" fmla="*/ 2385060 h 2622215"/>
              <a:gd name="connsiteX3" fmla="*/ 2316468 w 6627434"/>
              <a:gd name="connsiteY3" fmla="*/ 2360675 h 2622215"/>
              <a:gd name="connsiteX4" fmla="*/ 6627434 w 6627434"/>
              <a:gd name="connsiteY4" fmla="*/ 0 h 2622215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6627434 w 6627434"/>
              <a:gd name="connsiteY4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3255252 w 6627434"/>
              <a:gd name="connsiteY4" fmla="*/ 1879091 h 2593961"/>
              <a:gd name="connsiteX5" fmla="*/ 6627434 w 6627434"/>
              <a:gd name="connsiteY5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4675620 w 6627434"/>
              <a:gd name="connsiteY4" fmla="*/ 1671827 h 2593961"/>
              <a:gd name="connsiteX5" fmla="*/ 6627434 w 6627434"/>
              <a:gd name="connsiteY5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4675620 w 6627434"/>
              <a:gd name="connsiteY4" fmla="*/ 1671827 h 2593961"/>
              <a:gd name="connsiteX5" fmla="*/ 6627434 w 6627434"/>
              <a:gd name="connsiteY5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4773156 w 6627434"/>
              <a:gd name="connsiteY4" fmla="*/ 1952243 h 2593961"/>
              <a:gd name="connsiteX5" fmla="*/ 6627434 w 6627434"/>
              <a:gd name="connsiteY5" fmla="*/ 0 h 2593961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4773156 w 5956874"/>
              <a:gd name="connsiteY4" fmla="*/ 92472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4773156 w 5956874"/>
              <a:gd name="connsiteY4" fmla="*/ 92472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4773156 w 5956874"/>
              <a:gd name="connsiteY4" fmla="*/ 92472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3194292 w 5956874"/>
              <a:gd name="connsiteY4" fmla="*/ 275351 h 734190"/>
              <a:gd name="connsiteX5" fmla="*/ 4773156 w 5956874"/>
              <a:gd name="connsiteY5" fmla="*/ 92472 h 734190"/>
              <a:gd name="connsiteX6" fmla="*/ 5956874 w 5956874"/>
              <a:gd name="connsiteY6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2895588 w 5956874"/>
              <a:gd name="connsiteY4" fmla="*/ 555767 h 734190"/>
              <a:gd name="connsiteX5" fmla="*/ 4773156 w 5956874"/>
              <a:gd name="connsiteY5" fmla="*/ 92472 h 734190"/>
              <a:gd name="connsiteX6" fmla="*/ 5956874 w 5956874"/>
              <a:gd name="connsiteY6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2895588 w 5956874"/>
              <a:gd name="connsiteY4" fmla="*/ 555767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5956874 w 5956874"/>
              <a:gd name="connsiteY4" fmla="*/ 639589 h 734190"/>
              <a:gd name="connsiteX0" fmla="*/ 0 w 5956874"/>
              <a:gd name="connsiteY0" fmla="*/ 0 h 639589"/>
              <a:gd name="connsiteX1" fmla="*/ 987540 w 5956874"/>
              <a:gd name="connsiteY1" fmla="*/ 110762 h 639589"/>
              <a:gd name="connsiteX2" fmla="*/ 1231380 w 5956874"/>
              <a:gd name="connsiteY2" fmla="*/ 458233 h 639589"/>
              <a:gd name="connsiteX3" fmla="*/ 5956874 w 5956874"/>
              <a:gd name="connsiteY3" fmla="*/ 639589 h 639589"/>
              <a:gd name="connsiteX0" fmla="*/ 0 w 5956874"/>
              <a:gd name="connsiteY0" fmla="*/ 358807 h 998396"/>
              <a:gd name="connsiteX1" fmla="*/ 1213092 w 5956874"/>
              <a:gd name="connsiteY1" fmla="*/ 177 h 998396"/>
              <a:gd name="connsiteX2" fmla="*/ 1231380 w 5956874"/>
              <a:gd name="connsiteY2" fmla="*/ 817040 h 998396"/>
              <a:gd name="connsiteX3" fmla="*/ 5956874 w 5956874"/>
              <a:gd name="connsiteY3" fmla="*/ 998396 h 998396"/>
              <a:gd name="connsiteX0" fmla="*/ 0 w 5956874"/>
              <a:gd name="connsiteY0" fmla="*/ 1010419 h 1650008"/>
              <a:gd name="connsiteX1" fmla="*/ 1213092 w 5956874"/>
              <a:gd name="connsiteY1" fmla="*/ 651789 h 1650008"/>
              <a:gd name="connsiteX2" fmla="*/ 4468356 w 5956874"/>
              <a:gd name="connsiteY2" fmla="*/ 72668 h 1650008"/>
              <a:gd name="connsiteX3" fmla="*/ 5956874 w 5956874"/>
              <a:gd name="connsiteY3" fmla="*/ 1650008 h 1650008"/>
              <a:gd name="connsiteX0" fmla="*/ 0 w 5956874"/>
              <a:gd name="connsiteY0" fmla="*/ 1010419 h 1650008"/>
              <a:gd name="connsiteX1" fmla="*/ 1213092 w 5956874"/>
              <a:gd name="connsiteY1" fmla="*/ 651789 h 1650008"/>
              <a:gd name="connsiteX2" fmla="*/ 4468356 w 5956874"/>
              <a:gd name="connsiteY2" fmla="*/ 72668 h 1650008"/>
              <a:gd name="connsiteX3" fmla="*/ 5956874 w 5956874"/>
              <a:gd name="connsiteY3" fmla="*/ 1650008 h 1650008"/>
              <a:gd name="connsiteX0" fmla="*/ 0 w 5956874"/>
              <a:gd name="connsiteY0" fmla="*/ 1212210 h 1851799"/>
              <a:gd name="connsiteX1" fmla="*/ 1213092 w 5956874"/>
              <a:gd name="connsiteY1" fmla="*/ 853580 h 1851799"/>
              <a:gd name="connsiteX2" fmla="*/ 5084052 w 5956874"/>
              <a:gd name="connsiteY2" fmla="*/ 61099 h 1851799"/>
              <a:gd name="connsiteX3" fmla="*/ 5956874 w 5956874"/>
              <a:gd name="connsiteY3" fmla="*/ 1851799 h 1851799"/>
              <a:gd name="connsiteX0" fmla="*/ 0 w 5956874"/>
              <a:gd name="connsiteY0" fmla="*/ 1212210 h 1851799"/>
              <a:gd name="connsiteX1" fmla="*/ 1213092 w 5956874"/>
              <a:gd name="connsiteY1" fmla="*/ 853580 h 1851799"/>
              <a:gd name="connsiteX2" fmla="*/ 5084052 w 5956874"/>
              <a:gd name="connsiteY2" fmla="*/ 61099 h 1851799"/>
              <a:gd name="connsiteX3" fmla="*/ 5956874 w 5956874"/>
              <a:gd name="connsiteY3" fmla="*/ 1851799 h 1851799"/>
              <a:gd name="connsiteX0" fmla="*/ 0 w 5956874"/>
              <a:gd name="connsiteY0" fmla="*/ 781150 h 1420739"/>
              <a:gd name="connsiteX1" fmla="*/ 1213092 w 5956874"/>
              <a:gd name="connsiteY1" fmla="*/ 422520 h 1420739"/>
              <a:gd name="connsiteX2" fmla="*/ 5004804 w 5956874"/>
              <a:gd name="connsiteY2" fmla="*/ 93335 h 1420739"/>
              <a:gd name="connsiteX3" fmla="*/ 5956874 w 5956874"/>
              <a:gd name="connsiteY3" fmla="*/ 1420739 h 1420739"/>
              <a:gd name="connsiteX0" fmla="*/ 0 w 5956874"/>
              <a:gd name="connsiteY0" fmla="*/ 687815 h 1327404"/>
              <a:gd name="connsiteX1" fmla="*/ 1213092 w 5956874"/>
              <a:gd name="connsiteY1" fmla="*/ 329185 h 1327404"/>
              <a:gd name="connsiteX2" fmla="*/ 5004804 w 5956874"/>
              <a:gd name="connsiteY2" fmla="*/ 0 h 1327404"/>
              <a:gd name="connsiteX3" fmla="*/ 5956874 w 5956874"/>
              <a:gd name="connsiteY3" fmla="*/ 1327404 h 1327404"/>
              <a:gd name="connsiteX0" fmla="*/ 0 w 5956874"/>
              <a:gd name="connsiteY0" fmla="*/ 688975 h 1328564"/>
              <a:gd name="connsiteX1" fmla="*/ 1213092 w 5956874"/>
              <a:gd name="connsiteY1" fmla="*/ 330345 h 1328564"/>
              <a:gd name="connsiteX2" fmla="*/ 5004804 w 5956874"/>
              <a:gd name="connsiteY2" fmla="*/ 1160 h 1328564"/>
              <a:gd name="connsiteX3" fmla="*/ 5956874 w 5956874"/>
              <a:gd name="connsiteY3" fmla="*/ 1328564 h 1328564"/>
              <a:gd name="connsiteX0" fmla="*/ 0 w 5956874"/>
              <a:gd name="connsiteY0" fmla="*/ 688975 h 1328564"/>
              <a:gd name="connsiteX1" fmla="*/ 1213092 w 5956874"/>
              <a:gd name="connsiteY1" fmla="*/ 330345 h 1328564"/>
              <a:gd name="connsiteX2" fmla="*/ 5004804 w 5956874"/>
              <a:gd name="connsiteY2" fmla="*/ 1160 h 1328564"/>
              <a:gd name="connsiteX3" fmla="*/ 5956874 w 5956874"/>
              <a:gd name="connsiteY3" fmla="*/ 1328564 h 1328564"/>
              <a:gd name="connsiteX0" fmla="*/ 0 w 5956874"/>
              <a:gd name="connsiteY0" fmla="*/ 687817 h 1327406"/>
              <a:gd name="connsiteX1" fmla="*/ 1213092 w 5956874"/>
              <a:gd name="connsiteY1" fmla="*/ 329187 h 1327406"/>
              <a:gd name="connsiteX2" fmla="*/ 5004804 w 5956874"/>
              <a:gd name="connsiteY2" fmla="*/ 2 h 1327406"/>
              <a:gd name="connsiteX3" fmla="*/ 5956874 w 5956874"/>
              <a:gd name="connsiteY3" fmla="*/ 1327406 h 1327406"/>
              <a:gd name="connsiteX0" fmla="*/ 0 w 5956874"/>
              <a:gd name="connsiteY0" fmla="*/ 824423 h 1464012"/>
              <a:gd name="connsiteX1" fmla="*/ 1213092 w 5956874"/>
              <a:gd name="connsiteY1" fmla="*/ 465793 h 1464012"/>
              <a:gd name="connsiteX2" fmla="*/ 4907268 w 5956874"/>
              <a:gd name="connsiteY2" fmla="*/ 69551 h 1464012"/>
              <a:gd name="connsiteX3" fmla="*/ 5004804 w 5956874"/>
              <a:gd name="connsiteY3" fmla="*/ 136608 h 1464012"/>
              <a:gd name="connsiteX4" fmla="*/ 5956874 w 5956874"/>
              <a:gd name="connsiteY4" fmla="*/ 1464012 h 1464012"/>
              <a:gd name="connsiteX0" fmla="*/ 0 w 5956874"/>
              <a:gd name="connsiteY0" fmla="*/ 791366 h 1430955"/>
              <a:gd name="connsiteX1" fmla="*/ 1213092 w 5956874"/>
              <a:gd name="connsiteY1" fmla="*/ 432736 h 1430955"/>
              <a:gd name="connsiteX2" fmla="*/ 4907268 w 5956874"/>
              <a:gd name="connsiteY2" fmla="*/ 36494 h 1430955"/>
              <a:gd name="connsiteX3" fmla="*/ 5956874 w 5956874"/>
              <a:gd name="connsiteY3" fmla="*/ 1430955 h 1430955"/>
              <a:gd name="connsiteX0" fmla="*/ 0 w 5956874"/>
              <a:gd name="connsiteY0" fmla="*/ 797080 h 1436669"/>
              <a:gd name="connsiteX1" fmla="*/ 1213092 w 5956874"/>
              <a:gd name="connsiteY1" fmla="*/ 438450 h 1436669"/>
              <a:gd name="connsiteX2" fmla="*/ 4675620 w 5956874"/>
              <a:gd name="connsiteY2" fmla="*/ 36112 h 1436669"/>
              <a:gd name="connsiteX3" fmla="*/ 5956874 w 5956874"/>
              <a:gd name="connsiteY3" fmla="*/ 1436669 h 1436669"/>
              <a:gd name="connsiteX0" fmla="*/ 0 w 6158042"/>
              <a:gd name="connsiteY0" fmla="*/ 797080 h 1369613"/>
              <a:gd name="connsiteX1" fmla="*/ 1213092 w 6158042"/>
              <a:gd name="connsiteY1" fmla="*/ 438450 h 1369613"/>
              <a:gd name="connsiteX2" fmla="*/ 4675620 w 6158042"/>
              <a:gd name="connsiteY2" fmla="*/ 36112 h 1369613"/>
              <a:gd name="connsiteX3" fmla="*/ 6158042 w 6158042"/>
              <a:gd name="connsiteY3" fmla="*/ 1369613 h 1369613"/>
              <a:gd name="connsiteX0" fmla="*/ 0 w 6158042"/>
              <a:gd name="connsiteY0" fmla="*/ 788719 h 1361252"/>
              <a:gd name="connsiteX1" fmla="*/ 1213092 w 6158042"/>
              <a:gd name="connsiteY1" fmla="*/ 430089 h 1361252"/>
              <a:gd name="connsiteX2" fmla="*/ 4675620 w 6158042"/>
              <a:gd name="connsiteY2" fmla="*/ 27751 h 1361252"/>
              <a:gd name="connsiteX3" fmla="*/ 6158042 w 6158042"/>
              <a:gd name="connsiteY3" fmla="*/ 1361252 h 1361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158042" h="1361252">
                <a:moveTo>
                  <a:pt x="0" y="788719"/>
                </a:moveTo>
                <a:cubicBezTo>
                  <a:pt x="369820" y="878472"/>
                  <a:pt x="831080" y="419584"/>
                  <a:pt x="1213092" y="430089"/>
                </a:cubicBezTo>
                <a:cubicBezTo>
                  <a:pt x="2037066" y="500365"/>
                  <a:pt x="3884990" y="-138619"/>
                  <a:pt x="4675620" y="27751"/>
                </a:cubicBezTo>
                <a:cubicBezTo>
                  <a:pt x="5466250" y="194121"/>
                  <a:pt x="5939374" y="1070739"/>
                  <a:pt x="6158042" y="1361252"/>
                </a:cubicBezTo>
              </a:path>
            </a:pathLst>
          </a:custGeom>
          <a:noFill/>
          <a:ln w="25400">
            <a:solidFill>
              <a:srgbClr val="C0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0" name="Freihandform 79"/>
          <p:cNvSpPr/>
          <p:nvPr/>
        </p:nvSpPr>
        <p:spPr>
          <a:xfrm>
            <a:off x="1859735" y="2417674"/>
            <a:ext cx="5635896" cy="1606859"/>
          </a:xfrm>
          <a:custGeom>
            <a:avLst/>
            <a:gdLst>
              <a:gd name="connsiteX0" fmla="*/ 0 w 6725265"/>
              <a:gd name="connsiteY0" fmla="*/ 427338 h 1375569"/>
              <a:gd name="connsiteX1" fmla="*/ 848033 w 6725265"/>
              <a:gd name="connsiteY1" fmla="*/ 604319 h 1375569"/>
              <a:gd name="connsiteX2" fmla="*/ 1482213 w 6725265"/>
              <a:gd name="connsiteY2" fmla="*/ 1304867 h 1375569"/>
              <a:gd name="connsiteX3" fmla="*/ 2993923 w 6725265"/>
              <a:gd name="connsiteY3" fmla="*/ 1260622 h 1375569"/>
              <a:gd name="connsiteX4" fmla="*/ 5405284 w 6725265"/>
              <a:gd name="connsiteY4" fmla="*/ 501080 h 1375569"/>
              <a:gd name="connsiteX5" fmla="*/ 5744497 w 6725265"/>
              <a:gd name="connsiteY5" fmla="*/ 14383 h 1375569"/>
              <a:gd name="connsiteX6" fmla="*/ 6725265 w 6725265"/>
              <a:gd name="connsiteY6" fmla="*/ 176616 h 1375569"/>
              <a:gd name="connsiteX0" fmla="*/ 0 w 6725265"/>
              <a:gd name="connsiteY0" fmla="*/ 430548 h 1376065"/>
              <a:gd name="connsiteX1" fmla="*/ 848033 w 6725265"/>
              <a:gd name="connsiteY1" fmla="*/ 607529 h 1376065"/>
              <a:gd name="connsiteX2" fmla="*/ 1482213 w 6725265"/>
              <a:gd name="connsiteY2" fmla="*/ 1308077 h 1376065"/>
              <a:gd name="connsiteX3" fmla="*/ 2993923 w 6725265"/>
              <a:gd name="connsiteY3" fmla="*/ 1263832 h 1376065"/>
              <a:gd name="connsiteX4" fmla="*/ 5206181 w 6725265"/>
              <a:gd name="connsiteY4" fmla="*/ 555909 h 1376065"/>
              <a:gd name="connsiteX5" fmla="*/ 5744497 w 6725265"/>
              <a:gd name="connsiteY5" fmla="*/ 17593 h 1376065"/>
              <a:gd name="connsiteX6" fmla="*/ 6725265 w 6725265"/>
              <a:gd name="connsiteY6" fmla="*/ 179826 h 1376065"/>
              <a:gd name="connsiteX0" fmla="*/ 0 w 6725265"/>
              <a:gd name="connsiteY0" fmla="*/ 347191 h 1292708"/>
              <a:gd name="connsiteX1" fmla="*/ 848033 w 6725265"/>
              <a:gd name="connsiteY1" fmla="*/ 524172 h 1292708"/>
              <a:gd name="connsiteX2" fmla="*/ 1482213 w 6725265"/>
              <a:gd name="connsiteY2" fmla="*/ 1224720 h 1292708"/>
              <a:gd name="connsiteX3" fmla="*/ 2993923 w 6725265"/>
              <a:gd name="connsiteY3" fmla="*/ 1180475 h 1292708"/>
              <a:gd name="connsiteX4" fmla="*/ 5206181 w 6725265"/>
              <a:gd name="connsiteY4" fmla="*/ 472552 h 1292708"/>
              <a:gd name="connsiteX5" fmla="*/ 5796116 w 6725265"/>
              <a:gd name="connsiteY5" fmla="*/ 37475 h 1292708"/>
              <a:gd name="connsiteX6" fmla="*/ 6725265 w 6725265"/>
              <a:gd name="connsiteY6" fmla="*/ 96469 h 1292708"/>
              <a:gd name="connsiteX0" fmla="*/ 0 w 6725265"/>
              <a:gd name="connsiteY0" fmla="*/ 322319 h 1267836"/>
              <a:gd name="connsiteX1" fmla="*/ 848033 w 6725265"/>
              <a:gd name="connsiteY1" fmla="*/ 499300 h 1267836"/>
              <a:gd name="connsiteX2" fmla="*/ 1482213 w 6725265"/>
              <a:gd name="connsiteY2" fmla="*/ 1199848 h 1267836"/>
              <a:gd name="connsiteX3" fmla="*/ 2993923 w 6725265"/>
              <a:gd name="connsiteY3" fmla="*/ 1155603 h 1267836"/>
              <a:gd name="connsiteX4" fmla="*/ 5206181 w 6725265"/>
              <a:gd name="connsiteY4" fmla="*/ 447680 h 1267836"/>
              <a:gd name="connsiteX5" fmla="*/ 5796116 w 6725265"/>
              <a:gd name="connsiteY5" fmla="*/ 12603 h 1267836"/>
              <a:gd name="connsiteX6" fmla="*/ 6725265 w 6725265"/>
              <a:gd name="connsiteY6" fmla="*/ 71597 h 1267836"/>
              <a:gd name="connsiteX0" fmla="*/ 0 w 6725265"/>
              <a:gd name="connsiteY0" fmla="*/ 342290 h 1287807"/>
              <a:gd name="connsiteX1" fmla="*/ 848033 w 6725265"/>
              <a:gd name="connsiteY1" fmla="*/ 519271 h 1287807"/>
              <a:gd name="connsiteX2" fmla="*/ 1482213 w 6725265"/>
              <a:gd name="connsiteY2" fmla="*/ 1219819 h 1287807"/>
              <a:gd name="connsiteX3" fmla="*/ 2993923 w 6725265"/>
              <a:gd name="connsiteY3" fmla="*/ 1175574 h 1287807"/>
              <a:gd name="connsiteX4" fmla="*/ 5206181 w 6725265"/>
              <a:gd name="connsiteY4" fmla="*/ 467651 h 1287807"/>
              <a:gd name="connsiteX5" fmla="*/ 5796116 w 6725265"/>
              <a:gd name="connsiteY5" fmla="*/ 32574 h 1287807"/>
              <a:gd name="connsiteX6" fmla="*/ 6725265 w 6725265"/>
              <a:gd name="connsiteY6" fmla="*/ 91568 h 1287807"/>
              <a:gd name="connsiteX0" fmla="*/ 0 w 6688394"/>
              <a:gd name="connsiteY0" fmla="*/ 349559 h 1295076"/>
              <a:gd name="connsiteX1" fmla="*/ 848033 w 6688394"/>
              <a:gd name="connsiteY1" fmla="*/ 526540 h 1295076"/>
              <a:gd name="connsiteX2" fmla="*/ 1482213 w 6688394"/>
              <a:gd name="connsiteY2" fmla="*/ 1227088 h 1295076"/>
              <a:gd name="connsiteX3" fmla="*/ 2993923 w 6688394"/>
              <a:gd name="connsiteY3" fmla="*/ 1182843 h 1295076"/>
              <a:gd name="connsiteX4" fmla="*/ 5206181 w 6688394"/>
              <a:gd name="connsiteY4" fmla="*/ 474920 h 1295076"/>
              <a:gd name="connsiteX5" fmla="*/ 5796116 w 6688394"/>
              <a:gd name="connsiteY5" fmla="*/ 39843 h 1295076"/>
              <a:gd name="connsiteX6" fmla="*/ 6688394 w 6688394"/>
              <a:gd name="connsiteY6" fmla="*/ 128334 h 1295076"/>
              <a:gd name="connsiteX0" fmla="*/ 0 w 6688394"/>
              <a:gd name="connsiteY0" fmla="*/ 357502 h 1297505"/>
              <a:gd name="connsiteX1" fmla="*/ 848033 w 6688394"/>
              <a:gd name="connsiteY1" fmla="*/ 534483 h 1297505"/>
              <a:gd name="connsiteX2" fmla="*/ 1482213 w 6688394"/>
              <a:gd name="connsiteY2" fmla="*/ 1235031 h 1297505"/>
              <a:gd name="connsiteX3" fmla="*/ 2993923 w 6688394"/>
              <a:gd name="connsiteY3" fmla="*/ 1190786 h 1297505"/>
              <a:gd name="connsiteX4" fmla="*/ 4881716 w 6688394"/>
              <a:gd name="connsiteY4" fmla="*/ 593476 h 1297505"/>
              <a:gd name="connsiteX5" fmla="*/ 5796116 w 6688394"/>
              <a:gd name="connsiteY5" fmla="*/ 47786 h 1297505"/>
              <a:gd name="connsiteX6" fmla="*/ 6688394 w 6688394"/>
              <a:gd name="connsiteY6" fmla="*/ 136277 h 1297505"/>
              <a:gd name="connsiteX0" fmla="*/ 0 w 6688394"/>
              <a:gd name="connsiteY0" fmla="*/ 357502 h 1255431"/>
              <a:gd name="connsiteX1" fmla="*/ 848033 w 6688394"/>
              <a:gd name="connsiteY1" fmla="*/ 534483 h 1255431"/>
              <a:gd name="connsiteX2" fmla="*/ 1482213 w 6688394"/>
              <a:gd name="connsiteY2" fmla="*/ 1235031 h 1255431"/>
              <a:gd name="connsiteX3" fmla="*/ 2993923 w 6688394"/>
              <a:gd name="connsiteY3" fmla="*/ 1190786 h 1255431"/>
              <a:gd name="connsiteX4" fmla="*/ 4881716 w 6688394"/>
              <a:gd name="connsiteY4" fmla="*/ 593476 h 1255431"/>
              <a:gd name="connsiteX5" fmla="*/ 5796116 w 6688394"/>
              <a:gd name="connsiteY5" fmla="*/ 47786 h 1255431"/>
              <a:gd name="connsiteX6" fmla="*/ 6688394 w 6688394"/>
              <a:gd name="connsiteY6" fmla="*/ 136277 h 1255431"/>
              <a:gd name="connsiteX0" fmla="*/ 0 w 6688394"/>
              <a:gd name="connsiteY0" fmla="*/ 357502 h 1229447"/>
              <a:gd name="connsiteX1" fmla="*/ 848033 w 6688394"/>
              <a:gd name="connsiteY1" fmla="*/ 534483 h 1229447"/>
              <a:gd name="connsiteX2" fmla="*/ 1526458 w 6688394"/>
              <a:gd name="connsiteY2" fmla="*/ 1168663 h 1229447"/>
              <a:gd name="connsiteX3" fmla="*/ 2993923 w 6688394"/>
              <a:gd name="connsiteY3" fmla="*/ 1190786 h 1229447"/>
              <a:gd name="connsiteX4" fmla="*/ 4881716 w 6688394"/>
              <a:gd name="connsiteY4" fmla="*/ 593476 h 1229447"/>
              <a:gd name="connsiteX5" fmla="*/ 5796116 w 6688394"/>
              <a:gd name="connsiteY5" fmla="*/ 47786 h 1229447"/>
              <a:gd name="connsiteX6" fmla="*/ 6688394 w 6688394"/>
              <a:gd name="connsiteY6" fmla="*/ 136277 h 1229447"/>
              <a:gd name="connsiteX0" fmla="*/ 0 w 6688394"/>
              <a:gd name="connsiteY0" fmla="*/ 357502 h 1197624"/>
              <a:gd name="connsiteX1" fmla="*/ 848033 w 6688394"/>
              <a:gd name="connsiteY1" fmla="*/ 534483 h 1197624"/>
              <a:gd name="connsiteX2" fmla="*/ 1526458 w 6688394"/>
              <a:gd name="connsiteY2" fmla="*/ 1168663 h 1197624"/>
              <a:gd name="connsiteX3" fmla="*/ 2993923 w 6688394"/>
              <a:gd name="connsiteY3" fmla="*/ 1190786 h 1197624"/>
              <a:gd name="connsiteX4" fmla="*/ 4881716 w 6688394"/>
              <a:gd name="connsiteY4" fmla="*/ 593476 h 1197624"/>
              <a:gd name="connsiteX5" fmla="*/ 5796116 w 6688394"/>
              <a:gd name="connsiteY5" fmla="*/ 47786 h 1197624"/>
              <a:gd name="connsiteX6" fmla="*/ 6688394 w 6688394"/>
              <a:gd name="connsiteY6" fmla="*/ 136277 h 1197624"/>
              <a:gd name="connsiteX0" fmla="*/ 0 w 6688394"/>
              <a:gd name="connsiteY0" fmla="*/ 357502 h 1230258"/>
              <a:gd name="connsiteX1" fmla="*/ 848033 w 6688394"/>
              <a:gd name="connsiteY1" fmla="*/ 534483 h 1230258"/>
              <a:gd name="connsiteX2" fmla="*/ 1526458 w 6688394"/>
              <a:gd name="connsiteY2" fmla="*/ 1168663 h 1230258"/>
              <a:gd name="connsiteX3" fmla="*/ 2853813 w 6688394"/>
              <a:gd name="connsiteY3" fmla="*/ 1190786 h 1230258"/>
              <a:gd name="connsiteX4" fmla="*/ 4881716 w 6688394"/>
              <a:gd name="connsiteY4" fmla="*/ 593476 h 1230258"/>
              <a:gd name="connsiteX5" fmla="*/ 5796116 w 6688394"/>
              <a:gd name="connsiteY5" fmla="*/ 47786 h 1230258"/>
              <a:gd name="connsiteX6" fmla="*/ 6688394 w 6688394"/>
              <a:gd name="connsiteY6" fmla="*/ 136277 h 1230258"/>
              <a:gd name="connsiteX0" fmla="*/ 0 w 6688394"/>
              <a:gd name="connsiteY0" fmla="*/ 357502 h 1227171"/>
              <a:gd name="connsiteX1" fmla="*/ 774291 w 6688394"/>
              <a:gd name="connsiteY1" fmla="*/ 578728 h 1227171"/>
              <a:gd name="connsiteX2" fmla="*/ 1526458 w 6688394"/>
              <a:gd name="connsiteY2" fmla="*/ 1168663 h 1227171"/>
              <a:gd name="connsiteX3" fmla="*/ 2853813 w 6688394"/>
              <a:gd name="connsiteY3" fmla="*/ 1190786 h 1227171"/>
              <a:gd name="connsiteX4" fmla="*/ 4881716 w 6688394"/>
              <a:gd name="connsiteY4" fmla="*/ 593476 h 1227171"/>
              <a:gd name="connsiteX5" fmla="*/ 5796116 w 6688394"/>
              <a:gd name="connsiteY5" fmla="*/ 47786 h 1227171"/>
              <a:gd name="connsiteX6" fmla="*/ 6688394 w 6688394"/>
              <a:gd name="connsiteY6" fmla="*/ 136277 h 1227171"/>
              <a:gd name="connsiteX0" fmla="*/ 0 w 6688394"/>
              <a:gd name="connsiteY0" fmla="*/ 357502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190797"/>
              <a:gd name="connsiteX1" fmla="*/ 774291 w 6688394"/>
              <a:gd name="connsiteY1" fmla="*/ 578728 h 1190797"/>
              <a:gd name="connsiteX2" fmla="*/ 2853813 w 6688394"/>
              <a:gd name="connsiteY2" fmla="*/ 1190786 h 1190797"/>
              <a:gd name="connsiteX3" fmla="*/ 4881716 w 6688394"/>
              <a:gd name="connsiteY3" fmla="*/ 593476 h 1190797"/>
              <a:gd name="connsiteX4" fmla="*/ 5796116 w 6688394"/>
              <a:gd name="connsiteY4" fmla="*/ 47786 h 1190797"/>
              <a:gd name="connsiteX5" fmla="*/ 6688394 w 6688394"/>
              <a:gd name="connsiteY5" fmla="*/ 136277 h 1190797"/>
              <a:gd name="connsiteX0" fmla="*/ 0 w 6688394"/>
              <a:gd name="connsiteY0" fmla="*/ 350128 h 1193370"/>
              <a:gd name="connsiteX1" fmla="*/ 2853813 w 6688394"/>
              <a:gd name="connsiteY1" fmla="*/ 1190786 h 1193370"/>
              <a:gd name="connsiteX2" fmla="*/ 4881716 w 6688394"/>
              <a:gd name="connsiteY2" fmla="*/ 593476 h 1193370"/>
              <a:gd name="connsiteX3" fmla="*/ 5796116 w 6688394"/>
              <a:gd name="connsiteY3" fmla="*/ 47786 h 1193370"/>
              <a:gd name="connsiteX4" fmla="*/ 6688394 w 6688394"/>
              <a:gd name="connsiteY4" fmla="*/ 136277 h 1193370"/>
              <a:gd name="connsiteX0" fmla="*/ 0 w 6688394"/>
              <a:gd name="connsiteY0" fmla="*/ 350128 h 600311"/>
              <a:gd name="connsiteX1" fmla="*/ 4881716 w 6688394"/>
              <a:gd name="connsiteY1" fmla="*/ 593476 h 600311"/>
              <a:gd name="connsiteX2" fmla="*/ 5796116 w 6688394"/>
              <a:gd name="connsiteY2" fmla="*/ 47786 h 600311"/>
              <a:gd name="connsiteX3" fmla="*/ 6688394 w 6688394"/>
              <a:gd name="connsiteY3" fmla="*/ 136277 h 600311"/>
              <a:gd name="connsiteX0" fmla="*/ 0 w 6688394"/>
              <a:gd name="connsiteY0" fmla="*/ 350128 h 350128"/>
              <a:gd name="connsiteX1" fmla="*/ 5796116 w 6688394"/>
              <a:gd name="connsiteY1" fmla="*/ 47786 h 350128"/>
              <a:gd name="connsiteX2" fmla="*/ 6688394 w 6688394"/>
              <a:gd name="connsiteY2" fmla="*/ 136277 h 350128"/>
              <a:gd name="connsiteX0" fmla="*/ 0 w 6688394"/>
              <a:gd name="connsiteY0" fmla="*/ 213851 h 213851"/>
              <a:gd name="connsiteX1" fmla="*/ 6688394 w 6688394"/>
              <a:gd name="connsiteY1" fmla="*/ 0 h 213851"/>
              <a:gd name="connsiteX0" fmla="*/ 0 w 6688394"/>
              <a:gd name="connsiteY0" fmla="*/ 213851 h 213851"/>
              <a:gd name="connsiteX1" fmla="*/ 542532 w 6688394"/>
              <a:gd name="connsiteY1" fmla="*/ 190501 h 213851"/>
              <a:gd name="connsiteX2" fmla="*/ 6688394 w 6688394"/>
              <a:gd name="connsiteY2" fmla="*/ 0 h 213851"/>
              <a:gd name="connsiteX0" fmla="*/ 0 w 6664010"/>
              <a:gd name="connsiteY0" fmla="*/ 1591547 h 1591547"/>
              <a:gd name="connsiteX1" fmla="*/ 518148 w 6664010"/>
              <a:gd name="connsiteY1" fmla="*/ 190501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64010"/>
              <a:gd name="connsiteY0" fmla="*/ 1591547 h 1591547"/>
              <a:gd name="connsiteX1" fmla="*/ 1127748 w 6664010"/>
              <a:gd name="connsiteY1" fmla="*/ 1513333 h 1591547"/>
              <a:gd name="connsiteX2" fmla="*/ 6664010 w 6664010"/>
              <a:gd name="connsiteY2" fmla="*/ 0 h 1591547"/>
              <a:gd name="connsiteX0" fmla="*/ 0 w 6627434"/>
              <a:gd name="connsiteY0" fmla="*/ 1859771 h 1859771"/>
              <a:gd name="connsiteX1" fmla="*/ 1091172 w 6627434"/>
              <a:gd name="connsiteY1" fmla="*/ 1513333 h 1859771"/>
              <a:gd name="connsiteX2" fmla="*/ 6627434 w 6627434"/>
              <a:gd name="connsiteY2" fmla="*/ 0 h 1859771"/>
              <a:gd name="connsiteX0" fmla="*/ 0 w 6627434"/>
              <a:gd name="connsiteY0" fmla="*/ 1859771 h 1970534"/>
              <a:gd name="connsiteX1" fmla="*/ 987540 w 6627434"/>
              <a:gd name="connsiteY1" fmla="*/ 1970533 h 1970534"/>
              <a:gd name="connsiteX2" fmla="*/ 6627434 w 6627434"/>
              <a:gd name="connsiteY2" fmla="*/ 0 h 1970534"/>
              <a:gd name="connsiteX0" fmla="*/ 0 w 6627434"/>
              <a:gd name="connsiteY0" fmla="*/ 1859771 h 1970534"/>
              <a:gd name="connsiteX1" fmla="*/ 987540 w 6627434"/>
              <a:gd name="connsiteY1" fmla="*/ 1970533 h 1970534"/>
              <a:gd name="connsiteX2" fmla="*/ 6627434 w 6627434"/>
              <a:gd name="connsiteY2" fmla="*/ 0 h 1970534"/>
              <a:gd name="connsiteX0" fmla="*/ 0 w 6627434"/>
              <a:gd name="connsiteY0" fmla="*/ 1859771 h 2008049"/>
              <a:gd name="connsiteX1" fmla="*/ 987540 w 6627434"/>
              <a:gd name="connsiteY1" fmla="*/ 1970533 h 2008049"/>
              <a:gd name="connsiteX2" fmla="*/ 1548372 w 6627434"/>
              <a:gd name="connsiteY2" fmla="*/ 1805940 h 2008049"/>
              <a:gd name="connsiteX3" fmla="*/ 6627434 w 6627434"/>
              <a:gd name="connsiteY3" fmla="*/ 0 h 2008049"/>
              <a:gd name="connsiteX0" fmla="*/ 0 w 6627434"/>
              <a:gd name="connsiteY0" fmla="*/ 1859771 h 2363481"/>
              <a:gd name="connsiteX1" fmla="*/ 987540 w 6627434"/>
              <a:gd name="connsiteY1" fmla="*/ 1970533 h 2363481"/>
              <a:gd name="connsiteX2" fmla="*/ 1280148 w 6627434"/>
              <a:gd name="connsiteY2" fmla="*/ 2269236 h 2363481"/>
              <a:gd name="connsiteX3" fmla="*/ 6627434 w 6627434"/>
              <a:gd name="connsiteY3" fmla="*/ 0 h 2363481"/>
              <a:gd name="connsiteX0" fmla="*/ 0 w 6627434"/>
              <a:gd name="connsiteY0" fmla="*/ 1859771 h 2502888"/>
              <a:gd name="connsiteX1" fmla="*/ 987540 w 6627434"/>
              <a:gd name="connsiteY1" fmla="*/ 1970533 h 2502888"/>
              <a:gd name="connsiteX2" fmla="*/ 1280148 w 6627434"/>
              <a:gd name="connsiteY2" fmla="*/ 2269236 h 2502888"/>
              <a:gd name="connsiteX3" fmla="*/ 6627434 w 6627434"/>
              <a:gd name="connsiteY3" fmla="*/ 0 h 2502888"/>
              <a:gd name="connsiteX0" fmla="*/ 0 w 6627434"/>
              <a:gd name="connsiteY0" fmla="*/ 1859771 h 2502888"/>
              <a:gd name="connsiteX1" fmla="*/ 987540 w 6627434"/>
              <a:gd name="connsiteY1" fmla="*/ 1970533 h 2502888"/>
              <a:gd name="connsiteX2" fmla="*/ 1280148 w 6627434"/>
              <a:gd name="connsiteY2" fmla="*/ 2269236 h 2502888"/>
              <a:gd name="connsiteX3" fmla="*/ 6627434 w 6627434"/>
              <a:gd name="connsiteY3" fmla="*/ 0 h 2502888"/>
              <a:gd name="connsiteX0" fmla="*/ 0 w 6627434"/>
              <a:gd name="connsiteY0" fmla="*/ 1859771 h 2593730"/>
              <a:gd name="connsiteX1" fmla="*/ 987540 w 6627434"/>
              <a:gd name="connsiteY1" fmla="*/ 1970533 h 2593730"/>
              <a:gd name="connsiteX2" fmla="*/ 1292340 w 6627434"/>
              <a:gd name="connsiteY2" fmla="*/ 2366772 h 2593730"/>
              <a:gd name="connsiteX3" fmla="*/ 6627434 w 6627434"/>
              <a:gd name="connsiteY3" fmla="*/ 0 h 2593730"/>
              <a:gd name="connsiteX0" fmla="*/ 0 w 6627434"/>
              <a:gd name="connsiteY0" fmla="*/ 1859771 h 2366772"/>
              <a:gd name="connsiteX1" fmla="*/ 987540 w 6627434"/>
              <a:gd name="connsiteY1" fmla="*/ 1970533 h 2366772"/>
              <a:gd name="connsiteX2" fmla="*/ 1292340 w 6627434"/>
              <a:gd name="connsiteY2" fmla="*/ 2366772 h 2366772"/>
              <a:gd name="connsiteX3" fmla="*/ 3139428 w 6627434"/>
              <a:gd name="connsiteY3" fmla="*/ 1933955 h 2366772"/>
              <a:gd name="connsiteX4" fmla="*/ 6627434 w 6627434"/>
              <a:gd name="connsiteY4" fmla="*/ 0 h 2366772"/>
              <a:gd name="connsiteX0" fmla="*/ 0 w 6627434"/>
              <a:gd name="connsiteY0" fmla="*/ 1859771 h 2476243"/>
              <a:gd name="connsiteX1" fmla="*/ 987540 w 6627434"/>
              <a:gd name="connsiteY1" fmla="*/ 1970533 h 2476243"/>
              <a:gd name="connsiteX2" fmla="*/ 1292340 w 6627434"/>
              <a:gd name="connsiteY2" fmla="*/ 2366772 h 2476243"/>
              <a:gd name="connsiteX3" fmla="*/ 2657844 w 6627434"/>
              <a:gd name="connsiteY3" fmla="*/ 2275331 h 2476243"/>
              <a:gd name="connsiteX4" fmla="*/ 6627434 w 6627434"/>
              <a:gd name="connsiteY4" fmla="*/ 0 h 2476243"/>
              <a:gd name="connsiteX0" fmla="*/ 0 w 6627434"/>
              <a:gd name="connsiteY0" fmla="*/ 1859771 h 2572649"/>
              <a:gd name="connsiteX1" fmla="*/ 987540 w 6627434"/>
              <a:gd name="connsiteY1" fmla="*/ 1970533 h 2572649"/>
              <a:gd name="connsiteX2" fmla="*/ 1316724 w 6627434"/>
              <a:gd name="connsiteY2" fmla="*/ 2561844 h 2572649"/>
              <a:gd name="connsiteX3" fmla="*/ 2657844 w 6627434"/>
              <a:gd name="connsiteY3" fmla="*/ 2275331 h 2572649"/>
              <a:gd name="connsiteX4" fmla="*/ 6627434 w 6627434"/>
              <a:gd name="connsiteY4" fmla="*/ 0 h 2572649"/>
              <a:gd name="connsiteX0" fmla="*/ 0 w 6627434"/>
              <a:gd name="connsiteY0" fmla="*/ 1859771 h 2670089"/>
              <a:gd name="connsiteX1" fmla="*/ 987540 w 6627434"/>
              <a:gd name="connsiteY1" fmla="*/ 1970533 h 2670089"/>
              <a:gd name="connsiteX2" fmla="*/ 1316724 w 6627434"/>
              <a:gd name="connsiteY2" fmla="*/ 2561844 h 2670089"/>
              <a:gd name="connsiteX3" fmla="*/ 2657844 w 6627434"/>
              <a:gd name="connsiteY3" fmla="*/ 2275331 h 2670089"/>
              <a:gd name="connsiteX4" fmla="*/ 6627434 w 6627434"/>
              <a:gd name="connsiteY4" fmla="*/ 0 h 2670089"/>
              <a:gd name="connsiteX0" fmla="*/ 0 w 6627434"/>
              <a:gd name="connsiteY0" fmla="*/ 1859771 h 2670089"/>
              <a:gd name="connsiteX1" fmla="*/ 987540 w 6627434"/>
              <a:gd name="connsiteY1" fmla="*/ 1970533 h 2670089"/>
              <a:gd name="connsiteX2" fmla="*/ 1316724 w 6627434"/>
              <a:gd name="connsiteY2" fmla="*/ 2561844 h 2670089"/>
              <a:gd name="connsiteX3" fmla="*/ 2657844 w 6627434"/>
              <a:gd name="connsiteY3" fmla="*/ 2275331 h 2670089"/>
              <a:gd name="connsiteX4" fmla="*/ 6627434 w 6627434"/>
              <a:gd name="connsiteY4" fmla="*/ 0 h 2670089"/>
              <a:gd name="connsiteX0" fmla="*/ 0 w 6627434"/>
              <a:gd name="connsiteY0" fmla="*/ 1859771 h 2585401"/>
              <a:gd name="connsiteX1" fmla="*/ 987540 w 6627434"/>
              <a:gd name="connsiteY1" fmla="*/ 1970533 h 2585401"/>
              <a:gd name="connsiteX2" fmla="*/ 1261860 w 6627434"/>
              <a:gd name="connsiteY2" fmla="*/ 2433828 h 2585401"/>
              <a:gd name="connsiteX3" fmla="*/ 2657844 w 6627434"/>
              <a:gd name="connsiteY3" fmla="*/ 2275331 h 2585401"/>
              <a:gd name="connsiteX4" fmla="*/ 6627434 w 6627434"/>
              <a:gd name="connsiteY4" fmla="*/ 0 h 2585401"/>
              <a:gd name="connsiteX0" fmla="*/ 0 w 6627434"/>
              <a:gd name="connsiteY0" fmla="*/ 1859771 h 2608257"/>
              <a:gd name="connsiteX1" fmla="*/ 987540 w 6627434"/>
              <a:gd name="connsiteY1" fmla="*/ 1970533 h 2608257"/>
              <a:gd name="connsiteX2" fmla="*/ 1261860 w 6627434"/>
              <a:gd name="connsiteY2" fmla="*/ 2433828 h 2608257"/>
              <a:gd name="connsiteX3" fmla="*/ 2657844 w 6627434"/>
              <a:gd name="connsiteY3" fmla="*/ 2275331 h 2608257"/>
              <a:gd name="connsiteX4" fmla="*/ 6627434 w 6627434"/>
              <a:gd name="connsiteY4" fmla="*/ 0 h 2608257"/>
              <a:gd name="connsiteX0" fmla="*/ 0 w 6627434"/>
              <a:gd name="connsiteY0" fmla="*/ 1859771 h 2579939"/>
              <a:gd name="connsiteX1" fmla="*/ 987540 w 6627434"/>
              <a:gd name="connsiteY1" fmla="*/ 1970533 h 2579939"/>
              <a:gd name="connsiteX2" fmla="*/ 1249668 w 6627434"/>
              <a:gd name="connsiteY2" fmla="*/ 2385060 h 2579939"/>
              <a:gd name="connsiteX3" fmla="*/ 2657844 w 6627434"/>
              <a:gd name="connsiteY3" fmla="*/ 2275331 h 2579939"/>
              <a:gd name="connsiteX4" fmla="*/ 6627434 w 6627434"/>
              <a:gd name="connsiteY4" fmla="*/ 0 h 2579939"/>
              <a:gd name="connsiteX0" fmla="*/ 0 w 6627434"/>
              <a:gd name="connsiteY0" fmla="*/ 1859771 h 2564352"/>
              <a:gd name="connsiteX1" fmla="*/ 987540 w 6627434"/>
              <a:gd name="connsiteY1" fmla="*/ 1970533 h 2564352"/>
              <a:gd name="connsiteX2" fmla="*/ 1249668 w 6627434"/>
              <a:gd name="connsiteY2" fmla="*/ 2385060 h 2564352"/>
              <a:gd name="connsiteX3" fmla="*/ 2645652 w 6627434"/>
              <a:gd name="connsiteY3" fmla="*/ 2238755 h 2564352"/>
              <a:gd name="connsiteX4" fmla="*/ 6627434 w 6627434"/>
              <a:gd name="connsiteY4" fmla="*/ 0 h 2564352"/>
              <a:gd name="connsiteX0" fmla="*/ 0 w 6627434"/>
              <a:gd name="connsiteY0" fmla="*/ 1859771 h 2622215"/>
              <a:gd name="connsiteX1" fmla="*/ 987540 w 6627434"/>
              <a:gd name="connsiteY1" fmla="*/ 1970533 h 2622215"/>
              <a:gd name="connsiteX2" fmla="*/ 1249668 w 6627434"/>
              <a:gd name="connsiteY2" fmla="*/ 2385060 h 2622215"/>
              <a:gd name="connsiteX3" fmla="*/ 2316468 w 6627434"/>
              <a:gd name="connsiteY3" fmla="*/ 2360675 h 2622215"/>
              <a:gd name="connsiteX4" fmla="*/ 6627434 w 6627434"/>
              <a:gd name="connsiteY4" fmla="*/ 0 h 2622215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6627434 w 6627434"/>
              <a:gd name="connsiteY4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3255252 w 6627434"/>
              <a:gd name="connsiteY4" fmla="*/ 1879091 h 2593961"/>
              <a:gd name="connsiteX5" fmla="*/ 6627434 w 6627434"/>
              <a:gd name="connsiteY5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4675620 w 6627434"/>
              <a:gd name="connsiteY4" fmla="*/ 1671827 h 2593961"/>
              <a:gd name="connsiteX5" fmla="*/ 6627434 w 6627434"/>
              <a:gd name="connsiteY5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4675620 w 6627434"/>
              <a:gd name="connsiteY4" fmla="*/ 1671827 h 2593961"/>
              <a:gd name="connsiteX5" fmla="*/ 6627434 w 6627434"/>
              <a:gd name="connsiteY5" fmla="*/ 0 h 2593961"/>
              <a:gd name="connsiteX0" fmla="*/ 0 w 6627434"/>
              <a:gd name="connsiteY0" fmla="*/ 1859771 h 2593961"/>
              <a:gd name="connsiteX1" fmla="*/ 987540 w 6627434"/>
              <a:gd name="connsiteY1" fmla="*/ 1970533 h 2593961"/>
              <a:gd name="connsiteX2" fmla="*/ 1231380 w 6627434"/>
              <a:gd name="connsiteY2" fmla="*/ 2318004 h 2593961"/>
              <a:gd name="connsiteX3" fmla="*/ 2316468 w 6627434"/>
              <a:gd name="connsiteY3" fmla="*/ 2360675 h 2593961"/>
              <a:gd name="connsiteX4" fmla="*/ 4773156 w 6627434"/>
              <a:gd name="connsiteY4" fmla="*/ 1952243 h 2593961"/>
              <a:gd name="connsiteX5" fmla="*/ 6627434 w 6627434"/>
              <a:gd name="connsiteY5" fmla="*/ 0 h 2593961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4773156 w 5956874"/>
              <a:gd name="connsiteY4" fmla="*/ 92472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4773156 w 5956874"/>
              <a:gd name="connsiteY4" fmla="*/ 92472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4773156 w 5956874"/>
              <a:gd name="connsiteY4" fmla="*/ 92472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3194292 w 5956874"/>
              <a:gd name="connsiteY4" fmla="*/ 275351 h 734190"/>
              <a:gd name="connsiteX5" fmla="*/ 4773156 w 5956874"/>
              <a:gd name="connsiteY5" fmla="*/ 92472 h 734190"/>
              <a:gd name="connsiteX6" fmla="*/ 5956874 w 5956874"/>
              <a:gd name="connsiteY6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2895588 w 5956874"/>
              <a:gd name="connsiteY4" fmla="*/ 555767 h 734190"/>
              <a:gd name="connsiteX5" fmla="*/ 4773156 w 5956874"/>
              <a:gd name="connsiteY5" fmla="*/ 92472 h 734190"/>
              <a:gd name="connsiteX6" fmla="*/ 5956874 w 5956874"/>
              <a:gd name="connsiteY6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2895588 w 5956874"/>
              <a:gd name="connsiteY4" fmla="*/ 555767 h 734190"/>
              <a:gd name="connsiteX5" fmla="*/ 5956874 w 5956874"/>
              <a:gd name="connsiteY5" fmla="*/ 639589 h 734190"/>
              <a:gd name="connsiteX0" fmla="*/ 0 w 5956874"/>
              <a:gd name="connsiteY0" fmla="*/ 0 h 734190"/>
              <a:gd name="connsiteX1" fmla="*/ 987540 w 5956874"/>
              <a:gd name="connsiteY1" fmla="*/ 110762 h 734190"/>
              <a:gd name="connsiteX2" fmla="*/ 1231380 w 5956874"/>
              <a:gd name="connsiteY2" fmla="*/ 458233 h 734190"/>
              <a:gd name="connsiteX3" fmla="*/ 2316468 w 5956874"/>
              <a:gd name="connsiteY3" fmla="*/ 500904 h 734190"/>
              <a:gd name="connsiteX4" fmla="*/ 5956874 w 5956874"/>
              <a:gd name="connsiteY4" fmla="*/ 639589 h 734190"/>
              <a:gd name="connsiteX0" fmla="*/ 0 w 5956874"/>
              <a:gd name="connsiteY0" fmla="*/ 0 h 639589"/>
              <a:gd name="connsiteX1" fmla="*/ 987540 w 5956874"/>
              <a:gd name="connsiteY1" fmla="*/ 110762 h 639589"/>
              <a:gd name="connsiteX2" fmla="*/ 1231380 w 5956874"/>
              <a:gd name="connsiteY2" fmla="*/ 458233 h 639589"/>
              <a:gd name="connsiteX3" fmla="*/ 5956874 w 5956874"/>
              <a:gd name="connsiteY3" fmla="*/ 639589 h 639589"/>
              <a:gd name="connsiteX0" fmla="*/ 0 w 5956874"/>
              <a:gd name="connsiteY0" fmla="*/ 358807 h 998396"/>
              <a:gd name="connsiteX1" fmla="*/ 1213092 w 5956874"/>
              <a:gd name="connsiteY1" fmla="*/ 177 h 998396"/>
              <a:gd name="connsiteX2" fmla="*/ 1231380 w 5956874"/>
              <a:gd name="connsiteY2" fmla="*/ 817040 h 998396"/>
              <a:gd name="connsiteX3" fmla="*/ 5956874 w 5956874"/>
              <a:gd name="connsiteY3" fmla="*/ 998396 h 998396"/>
              <a:gd name="connsiteX0" fmla="*/ 0 w 5956874"/>
              <a:gd name="connsiteY0" fmla="*/ 1010419 h 1650008"/>
              <a:gd name="connsiteX1" fmla="*/ 1213092 w 5956874"/>
              <a:gd name="connsiteY1" fmla="*/ 651789 h 1650008"/>
              <a:gd name="connsiteX2" fmla="*/ 4468356 w 5956874"/>
              <a:gd name="connsiteY2" fmla="*/ 72668 h 1650008"/>
              <a:gd name="connsiteX3" fmla="*/ 5956874 w 5956874"/>
              <a:gd name="connsiteY3" fmla="*/ 1650008 h 1650008"/>
              <a:gd name="connsiteX0" fmla="*/ 0 w 5956874"/>
              <a:gd name="connsiteY0" fmla="*/ 1010419 h 1650008"/>
              <a:gd name="connsiteX1" fmla="*/ 1213092 w 5956874"/>
              <a:gd name="connsiteY1" fmla="*/ 651789 h 1650008"/>
              <a:gd name="connsiteX2" fmla="*/ 4468356 w 5956874"/>
              <a:gd name="connsiteY2" fmla="*/ 72668 h 1650008"/>
              <a:gd name="connsiteX3" fmla="*/ 5956874 w 5956874"/>
              <a:gd name="connsiteY3" fmla="*/ 1650008 h 1650008"/>
              <a:gd name="connsiteX0" fmla="*/ 0 w 5956874"/>
              <a:gd name="connsiteY0" fmla="*/ 1212210 h 1851799"/>
              <a:gd name="connsiteX1" fmla="*/ 1213092 w 5956874"/>
              <a:gd name="connsiteY1" fmla="*/ 853580 h 1851799"/>
              <a:gd name="connsiteX2" fmla="*/ 5084052 w 5956874"/>
              <a:gd name="connsiteY2" fmla="*/ 61099 h 1851799"/>
              <a:gd name="connsiteX3" fmla="*/ 5956874 w 5956874"/>
              <a:gd name="connsiteY3" fmla="*/ 1851799 h 1851799"/>
              <a:gd name="connsiteX0" fmla="*/ 0 w 5956874"/>
              <a:gd name="connsiteY0" fmla="*/ 1212210 h 1851799"/>
              <a:gd name="connsiteX1" fmla="*/ 1213092 w 5956874"/>
              <a:gd name="connsiteY1" fmla="*/ 853580 h 1851799"/>
              <a:gd name="connsiteX2" fmla="*/ 5084052 w 5956874"/>
              <a:gd name="connsiteY2" fmla="*/ 61099 h 1851799"/>
              <a:gd name="connsiteX3" fmla="*/ 5956874 w 5956874"/>
              <a:gd name="connsiteY3" fmla="*/ 1851799 h 1851799"/>
              <a:gd name="connsiteX0" fmla="*/ 0 w 5956874"/>
              <a:gd name="connsiteY0" fmla="*/ 781150 h 1420739"/>
              <a:gd name="connsiteX1" fmla="*/ 1213092 w 5956874"/>
              <a:gd name="connsiteY1" fmla="*/ 422520 h 1420739"/>
              <a:gd name="connsiteX2" fmla="*/ 5004804 w 5956874"/>
              <a:gd name="connsiteY2" fmla="*/ 93335 h 1420739"/>
              <a:gd name="connsiteX3" fmla="*/ 5956874 w 5956874"/>
              <a:gd name="connsiteY3" fmla="*/ 1420739 h 1420739"/>
              <a:gd name="connsiteX0" fmla="*/ 0 w 5956874"/>
              <a:gd name="connsiteY0" fmla="*/ 687815 h 1327404"/>
              <a:gd name="connsiteX1" fmla="*/ 1213092 w 5956874"/>
              <a:gd name="connsiteY1" fmla="*/ 329185 h 1327404"/>
              <a:gd name="connsiteX2" fmla="*/ 5004804 w 5956874"/>
              <a:gd name="connsiteY2" fmla="*/ 0 h 1327404"/>
              <a:gd name="connsiteX3" fmla="*/ 5956874 w 5956874"/>
              <a:gd name="connsiteY3" fmla="*/ 1327404 h 1327404"/>
              <a:gd name="connsiteX0" fmla="*/ 0 w 5956874"/>
              <a:gd name="connsiteY0" fmla="*/ 688975 h 1328564"/>
              <a:gd name="connsiteX1" fmla="*/ 1213092 w 5956874"/>
              <a:gd name="connsiteY1" fmla="*/ 330345 h 1328564"/>
              <a:gd name="connsiteX2" fmla="*/ 5004804 w 5956874"/>
              <a:gd name="connsiteY2" fmla="*/ 1160 h 1328564"/>
              <a:gd name="connsiteX3" fmla="*/ 5956874 w 5956874"/>
              <a:gd name="connsiteY3" fmla="*/ 1328564 h 1328564"/>
              <a:gd name="connsiteX0" fmla="*/ 0 w 5956874"/>
              <a:gd name="connsiteY0" fmla="*/ 688975 h 1328564"/>
              <a:gd name="connsiteX1" fmla="*/ 1213092 w 5956874"/>
              <a:gd name="connsiteY1" fmla="*/ 330345 h 1328564"/>
              <a:gd name="connsiteX2" fmla="*/ 5004804 w 5956874"/>
              <a:gd name="connsiteY2" fmla="*/ 1160 h 1328564"/>
              <a:gd name="connsiteX3" fmla="*/ 5956874 w 5956874"/>
              <a:gd name="connsiteY3" fmla="*/ 1328564 h 1328564"/>
              <a:gd name="connsiteX0" fmla="*/ 0 w 5956874"/>
              <a:gd name="connsiteY0" fmla="*/ 687817 h 1327406"/>
              <a:gd name="connsiteX1" fmla="*/ 1213092 w 5956874"/>
              <a:gd name="connsiteY1" fmla="*/ 329187 h 1327406"/>
              <a:gd name="connsiteX2" fmla="*/ 5004804 w 5956874"/>
              <a:gd name="connsiteY2" fmla="*/ 2 h 1327406"/>
              <a:gd name="connsiteX3" fmla="*/ 5956874 w 5956874"/>
              <a:gd name="connsiteY3" fmla="*/ 1327406 h 1327406"/>
              <a:gd name="connsiteX0" fmla="*/ 0 w 5956874"/>
              <a:gd name="connsiteY0" fmla="*/ 824423 h 1464012"/>
              <a:gd name="connsiteX1" fmla="*/ 1213092 w 5956874"/>
              <a:gd name="connsiteY1" fmla="*/ 465793 h 1464012"/>
              <a:gd name="connsiteX2" fmla="*/ 4907268 w 5956874"/>
              <a:gd name="connsiteY2" fmla="*/ 69551 h 1464012"/>
              <a:gd name="connsiteX3" fmla="*/ 5004804 w 5956874"/>
              <a:gd name="connsiteY3" fmla="*/ 136608 h 1464012"/>
              <a:gd name="connsiteX4" fmla="*/ 5956874 w 5956874"/>
              <a:gd name="connsiteY4" fmla="*/ 1464012 h 1464012"/>
              <a:gd name="connsiteX0" fmla="*/ 0 w 5956874"/>
              <a:gd name="connsiteY0" fmla="*/ 791366 h 1430955"/>
              <a:gd name="connsiteX1" fmla="*/ 1213092 w 5956874"/>
              <a:gd name="connsiteY1" fmla="*/ 432736 h 1430955"/>
              <a:gd name="connsiteX2" fmla="*/ 4907268 w 5956874"/>
              <a:gd name="connsiteY2" fmla="*/ 36494 h 1430955"/>
              <a:gd name="connsiteX3" fmla="*/ 5956874 w 5956874"/>
              <a:gd name="connsiteY3" fmla="*/ 1430955 h 1430955"/>
              <a:gd name="connsiteX0" fmla="*/ 0 w 5956874"/>
              <a:gd name="connsiteY0" fmla="*/ 797080 h 1436669"/>
              <a:gd name="connsiteX1" fmla="*/ 1213092 w 5956874"/>
              <a:gd name="connsiteY1" fmla="*/ 438450 h 1436669"/>
              <a:gd name="connsiteX2" fmla="*/ 4675620 w 5956874"/>
              <a:gd name="connsiteY2" fmla="*/ 36112 h 1436669"/>
              <a:gd name="connsiteX3" fmla="*/ 5956874 w 5956874"/>
              <a:gd name="connsiteY3" fmla="*/ 1436669 h 1436669"/>
              <a:gd name="connsiteX0" fmla="*/ 0 w 6158042"/>
              <a:gd name="connsiteY0" fmla="*/ 797080 h 1369613"/>
              <a:gd name="connsiteX1" fmla="*/ 1213092 w 6158042"/>
              <a:gd name="connsiteY1" fmla="*/ 438450 h 1369613"/>
              <a:gd name="connsiteX2" fmla="*/ 4675620 w 6158042"/>
              <a:gd name="connsiteY2" fmla="*/ 36112 h 1369613"/>
              <a:gd name="connsiteX3" fmla="*/ 6158042 w 6158042"/>
              <a:gd name="connsiteY3" fmla="*/ 1369613 h 1369613"/>
              <a:gd name="connsiteX0" fmla="*/ 0 w 6158042"/>
              <a:gd name="connsiteY0" fmla="*/ 788719 h 1361252"/>
              <a:gd name="connsiteX1" fmla="*/ 1213092 w 6158042"/>
              <a:gd name="connsiteY1" fmla="*/ 430089 h 1361252"/>
              <a:gd name="connsiteX2" fmla="*/ 4675620 w 6158042"/>
              <a:gd name="connsiteY2" fmla="*/ 27751 h 1361252"/>
              <a:gd name="connsiteX3" fmla="*/ 6158042 w 6158042"/>
              <a:gd name="connsiteY3" fmla="*/ 1361252 h 1361252"/>
              <a:gd name="connsiteX0" fmla="*/ 0 w 6109274"/>
              <a:gd name="connsiteY0" fmla="*/ 788719 h 1288100"/>
              <a:gd name="connsiteX1" fmla="*/ 1213092 w 6109274"/>
              <a:gd name="connsiteY1" fmla="*/ 430089 h 1288100"/>
              <a:gd name="connsiteX2" fmla="*/ 4675620 w 6109274"/>
              <a:gd name="connsiteY2" fmla="*/ 27751 h 1288100"/>
              <a:gd name="connsiteX3" fmla="*/ 6109274 w 6109274"/>
              <a:gd name="connsiteY3" fmla="*/ 1288100 h 1288100"/>
              <a:gd name="connsiteX0" fmla="*/ 0 w 6109274"/>
              <a:gd name="connsiteY0" fmla="*/ 788719 h 1306388"/>
              <a:gd name="connsiteX1" fmla="*/ 1213092 w 6109274"/>
              <a:gd name="connsiteY1" fmla="*/ 430089 h 1306388"/>
              <a:gd name="connsiteX2" fmla="*/ 4675620 w 6109274"/>
              <a:gd name="connsiteY2" fmla="*/ 27751 h 1306388"/>
              <a:gd name="connsiteX3" fmla="*/ 6109274 w 6109274"/>
              <a:gd name="connsiteY3" fmla="*/ 1306388 h 1306388"/>
              <a:gd name="connsiteX0" fmla="*/ 0 w 6109274"/>
              <a:gd name="connsiteY0" fmla="*/ 787841 h 1305510"/>
              <a:gd name="connsiteX1" fmla="*/ 1463028 w 6109274"/>
              <a:gd name="connsiteY1" fmla="*/ 453595 h 1305510"/>
              <a:gd name="connsiteX2" fmla="*/ 4675620 w 6109274"/>
              <a:gd name="connsiteY2" fmla="*/ 26873 h 1305510"/>
              <a:gd name="connsiteX3" fmla="*/ 6109274 w 6109274"/>
              <a:gd name="connsiteY3" fmla="*/ 1305510 h 1305510"/>
              <a:gd name="connsiteX0" fmla="*/ 0 w 6109274"/>
              <a:gd name="connsiteY0" fmla="*/ 801301 h 1318970"/>
              <a:gd name="connsiteX1" fmla="*/ 1463028 w 6109274"/>
              <a:gd name="connsiteY1" fmla="*/ 467055 h 1318970"/>
              <a:gd name="connsiteX2" fmla="*/ 4675620 w 6109274"/>
              <a:gd name="connsiteY2" fmla="*/ 40333 h 1318970"/>
              <a:gd name="connsiteX3" fmla="*/ 6109274 w 6109274"/>
              <a:gd name="connsiteY3" fmla="*/ 1318970 h 1318970"/>
              <a:gd name="connsiteX0" fmla="*/ 0 w 6109274"/>
              <a:gd name="connsiteY0" fmla="*/ 796407 h 1314076"/>
              <a:gd name="connsiteX1" fmla="*/ 1523988 w 6109274"/>
              <a:gd name="connsiteY1" fmla="*/ 535313 h 1314076"/>
              <a:gd name="connsiteX2" fmla="*/ 4675620 w 6109274"/>
              <a:gd name="connsiteY2" fmla="*/ 35439 h 1314076"/>
              <a:gd name="connsiteX3" fmla="*/ 6109274 w 6109274"/>
              <a:gd name="connsiteY3" fmla="*/ 1314076 h 1314076"/>
              <a:gd name="connsiteX0" fmla="*/ 0 w 6109274"/>
              <a:gd name="connsiteY0" fmla="*/ 792838 h 1310507"/>
              <a:gd name="connsiteX1" fmla="*/ 1523988 w 6109274"/>
              <a:gd name="connsiteY1" fmla="*/ 598800 h 1310507"/>
              <a:gd name="connsiteX2" fmla="*/ 4675620 w 6109274"/>
              <a:gd name="connsiteY2" fmla="*/ 31870 h 1310507"/>
              <a:gd name="connsiteX3" fmla="*/ 6109274 w 6109274"/>
              <a:gd name="connsiteY3" fmla="*/ 1310507 h 1310507"/>
              <a:gd name="connsiteX0" fmla="*/ 853753 w 4646547"/>
              <a:gd name="connsiteY0" fmla="*/ 987910 h 1310507"/>
              <a:gd name="connsiteX1" fmla="*/ 61261 w 4646547"/>
              <a:gd name="connsiteY1" fmla="*/ 598800 h 1310507"/>
              <a:gd name="connsiteX2" fmla="*/ 3212893 w 4646547"/>
              <a:gd name="connsiteY2" fmla="*/ 31870 h 1310507"/>
              <a:gd name="connsiteX3" fmla="*/ 4646547 w 4646547"/>
              <a:gd name="connsiteY3" fmla="*/ 1310507 h 1310507"/>
              <a:gd name="connsiteX0" fmla="*/ 927527 w 4720321"/>
              <a:gd name="connsiteY0" fmla="*/ 987910 h 1310507"/>
              <a:gd name="connsiteX1" fmla="*/ 611270 w 4720321"/>
              <a:gd name="connsiteY1" fmla="*/ 860346 h 1310507"/>
              <a:gd name="connsiteX2" fmla="*/ 135035 w 4720321"/>
              <a:gd name="connsiteY2" fmla="*/ 598800 h 1310507"/>
              <a:gd name="connsiteX3" fmla="*/ 3286667 w 4720321"/>
              <a:gd name="connsiteY3" fmla="*/ 31870 h 1310507"/>
              <a:gd name="connsiteX4" fmla="*/ 4720321 w 4720321"/>
              <a:gd name="connsiteY4" fmla="*/ 1310507 h 1310507"/>
              <a:gd name="connsiteX0" fmla="*/ 970680 w 4763474"/>
              <a:gd name="connsiteY0" fmla="*/ 984982 h 1307579"/>
              <a:gd name="connsiteX1" fmla="*/ 654423 w 4763474"/>
              <a:gd name="connsiteY1" fmla="*/ 857418 h 1307579"/>
              <a:gd name="connsiteX2" fmla="*/ 129420 w 4763474"/>
              <a:gd name="connsiteY2" fmla="*/ 662928 h 1307579"/>
              <a:gd name="connsiteX3" fmla="*/ 3329820 w 4763474"/>
              <a:gd name="connsiteY3" fmla="*/ 28942 h 1307579"/>
              <a:gd name="connsiteX4" fmla="*/ 4763474 w 4763474"/>
              <a:gd name="connsiteY4" fmla="*/ 1307579 h 1307579"/>
              <a:gd name="connsiteX0" fmla="*/ 962473 w 4755267"/>
              <a:gd name="connsiteY0" fmla="*/ 984982 h 1307579"/>
              <a:gd name="connsiteX1" fmla="*/ 725464 w 4755267"/>
              <a:gd name="connsiteY1" fmla="*/ 802554 h 1307579"/>
              <a:gd name="connsiteX2" fmla="*/ 121213 w 4755267"/>
              <a:gd name="connsiteY2" fmla="*/ 662928 h 1307579"/>
              <a:gd name="connsiteX3" fmla="*/ 3321613 w 4755267"/>
              <a:gd name="connsiteY3" fmla="*/ 28942 h 1307579"/>
              <a:gd name="connsiteX4" fmla="*/ 4755267 w 4755267"/>
              <a:gd name="connsiteY4" fmla="*/ 1307579 h 1307579"/>
              <a:gd name="connsiteX0" fmla="*/ 862234 w 4655028"/>
              <a:gd name="connsiteY0" fmla="*/ 1015142 h 1337739"/>
              <a:gd name="connsiteX1" fmla="*/ 625225 w 4655028"/>
              <a:gd name="connsiteY1" fmla="*/ 832714 h 1337739"/>
              <a:gd name="connsiteX2" fmla="*/ 20974 w 4655028"/>
              <a:gd name="connsiteY2" fmla="*/ 693088 h 1337739"/>
              <a:gd name="connsiteX3" fmla="*/ 1454281 w 4655028"/>
              <a:gd name="connsiteY3" fmla="*/ 253594 h 1337739"/>
              <a:gd name="connsiteX4" fmla="*/ 3221374 w 4655028"/>
              <a:gd name="connsiteY4" fmla="*/ 59102 h 1337739"/>
              <a:gd name="connsiteX5" fmla="*/ 4655028 w 4655028"/>
              <a:gd name="connsiteY5" fmla="*/ 1337739 h 1337739"/>
              <a:gd name="connsiteX0" fmla="*/ 921553 w 4714347"/>
              <a:gd name="connsiteY0" fmla="*/ 1015142 h 1337739"/>
              <a:gd name="connsiteX1" fmla="*/ 684544 w 4714347"/>
              <a:gd name="connsiteY1" fmla="*/ 832714 h 1337739"/>
              <a:gd name="connsiteX2" fmla="*/ 19333 w 4714347"/>
              <a:gd name="connsiteY2" fmla="*/ 613840 h 1337739"/>
              <a:gd name="connsiteX3" fmla="*/ 1513600 w 4714347"/>
              <a:gd name="connsiteY3" fmla="*/ 253594 h 1337739"/>
              <a:gd name="connsiteX4" fmla="*/ 3280693 w 4714347"/>
              <a:gd name="connsiteY4" fmla="*/ 59102 h 1337739"/>
              <a:gd name="connsiteX5" fmla="*/ 4714347 w 4714347"/>
              <a:gd name="connsiteY5" fmla="*/ 1337739 h 1337739"/>
              <a:gd name="connsiteX0" fmla="*/ 926011 w 4718805"/>
              <a:gd name="connsiteY0" fmla="*/ 1015142 h 1337739"/>
              <a:gd name="connsiteX1" fmla="*/ 542698 w 4718805"/>
              <a:gd name="connsiteY1" fmla="*/ 911962 h 1337739"/>
              <a:gd name="connsiteX2" fmla="*/ 23791 w 4718805"/>
              <a:gd name="connsiteY2" fmla="*/ 613840 h 1337739"/>
              <a:gd name="connsiteX3" fmla="*/ 1518058 w 4718805"/>
              <a:gd name="connsiteY3" fmla="*/ 253594 h 1337739"/>
              <a:gd name="connsiteX4" fmla="*/ 3285151 w 4718805"/>
              <a:gd name="connsiteY4" fmla="*/ 59102 h 1337739"/>
              <a:gd name="connsiteX5" fmla="*/ 4718805 w 4718805"/>
              <a:gd name="connsiteY5" fmla="*/ 1337739 h 1337739"/>
              <a:gd name="connsiteX0" fmla="*/ 1238 w 5641120"/>
              <a:gd name="connsiteY0" fmla="*/ 1673510 h 1673510"/>
              <a:gd name="connsiteX1" fmla="*/ 1465013 w 5641120"/>
              <a:gd name="connsiteY1" fmla="*/ 911962 h 1673510"/>
              <a:gd name="connsiteX2" fmla="*/ 946106 w 5641120"/>
              <a:gd name="connsiteY2" fmla="*/ 613840 h 1673510"/>
              <a:gd name="connsiteX3" fmla="*/ 2440373 w 5641120"/>
              <a:gd name="connsiteY3" fmla="*/ 253594 h 1673510"/>
              <a:gd name="connsiteX4" fmla="*/ 4207466 w 5641120"/>
              <a:gd name="connsiteY4" fmla="*/ 59102 h 1673510"/>
              <a:gd name="connsiteX5" fmla="*/ 5641120 w 5641120"/>
              <a:gd name="connsiteY5" fmla="*/ 1337739 h 1673510"/>
              <a:gd name="connsiteX0" fmla="*/ 2096 w 5641978"/>
              <a:gd name="connsiteY0" fmla="*/ 1673510 h 1673510"/>
              <a:gd name="connsiteX1" fmla="*/ 1465871 w 5641978"/>
              <a:gd name="connsiteY1" fmla="*/ 911962 h 1673510"/>
              <a:gd name="connsiteX2" fmla="*/ 946964 w 5641978"/>
              <a:gd name="connsiteY2" fmla="*/ 613840 h 1673510"/>
              <a:gd name="connsiteX3" fmla="*/ 2441231 w 5641978"/>
              <a:gd name="connsiteY3" fmla="*/ 253594 h 1673510"/>
              <a:gd name="connsiteX4" fmla="*/ 4208324 w 5641978"/>
              <a:gd name="connsiteY4" fmla="*/ 59102 h 1673510"/>
              <a:gd name="connsiteX5" fmla="*/ 5641978 w 5641978"/>
              <a:gd name="connsiteY5" fmla="*/ 1337739 h 1673510"/>
              <a:gd name="connsiteX0" fmla="*/ 2096 w 5641978"/>
              <a:gd name="connsiteY0" fmla="*/ 1673510 h 1673510"/>
              <a:gd name="connsiteX1" fmla="*/ 1465871 w 5641978"/>
              <a:gd name="connsiteY1" fmla="*/ 911962 h 1673510"/>
              <a:gd name="connsiteX2" fmla="*/ 946964 w 5641978"/>
              <a:gd name="connsiteY2" fmla="*/ 613840 h 1673510"/>
              <a:gd name="connsiteX3" fmla="*/ 2441231 w 5641978"/>
              <a:gd name="connsiteY3" fmla="*/ 253594 h 1673510"/>
              <a:gd name="connsiteX4" fmla="*/ 4208324 w 5641978"/>
              <a:gd name="connsiteY4" fmla="*/ 59102 h 1673510"/>
              <a:gd name="connsiteX5" fmla="*/ 5641978 w 5641978"/>
              <a:gd name="connsiteY5" fmla="*/ 1337739 h 1673510"/>
              <a:gd name="connsiteX0" fmla="*/ 2110 w 5635896"/>
              <a:gd name="connsiteY0" fmla="*/ 1667414 h 1667414"/>
              <a:gd name="connsiteX1" fmla="*/ 1459789 w 5635896"/>
              <a:gd name="connsiteY1" fmla="*/ 911962 h 1667414"/>
              <a:gd name="connsiteX2" fmla="*/ 940882 w 5635896"/>
              <a:gd name="connsiteY2" fmla="*/ 613840 h 1667414"/>
              <a:gd name="connsiteX3" fmla="*/ 2435149 w 5635896"/>
              <a:gd name="connsiteY3" fmla="*/ 253594 h 1667414"/>
              <a:gd name="connsiteX4" fmla="*/ 4202242 w 5635896"/>
              <a:gd name="connsiteY4" fmla="*/ 59102 h 1667414"/>
              <a:gd name="connsiteX5" fmla="*/ 5635896 w 5635896"/>
              <a:gd name="connsiteY5" fmla="*/ 1337739 h 1667414"/>
              <a:gd name="connsiteX0" fmla="*/ 2110 w 5635896"/>
              <a:gd name="connsiteY0" fmla="*/ 1606859 h 1606859"/>
              <a:gd name="connsiteX1" fmla="*/ 1459789 w 5635896"/>
              <a:gd name="connsiteY1" fmla="*/ 851407 h 1606859"/>
              <a:gd name="connsiteX2" fmla="*/ 940882 w 5635896"/>
              <a:gd name="connsiteY2" fmla="*/ 553285 h 1606859"/>
              <a:gd name="connsiteX3" fmla="*/ 2435149 w 5635896"/>
              <a:gd name="connsiteY3" fmla="*/ 193039 h 1606859"/>
              <a:gd name="connsiteX4" fmla="*/ 4226626 w 5635896"/>
              <a:gd name="connsiteY4" fmla="*/ 71699 h 1606859"/>
              <a:gd name="connsiteX5" fmla="*/ 5635896 w 5635896"/>
              <a:gd name="connsiteY5" fmla="*/ 1277184 h 16068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635896" h="1606859">
                <a:moveTo>
                  <a:pt x="2110" y="1606859"/>
                </a:moveTo>
                <a:cubicBezTo>
                  <a:pt x="-50599" y="1585598"/>
                  <a:pt x="896927" y="1025987"/>
                  <a:pt x="1459789" y="851407"/>
                </a:cubicBezTo>
                <a:cubicBezTo>
                  <a:pt x="2181147" y="506139"/>
                  <a:pt x="799658" y="645741"/>
                  <a:pt x="940882" y="553285"/>
                </a:cubicBezTo>
                <a:cubicBezTo>
                  <a:pt x="1082106" y="460829"/>
                  <a:pt x="1901749" y="298703"/>
                  <a:pt x="2435149" y="193039"/>
                </a:cubicBezTo>
                <a:cubicBezTo>
                  <a:pt x="2968549" y="87375"/>
                  <a:pt x="3696216" y="-104928"/>
                  <a:pt x="4226626" y="71699"/>
                </a:cubicBezTo>
                <a:cubicBezTo>
                  <a:pt x="5017256" y="238069"/>
                  <a:pt x="5417228" y="986671"/>
                  <a:pt x="5635896" y="1277184"/>
                </a:cubicBezTo>
              </a:path>
            </a:pathLst>
          </a:custGeom>
          <a:noFill/>
          <a:ln w="25400">
            <a:solidFill>
              <a:srgbClr val="00B05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3" name="Freihandform 82"/>
          <p:cNvSpPr/>
          <p:nvPr/>
        </p:nvSpPr>
        <p:spPr>
          <a:xfrm>
            <a:off x="1382018" y="3254703"/>
            <a:ext cx="6017834" cy="2329826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1201994"/>
              <a:gd name="connsiteY0" fmla="*/ 185792 h 2286252"/>
              <a:gd name="connsiteX1" fmla="*/ 693174 w 1201994"/>
              <a:gd name="connsiteY1" fmla="*/ 248 h 2286252"/>
              <a:gd name="connsiteX2" fmla="*/ 1201994 w 1201994"/>
              <a:gd name="connsiteY2" fmla="*/ 2286252 h 2286252"/>
              <a:gd name="connsiteX0" fmla="*/ 0 w 1201994"/>
              <a:gd name="connsiteY0" fmla="*/ 10083 h 2110543"/>
              <a:gd name="connsiteX1" fmla="*/ 258834 w 1201994"/>
              <a:gd name="connsiteY1" fmla="*/ 458721 h 2110543"/>
              <a:gd name="connsiteX2" fmla="*/ 1201994 w 1201994"/>
              <a:gd name="connsiteY2" fmla="*/ 2110543 h 2110543"/>
              <a:gd name="connsiteX0" fmla="*/ 0 w 1201994"/>
              <a:gd name="connsiteY0" fmla="*/ 0 h 2100460"/>
              <a:gd name="connsiteX1" fmla="*/ 258834 w 1201994"/>
              <a:gd name="connsiteY1" fmla="*/ 448638 h 2100460"/>
              <a:gd name="connsiteX2" fmla="*/ 1201994 w 1201994"/>
              <a:gd name="connsiteY2" fmla="*/ 2100460 h 2100460"/>
              <a:gd name="connsiteX0" fmla="*/ 0 w 1156274"/>
              <a:gd name="connsiteY0" fmla="*/ 0 h 2115208"/>
              <a:gd name="connsiteX1" fmla="*/ 213114 w 1156274"/>
              <a:gd name="connsiteY1" fmla="*/ 463386 h 2115208"/>
              <a:gd name="connsiteX2" fmla="*/ 1156274 w 1156274"/>
              <a:gd name="connsiteY2" fmla="*/ 2115208 h 2115208"/>
              <a:gd name="connsiteX0" fmla="*/ 0 w 1156274"/>
              <a:gd name="connsiteY0" fmla="*/ 0 h 2115208"/>
              <a:gd name="connsiteX1" fmla="*/ 1156274 w 1156274"/>
              <a:gd name="connsiteY1" fmla="*/ 2115208 h 2115208"/>
              <a:gd name="connsiteX0" fmla="*/ 0 w 1194374"/>
              <a:gd name="connsiteY0" fmla="*/ 0 h 2078337"/>
              <a:gd name="connsiteX1" fmla="*/ 1194374 w 1194374"/>
              <a:gd name="connsiteY1" fmla="*/ 2078337 h 2078337"/>
              <a:gd name="connsiteX0" fmla="*/ 0 w 1194374"/>
              <a:gd name="connsiteY0" fmla="*/ 0 h 2078337"/>
              <a:gd name="connsiteX1" fmla="*/ 944585 w 1194374"/>
              <a:gd name="connsiteY1" fmla="*/ 1666758 h 2078337"/>
              <a:gd name="connsiteX2" fmla="*/ 1194374 w 1194374"/>
              <a:gd name="connsiteY2" fmla="*/ 2078337 h 2078337"/>
              <a:gd name="connsiteX0" fmla="*/ 0 w 2779334"/>
              <a:gd name="connsiteY0" fmla="*/ 0 h 2933745"/>
              <a:gd name="connsiteX1" fmla="*/ 944585 w 2779334"/>
              <a:gd name="connsiteY1" fmla="*/ 1666758 h 2933745"/>
              <a:gd name="connsiteX2" fmla="*/ 2779334 w 2779334"/>
              <a:gd name="connsiteY2" fmla="*/ 2933745 h 2933745"/>
              <a:gd name="connsiteX0" fmla="*/ 0 w 2779334"/>
              <a:gd name="connsiteY0" fmla="*/ 0 h 2933745"/>
              <a:gd name="connsiteX1" fmla="*/ 1081745 w 2779334"/>
              <a:gd name="connsiteY1" fmla="*/ 2094463 h 2933745"/>
              <a:gd name="connsiteX2" fmla="*/ 2779334 w 2779334"/>
              <a:gd name="connsiteY2" fmla="*/ 2933745 h 2933745"/>
              <a:gd name="connsiteX0" fmla="*/ 0 w 2779334"/>
              <a:gd name="connsiteY0" fmla="*/ 0 h 2933745"/>
              <a:gd name="connsiteX1" fmla="*/ 1043645 w 2779334"/>
              <a:gd name="connsiteY1" fmla="*/ 2013347 h 2933745"/>
              <a:gd name="connsiteX2" fmla="*/ 2779334 w 2779334"/>
              <a:gd name="connsiteY2" fmla="*/ 2933745 h 2933745"/>
              <a:gd name="connsiteX0" fmla="*/ 0 w 2779334"/>
              <a:gd name="connsiteY0" fmla="*/ 0 h 2933745"/>
              <a:gd name="connsiteX1" fmla="*/ 1043645 w 2779334"/>
              <a:gd name="connsiteY1" fmla="*/ 2013347 h 2933745"/>
              <a:gd name="connsiteX2" fmla="*/ 2779334 w 2779334"/>
              <a:gd name="connsiteY2" fmla="*/ 2933745 h 2933745"/>
              <a:gd name="connsiteX0" fmla="*/ 0 w 3495614"/>
              <a:gd name="connsiteY0" fmla="*/ 0 h 2247944"/>
              <a:gd name="connsiteX1" fmla="*/ 1043645 w 3495614"/>
              <a:gd name="connsiteY1" fmla="*/ 2013347 h 2247944"/>
              <a:gd name="connsiteX2" fmla="*/ 3495614 w 3495614"/>
              <a:gd name="connsiteY2" fmla="*/ 2247944 h 2247944"/>
              <a:gd name="connsiteX0" fmla="*/ 0 w 3495614"/>
              <a:gd name="connsiteY0" fmla="*/ 0 h 2247944"/>
              <a:gd name="connsiteX1" fmla="*/ 982685 w 3495614"/>
              <a:gd name="connsiteY1" fmla="*/ 1969102 h 2247944"/>
              <a:gd name="connsiteX2" fmla="*/ 3495614 w 3495614"/>
              <a:gd name="connsiteY2" fmla="*/ 2247944 h 2247944"/>
              <a:gd name="connsiteX0" fmla="*/ 0 w 3495614"/>
              <a:gd name="connsiteY0" fmla="*/ 0 h 2247944"/>
              <a:gd name="connsiteX1" fmla="*/ 982685 w 3495614"/>
              <a:gd name="connsiteY1" fmla="*/ 1969102 h 2247944"/>
              <a:gd name="connsiteX2" fmla="*/ 3169625 w 3495614"/>
              <a:gd name="connsiteY2" fmla="*/ 2005971 h 2247944"/>
              <a:gd name="connsiteX3" fmla="*/ 3495614 w 3495614"/>
              <a:gd name="connsiteY3" fmla="*/ 2247944 h 2247944"/>
              <a:gd name="connsiteX0" fmla="*/ 0 w 6017834"/>
              <a:gd name="connsiteY0" fmla="*/ 0 h 2116925"/>
              <a:gd name="connsiteX1" fmla="*/ 982685 w 6017834"/>
              <a:gd name="connsiteY1" fmla="*/ 1969102 h 2116925"/>
              <a:gd name="connsiteX2" fmla="*/ 3169625 w 6017834"/>
              <a:gd name="connsiteY2" fmla="*/ 2005971 h 2116925"/>
              <a:gd name="connsiteX3" fmla="*/ 6017834 w 6017834"/>
              <a:gd name="connsiteY3" fmla="*/ 839470 h 2116925"/>
              <a:gd name="connsiteX0" fmla="*/ 0 w 6017834"/>
              <a:gd name="connsiteY0" fmla="*/ 0 h 2198798"/>
              <a:gd name="connsiteX1" fmla="*/ 982685 w 6017834"/>
              <a:gd name="connsiteY1" fmla="*/ 1969102 h 2198798"/>
              <a:gd name="connsiteX2" fmla="*/ 4640285 w 6017834"/>
              <a:gd name="connsiteY2" fmla="*/ 2197701 h 2198798"/>
              <a:gd name="connsiteX3" fmla="*/ 6017834 w 6017834"/>
              <a:gd name="connsiteY3" fmla="*/ 839470 h 2198798"/>
              <a:gd name="connsiteX0" fmla="*/ 0 w 6017834"/>
              <a:gd name="connsiteY0" fmla="*/ 0 h 2197701"/>
              <a:gd name="connsiteX1" fmla="*/ 982685 w 6017834"/>
              <a:gd name="connsiteY1" fmla="*/ 1969102 h 2197701"/>
              <a:gd name="connsiteX2" fmla="*/ 4640285 w 6017834"/>
              <a:gd name="connsiteY2" fmla="*/ 2197701 h 2197701"/>
              <a:gd name="connsiteX3" fmla="*/ 5272745 w 6017834"/>
              <a:gd name="connsiteY3" fmla="*/ 1747874 h 2197701"/>
              <a:gd name="connsiteX4" fmla="*/ 6017834 w 6017834"/>
              <a:gd name="connsiteY4" fmla="*/ 839470 h 2197701"/>
              <a:gd name="connsiteX0" fmla="*/ 0 w 6017834"/>
              <a:gd name="connsiteY0" fmla="*/ 0 h 2197701"/>
              <a:gd name="connsiteX1" fmla="*/ 982685 w 6017834"/>
              <a:gd name="connsiteY1" fmla="*/ 1969102 h 2197701"/>
              <a:gd name="connsiteX2" fmla="*/ 4640285 w 6017834"/>
              <a:gd name="connsiteY2" fmla="*/ 2197701 h 2197701"/>
              <a:gd name="connsiteX3" fmla="*/ 4038305 w 6017834"/>
              <a:gd name="connsiteY3" fmla="*/ 1482403 h 2197701"/>
              <a:gd name="connsiteX4" fmla="*/ 6017834 w 6017834"/>
              <a:gd name="connsiteY4" fmla="*/ 839470 h 2197701"/>
              <a:gd name="connsiteX0" fmla="*/ 0 w 6017834"/>
              <a:gd name="connsiteY0" fmla="*/ 0 h 2197701"/>
              <a:gd name="connsiteX1" fmla="*/ 982685 w 6017834"/>
              <a:gd name="connsiteY1" fmla="*/ 1969102 h 2197701"/>
              <a:gd name="connsiteX2" fmla="*/ 4404065 w 6017834"/>
              <a:gd name="connsiteY2" fmla="*/ 2197701 h 2197701"/>
              <a:gd name="connsiteX3" fmla="*/ 4038305 w 6017834"/>
              <a:gd name="connsiteY3" fmla="*/ 1482403 h 2197701"/>
              <a:gd name="connsiteX4" fmla="*/ 6017834 w 6017834"/>
              <a:gd name="connsiteY4" fmla="*/ 839470 h 2197701"/>
              <a:gd name="connsiteX0" fmla="*/ 0 w 6017834"/>
              <a:gd name="connsiteY0" fmla="*/ 0 h 2197782"/>
              <a:gd name="connsiteX1" fmla="*/ 982685 w 6017834"/>
              <a:gd name="connsiteY1" fmla="*/ 1969102 h 2197782"/>
              <a:gd name="connsiteX2" fmla="*/ 4404065 w 6017834"/>
              <a:gd name="connsiteY2" fmla="*/ 2197701 h 2197782"/>
              <a:gd name="connsiteX3" fmla="*/ 4038305 w 6017834"/>
              <a:gd name="connsiteY3" fmla="*/ 1482403 h 2197782"/>
              <a:gd name="connsiteX4" fmla="*/ 6017834 w 6017834"/>
              <a:gd name="connsiteY4" fmla="*/ 839470 h 2197782"/>
              <a:gd name="connsiteX0" fmla="*/ 0 w 6017834"/>
              <a:gd name="connsiteY0" fmla="*/ 0 h 2212600"/>
              <a:gd name="connsiteX1" fmla="*/ 982685 w 6017834"/>
              <a:gd name="connsiteY1" fmla="*/ 1969102 h 2212600"/>
              <a:gd name="connsiteX2" fmla="*/ 4404065 w 6017834"/>
              <a:gd name="connsiteY2" fmla="*/ 2197701 h 2212600"/>
              <a:gd name="connsiteX3" fmla="*/ 4038305 w 6017834"/>
              <a:gd name="connsiteY3" fmla="*/ 1482403 h 2212600"/>
              <a:gd name="connsiteX4" fmla="*/ 6017834 w 6017834"/>
              <a:gd name="connsiteY4" fmla="*/ 839470 h 2212600"/>
              <a:gd name="connsiteX0" fmla="*/ 0 w 6017834"/>
              <a:gd name="connsiteY0" fmla="*/ 0 h 2212600"/>
              <a:gd name="connsiteX1" fmla="*/ 982685 w 6017834"/>
              <a:gd name="connsiteY1" fmla="*/ 1969102 h 2212600"/>
              <a:gd name="connsiteX2" fmla="*/ 4404065 w 6017834"/>
              <a:gd name="connsiteY2" fmla="*/ 2197701 h 2212600"/>
              <a:gd name="connsiteX3" fmla="*/ 4038305 w 6017834"/>
              <a:gd name="connsiteY3" fmla="*/ 1482403 h 2212600"/>
              <a:gd name="connsiteX4" fmla="*/ 4658573 w 6017834"/>
              <a:gd name="connsiteY4" fmla="*/ 1247903 h 2212600"/>
              <a:gd name="connsiteX5" fmla="*/ 6017834 w 6017834"/>
              <a:gd name="connsiteY5" fmla="*/ 839470 h 2212600"/>
              <a:gd name="connsiteX0" fmla="*/ 0 w 6017834"/>
              <a:gd name="connsiteY0" fmla="*/ 0 h 2212600"/>
              <a:gd name="connsiteX1" fmla="*/ 982685 w 6017834"/>
              <a:gd name="connsiteY1" fmla="*/ 1969102 h 2212600"/>
              <a:gd name="connsiteX2" fmla="*/ 4404065 w 6017834"/>
              <a:gd name="connsiteY2" fmla="*/ 2197701 h 2212600"/>
              <a:gd name="connsiteX3" fmla="*/ 4038305 w 6017834"/>
              <a:gd name="connsiteY3" fmla="*/ 1482403 h 2212600"/>
              <a:gd name="connsiteX4" fmla="*/ 4762205 w 6017834"/>
              <a:gd name="connsiteY4" fmla="*/ 1306896 h 2212600"/>
              <a:gd name="connsiteX5" fmla="*/ 6017834 w 6017834"/>
              <a:gd name="connsiteY5" fmla="*/ 839470 h 2212600"/>
              <a:gd name="connsiteX0" fmla="*/ 0 w 6017834"/>
              <a:gd name="connsiteY0" fmla="*/ 0 h 2262168"/>
              <a:gd name="connsiteX1" fmla="*/ 982685 w 6017834"/>
              <a:gd name="connsiteY1" fmla="*/ 1969102 h 2262168"/>
              <a:gd name="connsiteX2" fmla="*/ 4404065 w 6017834"/>
              <a:gd name="connsiteY2" fmla="*/ 2197701 h 2262168"/>
              <a:gd name="connsiteX3" fmla="*/ 4762205 w 6017834"/>
              <a:gd name="connsiteY3" fmla="*/ 1306896 h 2262168"/>
              <a:gd name="connsiteX4" fmla="*/ 6017834 w 6017834"/>
              <a:gd name="connsiteY4" fmla="*/ 839470 h 2262168"/>
              <a:gd name="connsiteX0" fmla="*/ 0 w 6017834"/>
              <a:gd name="connsiteY0" fmla="*/ 0 h 2254675"/>
              <a:gd name="connsiteX1" fmla="*/ 982685 w 6017834"/>
              <a:gd name="connsiteY1" fmla="*/ 1969102 h 2254675"/>
              <a:gd name="connsiteX2" fmla="*/ 4404065 w 6017834"/>
              <a:gd name="connsiteY2" fmla="*/ 2197701 h 2254675"/>
              <a:gd name="connsiteX3" fmla="*/ 5565394 w 6017834"/>
              <a:gd name="connsiteY3" fmla="*/ 1408541 h 2254675"/>
              <a:gd name="connsiteX4" fmla="*/ 6017834 w 6017834"/>
              <a:gd name="connsiteY4" fmla="*/ 839470 h 2254675"/>
              <a:gd name="connsiteX0" fmla="*/ 0 w 6017834"/>
              <a:gd name="connsiteY0" fmla="*/ 0 h 2254675"/>
              <a:gd name="connsiteX1" fmla="*/ 982685 w 6017834"/>
              <a:gd name="connsiteY1" fmla="*/ 1969102 h 2254675"/>
              <a:gd name="connsiteX2" fmla="*/ 4404065 w 6017834"/>
              <a:gd name="connsiteY2" fmla="*/ 2197701 h 2254675"/>
              <a:gd name="connsiteX3" fmla="*/ 5565394 w 6017834"/>
              <a:gd name="connsiteY3" fmla="*/ 1408541 h 2254675"/>
              <a:gd name="connsiteX4" fmla="*/ 6017834 w 6017834"/>
              <a:gd name="connsiteY4" fmla="*/ 839470 h 2254675"/>
              <a:gd name="connsiteX0" fmla="*/ 0 w 6017834"/>
              <a:gd name="connsiteY0" fmla="*/ 0 h 2254675"/>
              <a:gd name="connsiteX1" fmla="*/ 982685 w 6017834"/>
              <a:gd name="connsiteY1" fmla="*/ 1969102 h 2254675"/>
              <a:gd name="connsiteX2" fmla="*/ 4404065 w 6017834"/>
              <a:gd name="connsiteY2" fmla="*/ 2197701 h 2254675"/>
              <a:gd name="connsiteX3" fmla="*/ 5565394 w 6017834"/>
              <a:gd name="connsiteY3" fmla="*/ 1408541 h 2254675"/>
              <a:gd name="connsiteX4" fmla="*/ 6017834 w 6017834"/>
              <a:gd name="connsiteY4" fmla="*/ 839470 h 2254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17834" h="2254675">
                <a:moveTo>
                  <a:pt x="0" y="0"/>
                </a:moveTo>
                <a:lnTo>
                  <a:pt x="982685" y="1969102"/>
                </a:lnTo>
                <a:cubicBezTo>
                  <a:pt x="1510956" y="2303431"/>
                  <a:pt x="3640280" y="2291128"/>
                  <a:pt x="4404065" y="2197701"/>
                </a:cubicBezTo>
                <a:cubicBezTo>
                  <a:pt x="5167850" y="2104274"/>
                  <a:pt x="5389108" y="1664809"/>
                  <a:pt x="5565394" y="1408541"/>
                </a:cubicBezTo>
                <a:cubicBezTo>
                  <a:pt x="5765571" y="1151909"/>
                  <a:pt x="5791291" y="907542"/>
                  <a:pt x="6017834" y="839470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4" name="Freihandform 83"/>
          <p:cNvSpPr/>
          <p:nvPr/>
        </p:nvSpPr>
        <p:spPr>
          <a:xfrm>
            <a:off x="2690279" y="4034480"/>
            <a:ext cx="4773202" cy="1373716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1422974"/>
              <a:gd name="connsiteY0" fmla="*/ 3592437 h 3592437"/>
              <a:gd name="connsiteX1" fmla="*/ 685554 w 1422974"/>
              <a:gd name="connsiteY1" fmla="*/ 8 h 3592437"/>
              <a:gd name="connsiteX2" fmla="*/ 1422974 w 1422974"/>
              <a:gd name="connsiteY2" fmla="*/ 221234 h 3592437"/>
              <a:gd name="connsiteX0" fmla="*/ 0 w 2142541"/>
              <a:gd name="connsiteY0" fmla="*/ 3375368 h 3375368"/>
              <a:gd name="connsiteX1" fmla="*/ 2110494 w 2142541"/>
              <a:gd name="connsiteY1" fmla="*/ 2017324 h 3375368"/>
              <a:gd name="connsiteX2" fmla="*/ 1422974 w 2142541"/>
              <a:gd name="connsiteY2" fmla="*/ 4165 h 3375368"/>
              <a:gd name="connsiteX0" fmla="*/ 0 w 2142541"/>
              <a:gd name="connsiteY0" fmla="*/ 3375368 h 3375368"/>
              <a:gd name="connsiteX1" fmla="*/ 2110494 w 2142541"/>
              <a:gd name="connsiteY1" fmla="*/ 2017324 h 3375368"/>
              <a:gd name="connsiteX2" fmla="*/ 1422974 w 2142541"/>
              <a:gd name="connsiteY2" fmla="*/ 4165 h 3375368"/>
              <a:gd name="connsiteX0" fmla="*/ 0 w 2147920"/>
              <a:gd name="connsiteY0" fmla="*/ 3375678 h 3375678"/>
              <a:gd name="connsiteX1" fmla="*/ 2110494 w 2147920"/>
              <a:gd name="connsiteY1" fmla="*/ 2017634 h 3375678"/>
              <a:gd name="connsiteX2" fmla="*/ 1422974 w 2147920"/>
              <a:gd name="connsiteY2" fmla="*/ 4475 h 3375678"/>
              <a:gd name="connsiteX0" fmla="*/ 0 w 2007604"/>
              <a:gd name="connsiteY0" fmla="*/ 3375524 h 3375524"/>
              <a:gd name="connsiteX1" fmla="*/ 1965714 w 2007604"/>
              <a:gd name="connsiteY1" fmla="*/ 2091222 h 3375524"/>
              <a:gd name="connsiteX2" fmla="*/ 1422974 w 2007604"/>
              <a:gd name="connsiteY2" fmla="*/ 4321 h 3375524"/>
              <a:gd name="connsiteX0" fmla="*/ 0 w 2276414"/>
              <a:gd name="connsiteY0" fmla="*/ 3611066 h 3611066"/>
              <a:gd name="connsiteX1" fmla="*/ 1965714 w 2276414"/>
              <a:gd name="connsiteY1" fmla="*/ 2326764 h 3611066"/>
              <a:gd name="connsiteX2" fmla="*/ 2276414 w 2276414"/>
              <a:gd name="connsiteY2" fmla="*/ 3888 h 3611066"/>
              <a:gd name="connsiteX0" fmla="*/ 0 w 2329754"/>
              <a:gd name="connsiteY0" fmla="*/ 3574195 h 3574195"/>
              <a:gd name="connsiteX1" fmla="*/ 2019054 w 2329754"/>
              <a:gd name="connsiteY1" fmla="*/ 2326764 h 3574195"/>
              <a:gd name="connsiteX2" fmla="*/ 2329754 w 2329754"/>
              <a:gd name="connsiteY2" fmla="*/ 3888 h 3574195"/>
              <a:gd name="connsiteX0" fmla="*/ 0 w 2329754"/>
              <a:gd name="connsiteY0" fmla="*/ 3587150 h 3587150"/>
              <a:gd name="connsiteX1" fmla="*/ 2019054 w 2329754"/>
              <a:gd name="connsiteY1" fmla="*/ 2339719 h 3587150"/>
              <a:gd name="connsiteX2" fmla="*/ 2234330 w 2329754"/>
              <a:gd name="connsiteY2" fmla="*/ 245506 h 3587150"/>
              <a:gd name="connsiteX3" fmla="*/ 2329754 w 2329754"/>
              <a:gd name="connsiteY3" fmla="*/ 16843 h 3587150"/>
              <a:gd name="connsiteX0" fmla="*/ 0 w 2246930"/>
              <a:gd name="connsiteY0" fmla="*/ 3377200 h 3377200"/>
              <a:gd name="connsiteX1" fmla="*/ 2019054 w 2246930"/>
              <a:gd name="connsiteY1" fmla="*/ 2129769 h 3377200"/>
              <a:gd name="connsiteX2" fmla="*/ 2234330 w 2246930"/>
              <a:gd name="connsiteY2" fmla="*/ 35556 h 3377200"/>
              <a:gd name="connsiteX3" fmla="*/ 5654 w 2246930"/>
              <a:gd name="connsiteY3" fmla="*/ 2513227 h 3377200"/>
              <a:gd name="connsiteX0" fmla="*/ 0 w 2225959"/>
              <a:gd name="connsiteY0" fmla="*/ 2239983 h 2239983"/>
              <a:gd name="connsiteX1" fmla="*/ 2019054 w 2225959"/>
              <a:gd name="connsiteY1" fmla="*/ 992552 h 2239983"/>
              <a:gd name="connsiteX2" fmla="*/ 2188610 w 2225959"/>
              <a:gd name="connsiteY2" fmla="*/ 56090 h 2239983"/>
              <a:gd name="connsiteX3" fmla="*/ 5654 w 2225959"/>
              <a:gd name="connsiteY3" fmla="*/ 1376010 h 2239983"/>
              <a:gd name="connsiteX0" fmla="*/ 0 w 2247058"/>
              <a:gd name="connsiteY0" fmla="*/ 2239983 h 2239983"/>
              <a:gd name="connsiteX1" fmla="*/ 2019054 w 2247058"/>
              <a:gd name="connsiteY1" fmla="*/ 992552 h 2239983"/>
              <a:gd name="connsiteX2" fmla="*/ 2188610 w 2247058"/>
              <a:gd name="connsiteY2" fmla="*/ 56090 h 2239983"/>
              <a:gd name="connsiteX3" fmla="*/ 5654 w 2247058"/>
              <a:gd name="connsiteY3" fmla="*/ 1376010 h 2239983"/>
              <a:gd name="connsiteX0" fmla="*/ 0 w 2247058"/>
              <a:gd name="connsiteY0" fmla="*/ 2245438 h 2245438"/>
              <a:gd name="connsiteX1" fmla="*/ 2019054 w 2247058"/>
              <a:gd name="connsiteY1" fmla="*/ 998007 h 2245438"/>
              <a:gd name="connsiteX2" fmla="*/ 2188610 w 2247058"/>
              <a:gd name="connsiteY2" fmla="*/ 61545 h 2245438"/>
              <a:gd name="connsiteX3" fmla="*/ 5654 w 2247058"/>
              <a:gd name="connsiteY3" fmla="*/ 1381465 h 2245438"/>
              <a:gd name="connsiteX0" fmla="*/ 0 w 2236619"/>
              <a:gd name="connsiteY0" fmla="*/ 2223991 h 2223991"/>
              <a:gd name="connsiteX1" fmla="*/ 2019054 w 2236619"/>
              <a:gd name="connsiteY1" fmla="*/ 976560 h 2223991"/>
              <a:gd name="connsiteX2" fmla="*/ 2165750 w 2236619"/>
              <a:gd name="connsiteY2" fmla="*/ 62220 h 2223991"/>
              <a:gd name="connsiteX3" fmla="*/ 5654 w 2236619"/>
              <a:gd name="connsiteY3" fmla="*/ 1360018 h 2223991"/>
              <a:gd name="connsiteX0" fmla="*/ 0 w 2236619"/>
              <a:gd name="connsiteY0" fmla="*/ 2223489 h 2223489"/>
              <a:gd name="connsiteX1" fmla="*/ 2019054 w 2236619"/>
              <a:gd name="connsiteY1" fmla="*/ 976058 h 2223489"/>
              <a:gd name="connsiteX2" fmla="*/ 2165750 w 2236619"/>
              <a:gd name="connsiteY2" fmla="*/ 61718 h 2223489"/>
              <a:gd name="connsiteX3" fmla="*/ 1594251 w 2236619"/>
              <a:gd name="connsiteY3" fmla="*/ 223952 h 2223489"/>
              <a:gd name="connsiteX4" fmla="*/ 5654 w 2236619"/>
              <a:gd name="connsiteY4" fmla="*/ 1359516 h 2223489"/>
              <a:gd name="connsiteX0" fmla="*/ 0 w 2236619"/>
              <a:gd name="connsiteY0" fmla="*/ 2175334 h 2175334"/>
              <a:gd name="connsiteX1" fmla="*/ 2019054 w 2236619"/>
              <a:gd name="connsiteY1" fmla="*/ 927903 h 2175334"/>
              <a:gd name="connsiteX2" fmla="*/ 2165750 w 2236619"/>
              <a:gd name="connsiteY2" fmla="*/ 13563 h 2175334"/>
              <a:gd name="connsiteX3" fmla="*/ 641751 w 2236619"/>
              <a:gd name="connsiteY3" fmla="*/ 883722 h 2175334"/>
              <a:gd name="connsiteX4" fmla="*/ 5654 w 2236619"/>
              <a:gd name="connsiteY4" fmla="*/ 1311361 h 2175334"/>
              <a:gd name="connsiteX0" fmla="*/ 0 w 2236619"/>
              <a:gd name="connsiteY0" fmla="*/ 2176580 h 2176580"/>
              <a:gd name="connsiteX1" fmla="*/ 2019054 w 2236619"/>
              <a:gd name="connsiteY1" fmla="*/ 929149 h 2176580"/>
              <a:gd name="connsiteX2" fmla="*/ 2165750 w 2236619"/>
              <a:gd name="connsiteY2" fmla="*/ 14809 h 2176580"/>
              <a:gd name="connsiteX3" fmla="*/ 596031 w 2236619"/>
              <a:gd name="connsiteY3" fmla="*/ 811226 h 2176580"/>
              <a:gd name="connsiteX4" fmla="*/ 5654 w 2236619"/>
              <a:gd name="connsiteY4" fmla="*/ 1312607 h 2176580"/>
              <a:gd name="connsiteX0" fmla="*/ 0 w 2370275"/>
              <a:gd name="connsiteY0" fmla="*/ 2176580 h 2176580"/>
              <a:gd name="connsiteX1" fmla="*/ 2019054 w 2370275"/>
              <a:gd name="connsiteY1" fmla="*/ 929149 h 2176580"/>
              <a:gd name="connsiteX2" fmla="*/ 2165750 w 2370275"/>
              <a:gd name="connsiteY2" fmla="*/ 14809 h 2176580"/>
              <a:gd name="connsiteX3" fmla="*/ 596031 w 2370275"/>
              <a:gd name="connsiteY3" fmla="*/ 811226 h 2176580"/>
              <a:gd name="connsiteX4" fmla="*/ 5654 w 2370275"/>
              <a:gd name="connsiteY4" fmla="*/ 1312607 h 2176580"/>
              <a:gd name="connsiteX0" fmla="*/ 0 w 2370275"/>
              <a:gd name="connsiteY0" fmla="*/ 2161771 h 2161771"/>
              <a:gd name="connsiteX1" fmla="*/ 2019054 w 2370275"/>
              <a:gd name="connsiteY1" fmla="*/ 914340 h 2161771"/>
              <a:gd name="connsiteX2" fmla="*/ 2165750 w 2370275"/>
              <a:gd name="connsiteY2" fmla="*/ 0 h 2161771"/>
              <a:gd name="connsiteX3" fmla="*/ 596031 w 2370275"/>
              <a:gd name="connsiteY3" fmla="*/ 796417 h 2161771"/>
              <a:gd name="connsiteX4" fmla="*/ 5654 w 2370275"/>
              <a:gd name="connsiteY4" fmla="*/ 1297798 h 2161771"/>
              <a:gd name="connsiteX0" fmla="*/ 0 w 2312281"/>
              <a:gd name="connsiteY0" fmla="*/ 2176519 h 2176519"/>
              <a:gd name="connsiteX1" fmla="*/ 2019054 w 2312281"/>
              <a:gd name="connsiteY1" fmla="*/ 929088 h 2176519"/>
              <a:gd name="connsiteX2" fmla="*/ 2066690 w 2312281"/>
              <a:gd name="connsiteY2" fmla="*/ 0 h 2176519"/>
              <a:gd name="connsiteX3" fmla="*/ 596031 w 2312281"/>
              <a:gd name="connsiteY3" fmla="*/ 811165 h 2176519"/>
              <a:gd name="connsiteX4" fmla="*/ 5654 w 2312281"/>
              <a:gd name="connsiteY4" fmla="*/ 1312546 h 2176519"/>
              <a:gd name="connsiteX0" fmla="*/ 0 w 2261111"/>
              <a:gd name="connsiteY0" fmla="*/ 2206016 h 2206016"/>
              <a:gd name="connsiteX1" fmla="*/ 2019054 w 2261111"/>
              <a:gd name="connsiteY1" fmla="*/ 958585 h 2206016"/>
              <a:gd name="connsiteX2" fmla="*/ 1960010 w 2261111"/>
              <a:gd name="connsiteY2" fmla="*/ 0 h 2206016"/>
              <a:gd name="connsiteX3" fmla="*/ 596031 w 2261111"/>
              <a:gd name="connsiteY3" fmla="*/ 840662 h 2206016"/>
              <a:gd name="connsiteX4" fmla="*/ 5654 w 2261111"/>
              <a:gd name="connsiteY4" fmla="*/ 1342043 h 2206016"/>
              <a:gd name="connsiteX0" fmla="*/ 245806 w 2506917"/>
              <a:gd name="connsiteY0" fmla="*/ 2206016 h 2206016"/>
              <a:gd name="connsiteX1" fmla="*/ 2264860 w 2506917"/>
              <a:gd name="connsiteY1" fmla="*/ 958585 h 2206016"/>
              <a:gd name="connsiteX2" fmla="*/ 2205816 w 2506917"/>
              <a:gd name="connsiteY2" fmla="*/ 0 h 2206016"/>
              <a:gd name="connsiteX3" fmla="*/ 841837 w 2506917"/>
              <a:gd name="connsiteY3" fmla="*/ 840662 h 2206016"/>
              <a:gd name="connsiteX4" fmla="*/ 0 w 2506917"/>
              <a:gd name="connsiteY4" fmla="*/ 412893 h 2206016"/>
              <a:gd name="connsiteX0" fmla="*/ 245806 w 2506917"/>
              <a:gd name="connsiteY0" fmla="*/ 2206016 h 2206016"/>
              <a:gd name="connsiteX1" fmla="*/ 2264860 w 2506917"/>
              <a:gd name="connsiteY1" fmla="*/ 958585 h 2206016"/>
              <a:gd name="connsiteX2" fmla="*/ 2205816 w 2506917"/>
              <a:gd name="connsiteY2" fmla="*/ 0 h 2206016"/>
              <a:gd name="connsiteX3" fmla="*/ 841837 w 2506917"/>
              <a:gd name="connsiteY3" fmla="*/ 840662 h 2206016"/>
              <a:gd name="connsiteX4" fmla="*/ 255097 w 2506917"/>
              <a:gd name="connsiteY4" fmla="*/ 494072 h 2206016"/>
              <a:gd name="connsiteX5" fmla="*/ 0 w 2506917"/>
              <a:gd name="connsiteY5" fmla="*/ 412893 h 2206016"/>
              <a:gd name="connsiteX0" fmla="*/ 2330 w 2263441"/>
              <a:gd name="connsiteY0" fmla="*/ 2478925 h 2478925"/>
              <a:gd name="connsiteX1" fmla="*/ 2021384 w 2263441"/>
              <a:gd name="connsiteY1" fmla="*/ 1231494 h 2478925"/>
              <a:gd name="connsiteX2" fmla="*/ 1962340 w 2263441"/>
              <a:gd name="connsiteY2" fmla="*/ 272909 h 2478925"/>
              <a:gd name="connsiteX3" fmla="*/ 598361 w 2263441"/>
              <a:gd name="connsiteY3" fmla="*/ 1113571 h 2478925"/>
              <a:gd name="connsiteX4" fmla="*/ 11621 w 2263441"/>
              <a:gd name="connsiteY4" fmla="*/ 766981 h 2478925"/>
              <a:gd name="connsiteX5" fmla="*/ 1006204 w 2263441"/>
              <a:gd name="connsiteY5" fmla="*/ 0 h 2478925"/>
              <a:gd name="connsiteX0" fmla="*/ 2330 w 2263441"/>
              <a:gd name="connsiteY0" fmla="*/ 2478925 h 2478925"/>
              <a:gd name="connsiteX1" fmla="*/ 2021384 w 2263441"/>
              <a:gd name="connsiteY1" fmla="*/ 1231494 h 2478925"/>
              <a:gd name="connsiteX2" fmla="*/ 1962340 w 2263441"/>
              <a:gd name="connsiteY2" fmla="*/ 272909 h 2478925"/>
              <a:gd name="connsiteX3" fmla="*/ 598361 w 2263441"/>
              <a:gd name="connsiteY3" fmla="*/ 1113571 h 2478925"/>
              <a:gd name="connsiteX4" fmla="*/ 11621 w 2263441"/>
              <a:gd name="connsiteY4" fmla="*/ 766981 h 2478925"/>
              <a:gd name="connsiteX5" fmla="*/ 1006204 w 2263441"/>
              <a:gd name="connsiteY5" fmla="*/ 0 h 2478925"/>
              <a:gd name="connsiteX0" fmla="*/ 0 w 2261111"/>
              <a:gd name="connsiteY0" fmla="*/ 2478925 h 2478925"/>
              <a:gd name="connsiteX1" fmla="*/ 2019054 w 2261111"/>
              <a:gd name="connsiteY1" fmla="*/ 1231494 h 2478925"/>
              <a:gd name="connsiteX2" fmla="*/ 1960010 w 2261111"/>
              <a:gd name="connsiteY2" fmla="*/ 272909 h 2478925"/>
              <a:gd name="connsiteX3" fmla="*/ 596031 w 2261111"/>
              <a:gd name="connsiteY3" fmla="*/ 1113571 h 2478925"/>
              <a:gd name="connsiteX4" fmla="*/ 9291 w 2261111"/>
              <a:gd name="connsiteY4" fmla="*/ 766981 h 2478925"/>
              <a:gd name="connsiteX5" fmla="*/ 1003874 w 2261111"/>
              <a:gd name="connsiteY5" fmla="*/ 0 h 2478925"/>
              <a:gd name="connsiteX0" fmla="*/ 0 w 2261111"/>
              <a:gd name="connsiteY0" fmla="*/ 2478925 h 2478925"/>
              <a:gd name="connsiteX1" fmla="*/ 2019054 w 2261111"/>
              <a:gd name="connsiteY1" fmla="*/ 1231494 h 2478925"/>
              <a:gd name="connsiteX2" fmla="*/ 1960010 w 2261111"/>
              <a:gd name="connsiteY2" fmla="*/ 272909 h 2478925"/>
              <a:gd name="connsiteX3" fmla="*/ 596031 w 2261111"/>
              <a:gd name="connsiteY3" fmla="*/ 1113571 h 2478925"/>
              <a:gd name="connsiteX4" fmla="*/ 9291 w 2261111"/>
              <a:gd name="connsiteY4" fmla="*/ 766981 h 2478925"/>
              <a:gd name="connsiteX5" fmla="*/ 817011 w 2261111"/>
              <a:gd name="connsiteY5" fmla="*/ 147547 h 2478925"/>
              <a:gd name="connsiteX6" fmla="*/ 1003874 w 2261111"/>
              <a:gd name="connsiteY6" fmla="*/ 0 h 2478925"/>
              <a:gd name="connsiteX0" fmla="*/ 78820 w 2339931"/>
              <a:gd name="connsiteY0" fmla="*/ 2501048 h 2501048"/>
              <a:gd name="connsiteX1" fmla="*/ 2097874 w 2339931"/>
              <a:gd name="connsiteY1" fmla="*/ 1253617 h 2501048"/>
              <a:gd name="connsiteX2" fmla="*/ 2038830 w 2339931"/>
              <a:gd name="connsiteY2" fmla="*/ 295032 h 2501048"/>
              <a:gd name="connsiteX3" fmla="*/ 674851 w 2339931"/>
              <a:gd name="connsiteY3" fmla="*/ 1135694 h 2501048"/>
              <a:gd name="connsiteX4" fmla="*/ 88111 w 2339931"/>
              <a:gd name="connsiteY4" fmla="*/ 789104 h 2501048"/>
              <a:gd name="connsiteX5" fmla="*/ 895831 w 2339931"/>
              <a:gd name="connsiteY5" fmla="*/ 169670 h 2501048"/>
              <a:gd name="connsiteX6" fmla="*/ 654 w 2339931"/>
              <a:gd name="connsiteY6" fmla="*/ 0 h 2501048"/>
              <a:gd name="connsiteX0" fmla="*/ 78166 w 2339277"/>
              <a:gd name="connsiteY0" fmla="*/ 2501048 h 2501048"/>
              <a:gd name="connsiteX1" fmla="*/ 2097220 w 2339277"/>
              <a:gd name="connsiteY1" fmla="*/ 1253617 h 2501048"/>
              <a:gd name="connsiteX2" fmla="*/ 2038176 w 2339277"/>
              <a:gd name="connsiteY2" fmla="*/ 295032 h 2501048"/>
              <a:gd name="connsiteX3" fmla="*/ 674197 w 2339277"/>
              <a:gd name="connsiteY3" fmla="*/ 1135694 h 2501048"/>
              <a:gd name="connsiteX4" fmla="*/ 87457 w 2339277"/>
              <a:gd name="connsiteY4" fmla="*/ 789104 h 2501048"/>
              <a:gd name="connsiteX5" fmla="*/ 895177 w 2339277"/>
              <a:gd name="connsiteY5" fmla="*/ 169670 h 2501048"/>
              <a:gd name="connsiteX6" fmla="*/ 140797 w 2339277"/>
              <a:gd name="connsiteY6" fmla="*/ 22186 h 2501048"/>
              <a:gd name="connsiteX7" fmla="*/ 0 w 2339277"/>
              <a:gd name="connsiteY7" fmla="*/ 0 h 2501048"/>
              <a:gd name="connsiteX0" fmla="*/ 0 w 3952915"/>
              <a:gd name="connsiteY0" fmla="*/ 2936126 h 2936126"/>
              <a:gd name="connsiteX1" fmla="*/ 2019054 w 3952915"/>
              <a:gd name="connsiteY1" fmla="*/ 1688695 h 2936126"/>
              <a:gd name="connsiteX2" fmla="*/ 1960010 w 3952915"/>
              <a:gd name="connsiteY2" fmla="*/ 730110 h 2936126"/>
              <a:gd name="connsiteX3" fmla="*/ 596031 w 3952915"/>
              <a:gd name="connsiteY3" fmla="*/ 1570772 h 2936126"/>
              <a:gd name="connsiteX4" fmla="*/ 9291 w 3952915"/>
              <a:gd name="connsiteY4" fmla="*/ 1224182 h 2936126"/>
              <a:gd name="connsiteX5" fmla="*/ 817011 w 3952915"/>
              <a:gd name="connsiteY5" fmla="*/ 604748 h 2936126"/>
              <a:gd name="connsiteX6" fmla="*/ 62631 w 3952915"/>
              <a:gd name="connsiteY6" fmla="*/ 457264 h 2936126"/>
              <a:gd name="connsiteX7" fmla="*/ 3952814 w 3952915"/>
              <a:gd name="connsiteY7" fmla="*/ 0 h 2936126"/>
              <a:gd name="connsiteX0" fmla="*/ 0 w 3952915"/>
              <a:gd name="connsiteY0" fmla="*/ 2936126 h 2936126"/>
              <a:gd name="connsiteX1" fmla="*/ 2019054 w 3952915"/>
              <a:gd name="connsiteY1" fmla="*/ 1688695 h 2936126"/>
              <a:gd name="connsiteX2" fmla="*/ 1960010 w 3952915"/>
              <a:gd name="connsiteY2" fmla="*/ 730110 h 2936126"/>
              <a:gd name="connsiteX3" fmla="*/ 596031 w 3952915"/>
              <a:gd name="connsiteY3" fmla="*/ 1570772 h 2936126"/>
              <a:gd name="connsiteX4" fmla="*/ 9291 w 3952915"/>
              <a:gd name="connsiteY4" fmla="*/ 1224182 h 2936126"/>
              <a:gd name="connsiteX5" fmla="*/ 817011 w 3952915"/>
              <a:gd name="connsiteY5" fmla="*/ 604748 h 2936126"/>
              <a:gd name="connsiteX6" fmla="*/ 62631 w 3952915"/>
              <a:gd name="connsiteY6" fmla="*/ 457264 h 2936126"/>
              <a:gd name="connsiteX7" fmla="*/ 3952814 w 3952915"/>
              <a:gd name="connsiteY7" fmla="*/ 0 h 2936126"/>
              <a:gd name="connsiteX0" fmla="*/ 0 w 3952919"/>
              <a:gd name="connsiteY0" fmla="*/ 2936126 h 2936126"/>
              <a:gd name="connsiteX1" fmla="*/ 2019054 w 3952919"/>
              <a:gd name="connsiteY1" fmla="*/ 1688695 h 2936126"/>
              <a:gd name="connsiteX2" fmla="*/ 1960010 w 3952919"/>
              <a:gd name="connsiteY2" fmla="*/ 730110 h 2936126"/>
              <a:gd name="connsiteX3" fmla="*/ 596031 w 3952919"/>
              <a:gd name="connsiteY3" fmla="*/ 1570772 h 2936126"/>
              <a:gd name="connsiteX4" fmla="*/ 9291 w 3952919"/>
              <a:gd name="connsiteY4" fmla="*/ 1224182 h 2936126"/>
              <a:gd name="connsiteX5" fmla="*/ 817011 w 3952919"/>
              <a:gd name="connsiteY5" fmla="*/ 604748 h 2936126"/>
              <a:gd name="connsiteX6" fmla="*/ 62631 w 3952919"/>
              <a:gd name="connsiteY6" fmla="*/ 457264 h 2936126"/>
              <a:gd name="connsiteX7" fmla="*/ 3952814 w 3952919"/>
              <a:gd name="connsiteY7" fmla="*/ 0 h 2936126"/>
              <a:gd name="connsiteX0" fmla="*/ 0 w 3952919"/>
              <a:gd name="connsiteY0" fmla="*/ 2936126 h 2936126"/>
              <a:gd name="connsiteX1" fmla="*/ 2019054 w 3952919"/>
              <a:gd name="connsiteY1" fmla="*/ 1688695 h 2936126"/>
              <a:gd name="connsiteX2" fmla="*/ 1960010 w 3952919"/>
              <a:gd name="connsiteY2" fmla="*/ 730110 h 2936126"/>
              <a:gd name="connsiteX3" fmla="*/ 596031 w 3952919"/>
              <a:gd name="connsiteY3" fmla="*/ 1570772 h 2936126"/>
              <a:gd name="connsiteX4" fmla="*/ 9291 w 3952919"/>
              <a:gd name="connsiteY4" fmla="*/ 1224182 h 2936126"/>
              <a:gd name="connsiteX5" fmla="*/ 817011 w 3952919"/>
              <a:gd name="connsiteY5" fmla="*/ 604748 h 2936126"/>
              <a:gd name="connsiteX6" fmla="*/ 62631 w 3952919"/>
              <a:gd name="connsiteY6" fmla="*/ 457264 h 2936126"/>
              <a:gd name="connsiteX7" fmla="*/ 3952814 w 3952919"/>
              <a:gd name="connsiteY7" fmla="*/ 0 h 2936126"/>
              <a:gd name="connsiteX0" fmla="*/ 0 w 4577745"/>
              <a:gd name="connsiteY0" fmla="*/ 2972997 h 2972997"/>
              <a:gd name="connsiteX1" fmla="*/ 2019054 w 4577745"/>
              <a:gd name="connsiteY1" fmla="*/ 1725566 h 2972997"/>
              <a:gd name="connsiteX2" fmla="*/ 1960010 w 4577745"/>
              <a:gd name="connsiteY2" fmla="*/ 766981 h 2972997"/>
              <a:gd name="connsiteX3" fmla="*/ 596031 w 4577745"/>
              <a:gd name="connsiteY3" fmla="*/ 1607643 h 2972997"/>
              <a:gd name="connsiteX4" fmla="*/ 9291 w 4577745"/>
              <a:gd name="connsiteY4" fmla="*/ 1261053 h 2972997"/>
              <a:gd name="connsiteX5" fmla="*/ 817011 w 4577745"/>
              <a:gd name="connsiteY5" fmla="*/ 641619 h 2972997"/>
              <a:gd name="connsiteX6" fmla="*/ 62631 w 4577745"/>
              <a:gd name="connsiteY6" fmla="*/ 494135 h 2972997"/>
              <a:gd name="connsiteX7" fmla="*/ 4577654 w 4577745"/>
              <a:gd name="connsiteY7" fmla="*/ 0 h 2972997"/>
              <a:gd name="connsiteX0" fmla="*/ 0 w 4577654"/>
              <a:gd name="connsiteY0" fmla="*/ 2975019 h 2975019"/>
              <a:gd name="connsiteX1" fmla="*/ 2019054 w 4577654"/>
              <a:gd name="connsiteY1" fmla="*/ 1727588 h 2975019"/>
              <a:gd name="connsiteX2" fmla="*/ 1960010 w 4577654"/>
              <a:gd name="connsiteY2" fmla="*/ 769003 h 2975019"/>
              <a:gd name="connsiteX3" fmla="*/ 596031 w 4577654"/>
              <a:gd name="connsiteY3" fmla="*/ 1609665 h 2975019"/>
              <a:gd name="connsiteX4" fmla="*/ 9291 w 4577654"/>
              <a:gd name="connsiteY4" fmla="*/ 1263075 h 2975019"/>
              <a:gd name="connsiteX5" fmla="*/ 817011 w 4577654"/>
              <a:gd name="connsiteY5" fmla="*/ 643641 h 2975019"/>
              <a:gd name="connsiteX6" fmla="*/ 62631 w 4577654"/>
              <a:gd name="connsiteY6" fmla="*/ 496157 h 2975019"/>
              <a:gd name="connsiteX7" fmla="*/ 4055511 w 4577654"/>
              <a:gd name="connsiteY7" fmla="*/ 53704 h 2975019"/>
              <a:gd name="connsiteX8" fmla="*/ 4577654 w 4577654"/>
              <a:gd name="connsiteY8" fmla="*/ 2022 h 2975019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9291 w 4897694"/>
              <a:gd name="connsiteY4" fmla="*/ 1213026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40555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9291 w 4897694"/>
              <a:gd name="connsiteY4" fmla="*/ 1213026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37126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76347 w 4897694"/>
              <a:gd name="connsiteY4" fmla="*/ 1177630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37126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76347 w 4897694"/>
              <a:gd name="connsiteY4" fmla="*/ 1177630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37126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478862 h 2478862"/>
              <a:gd name="connsiteX1" fmla="*/ 2019054 w 4897694"/>
              <a:gd name="connsiteY1" fmla="*/ 1231431 h 2478862"/>
              <a:gd name="connsiteX2" fmla="*/ 1960010 w 4897694"/>
              <a:gd name="connsiteY2" fmla="*/ 272846 h 2478862"/>
              <a:gd name="connsiteX3" fmla="*/ 596031 w 4897694"/>
              <a:gd name="connsiteY3" fmla="*/ 1113508 h 2478862"/>
              <a:gd name="connsiteX4" fmla="*/ 76347 w 4897694"/>
              <a:gd name="connsiteY4" fmla="*/ 731522 h 2478862"/>
              <a:gd name="connsiteX5" fmla="*/ 817011 w 4897694"/>
              <a:gd name="connsiteY5" fmla="*/ 147484 h 2478862"/>
              <a:gd name="connsiteX6" fmla="*/ 62631 w 4897694"/>
              <a:gd name="connsiteY6" fmla="*/ 0 h 2478862"/>
              <a:gd name="connsiteX7" fmla="*/ 4897694 w 4897694"/>
              <a:gd name="connsiteY7" fmla="*/ 803726 h 2478862"/>
              <a:gd name="connsiteX0" fmla="*/ 0 w 4897694"/>
              <a:gd name="connsiteY0" fmla="*/ 2331378 h 2331378"/>
              <a:gd name="connsiteX1" fmla="*/ 2019054 w 4897694"/>
              <a:gd name="connsiteY1" fmla="*/ 1083947 h 2331378"/>
              <a:gd name="connsiteX2" fmla="*/ 1960010 w 4897694"/>
              <a:gd name="connsiteY2" fmla="*/ 125362 h 2331378"/>
              <a:gd name="connsiteX3" fmla="*/ 596031 w 4897694"/>
              <a:gd name="connsiteY3" fmla="*/ 966024 h 2331378"/>
              <a:gd name="connsiteX4" fmla="*/ 76347 w 4897694"/>
              <a:gd name="connsiteY4" fmla="*/ 584038 h 2331378"/>
              <a:gd name="connsiteX5" fmla="*/ 817011 w 4897694"/>
              <a:gd name="connsiteY5" fmla="*/ 0 h 2331378"/>
              <a:gd name="connsiteX6" fmla="*/ 4897694 w 4897694"/>
              <a:gd name="connsiteY6" fmla="*/ 656242 h 2331378"/>
              <a:gd name="connsiteX0" fmla="*/ 0 w 4897694"/>
              <a:gd name="connsiteY0" fmla="*/ 2206016 h 2206016"/>
              <a:gd name="connsiteX1" fmla="*/ 2019054 w 4897694"/>
              <a:gd name="connsiteY1" fmla="*/ 958585 h 2206016"/>
              <a:gd name="connsiteX2" fmla="*/ 1960010 w 4897694"/>
              <a:gd name="connsiteY2" fmla="*/ 0 h 2206016"/>
              <a:gd name="connsiteX3" fmla="*/ 596031 w 4897694"/>
              <a:gd name="connsiteY3" fmla="*/ 840662 h 2206016"/>
              <a:gd name="connsiteX4" fmla="*/ 76347 w 4897694"/>
              <a:gd name="connsiteY4" fmla="*/ 458676 h 2206016"/>
              <a:gd name="connsiteX5" fmla="*/ 4897694 w 4897694"/>
              <a:gd name="connsiteY5" fmla="*/ 530880 h 2206016"/>
              <a:gd name="connsiteX0" fmla="*/ 0 w 4897694"/>
              <a:gd name="connsiteY0" fmla="*/ 2206016 h 2206016"/>
              <a:gd name="connsiteX1" fmla="*/ 2019054 w 4897694"/>
              <a:gd name="connsiteY1" fmla="*/ 958585 h 2206016"/>
              <a:gd name="connsiteX2" fmla="*/ 1960010 w 4897694"/>
              <a:gd name="connsiteY2" fmla="*/ 0 h 2206016"/>
              <a:gd name="connsiteX3" fmla="*/ 596031 w 4897694"/>
              <a:gd name="connsiteY3" fmla="*/ 840662 h 2206016"/>
              <a:gd name="connsiteX4" fmla="*/ 4897694 w 4897694"/>
              <a:gd name="connsiteY4" fmla="*/ 530880 h 2206016"/>
              <a:gd name="connsiteX0" fmla="*/ 0 w 4897694"/>
              <a:gd name="connsiteY0" fmla="*/ 2213048 h 2213048"/>
              <a:gd name="connsiteX1" fmla="*/ 2019054 w 4897694"/>
              <a:gd name="connsiteY1" fmla="*/ 965617 h 2213048"/>
              <a:gd name="connsiteX2" fmla="*/ 1960010 w 4897694"/>
              <a:gd name="connsiteY2" fmla="*/ 7032 h 2213048"/>
              <a:gd name="connsiteX3" fmla="*/ 4897694 w 4897694"/>
              <a:gd name="connsiteY3" fmla="*/ 537912 h 2213048"/>
              <a:gd name="connsiteX0" fmla="*/ 0 w 4897694"/>
              <a:gd name="connsiteY0" fmla="*/ 1675136 h 1675136"/>
              <a:gd name="connsiteX1" fmla="*/ 2019054 w 4897694"/>
              <a:gd name="connsiteY1" fmla="*/ 427705 h 1675136"/>
              <a:gd name="connsiteX2" fmla="*/ 4897694 w 4897694"/>
              <a:gd name="connsiteY2" fmla="*/ 0 h 1675136"/>
              <a:gd name="connsiteX0" fmla="*/ 0 w 4897694"/>
              <a:gd name="connsiteY0" fmla="*/ 1675136 h 1675136"/>
              <a:gd name="connsiteX1" fmla="*/ 2019054 w 4897694"/>
              <a:gd name="connsiteY1" fmla="*/ 427705 h 1675136"/>
              <a:gd name="connsiteX2" fmla="*/ 2569611 w 4897694"/>
              <a:gd name="connsiteY2" fmla="*/ 284706 h 1675136"/>
              <a:gd name="connsiteX3" fmla="*/ 4897694 w 4897694"/>
              <a:gd name="connsiteY3" fmla="*/ 0 h 1675136"/>
              <a:gd name="connsiteX0" fmla="*/ 0 w 4897694"/>
              <a:gd name="connsiteY0" fmla="*/ 1687385 h 1687385"/>
              <a:gd name="connsiteX1" fmla="*/ 2019054 w 4897694"/>
              <a:gd name="connsiteY1" fmla="*/ 439954 h 1687385"/>
              <a:gd name="connsiteX2" fmla="*/ 2392827 w 4897694"/>
              <a:gd name="connsiteY2" fmla="*/ 25585 h 1687385"/>
              <a:gd name="connsiteX3" fmla="*/ 4897694 w 4897694"/>
              <a:gd name="connsiteY3" fmla="*/ 12249 h 1687385"/>
              <a:gd name="connsiteX0" fmla="*/ 0 w 4897694"/>
              <a:gd name="connsiteY0" fmla="*/ 1687385 h 1687385"/>
              <a:gd name="connsiteX1" fmla="*/ 1982478 w 4897694"/>
              <a:gd name="connsiteY1" fmla="*/ 428155 h 1687385"/>
              <a:gd name="connsiteX2" fmla="*/ 2392827 w 4897694"/>
              <a:gd name="connsiteY2" fmla="*/ 25585 h 1687385"/>
              <a:gd name="connsiteX3" fmla="*/ 4897694 w 4897694"/>
              <a:gd name="connsiteY3" fmla="*/ 12249 h 1687385"/>
              <a:gd name="connsiteX0" fmla="*/ 0 w 4897694"/>
              <a:gd name="connsiteY0" fmla="*/ 1687385 h 1687385"/>
              <a:gd name="connsiteX1" fmla="*/ 1982478 w 4897694"/>
              <a:gd name="connsiteY1" fmla="*/ 428155 h 1687385"/>
              <a:gd name="connsiteX2" fmla="*/ 2008779 w 4897694"/>
              <a:gd name="connsiteY2" fmla="*/ 456239 h 1687385"/>
              <a:gd name="connsiteX3" fmla="*/ 2392827 w 4897694"/>
              <a:gd name="connsiteY3" fmla="*/ 25585 h 1687385"/>
              <a:gd name="connsiteX4" fmla="*/ 4897694 w 4897694"/>
              <a:gd name="connsiteY4" fmla="*/ 12249 h 1687385"/>
              <a:gd name="connsiteX0" fmla="*/ 0 w 4897694"/>
              <a:gd name="connsiteY0" fmla="*/ 1687385 h 1687385"/>
              <a:gd name="connsiteX1" fmla="*/ 1982478 w 4897694"/>
              <a:gd name="connsiteY1" fmla="*/ 428155 h 1687385"/>
              <a:gd name="connsiteX2" fmla="*/ 2392827 w 4897694"/>
              <a:gd name="connsiteY2" fmla="*/ 25585 h 1687385"/>
              <a:gd name="connsiteX3" fmla="*/ 4897694 w 4897694"/>
              <a:gd name="connsiteY3" fmla="*/ 12249 h 1687385"/>
              <a:gd name="connsiteX0" fmla="*/ 0 w 4897694"/>
              <a:gd name="connsiteY0" fmla="*/ 1675136 h 1675136"/>
              <a:gd name="connsiteX1" fmla="*/ 1982478 w 4897694"/>
              <a:gd name="connsiteY1" fmla="*/ 415906 h 1675136"/>
              <a:gd name="connsiteX2" fmla="*/ 2910987 w 4897694"/>
              <a:gd name="connsiteY2" fmla="*/ 426292 h 1675136"/>
              <a:gd name="connsiteX3" fmla="*/ 4897694 w 4897694"/>
              <a:gd name="connsiteY3" fmla="*/ 0 h 1675136"/>
              <a:gd name="connsiteX0" fmla="*/ 0 w 4897694"/>
              <a:gd name="connsiteY0" fmla="*/ 1675136 h 1675136"/>
              <a:gd name="connsiteX1" fmla="*/ 1732542 w 4897694"/>
              <a:gd name="connsiteY1" fmla="*/ 616485 h 1675136"/>
              <a:gd name="connsiteX2" fmla="*/ 2910987 w 4897694"/>
              <a:gd name="connsiteY2" fmla="*/ 426292 h 1675136"/>
              <a:gd name="connsiteX3" fmla="*/ 4897694 w 4897694"/>
              <a:gd name="connsiteY3" fmla="*/ 0 h 1675136"/>
              <a:gd name="connsiteX0" fmla="*/ 0 w 6580190"/>
              <a:gd name="connsiteY0" fmla="*/ 1262129 h 1262129"/>
              <a:gd name="connsiteX1" fmla="*/ 1732542 w 6580190"/>
              <a:gd name="connsiteY1" fmla="*/ 203478 h 1262129"/>
              <a:gd name="connsiteX2" fmla="*/ 2910987 w 6580190"/>
              <a:gd name="connsiteY2" fmla="*/ 13285 h 1262129"/>
              <a:gd name="connsiteX3" fmla="*/ 6580190 w 6580190"/>
              <a:gd name="connsiteY3" fmla="*/ 135634 h 1262129"/>
              <a:gd name="connsiteX0" fmla="*/ 0 w 6580190"/>
              <a:gd name="connsiteY0" fmla="*/ 1392310 h 1392310"/>
              <a:gd name="connsiteX1" fmla="*/ 1732542 w 6580190"/>
              <a:gd name="connsiteY1" fmla="*/ 333659 h 1392310"/>
              <a:gd name="connsiteX2" fmla="*/ 2910987 w 6580190"/>
              <a:gd name="connsiteY2" fmla="*/ 143466 h 1392310"/>
              <a:gd name="connsiteX3" fmla="*/ 4697115 w 6580190"/>
              <a:gd name="connsiteY3" fmla="*/ 1880 h 1392310"/>
              <a:gd name="connsiteX4" fmla="*/ 6580190 w 6580190"/>
              <a:gd name="connsiteY4" fmla="*/ 265815 h 1392310"/>
              <a:gd name="connsiteX0" fmla="*/ 0 w 6580190"/>
              <a:gd name="connsiteY0" fmla="*/ 1392454 h 1392454"/>
              <a:gd name="connsiteX1" fmla="*/ 1732542 w 6580190"/>
              <a:gd name="connsiteY1" fmla="*/ 333803 h 1392454"/>
              <a:gd name="connsiteX2" fmla="*/ 3709563 w 6580190"/>
              <a:gd name="connsiteY2" fmla="*/ 131811 h 1392454"/>
              <a:gd name="connsiteX3" fmla="*/ 4697115 w 6580190"/>
              <a:gd name="connsiteY3" fmla="*/ 2024 h 1392454"/>
              <a:gd name="connsiteX4" fmla="*/ 6580190 w 6580190"/>
              <a:gd name="connsiteY4" fmla="*/ 265959 h 1392454"/>
              <a:gd name="connsiteX0" fmla="*/ 0 w 6580190"/>
              <a:gd name="connsiteY0" fmla="*/ 1392247 h 1392247"/>
              <a:gd name="connsiteX1" fmla="*/ 1732542 w 6580190"/>
              <a:gd name="connsiteY1" fmla="*/ 333596 h 1392247"/>
              <a:gd name="connsiteX2" fmla="*/ 3099963 w 6580190"/>
              <a:gd name="connsiteY2" fmla="*/ 149302 h 1392247"/>
              <a:gd name="connsiteX3" fmla="*/ 4697115 w 6580190"/>
              <a:gd name="connsiteY3" fmla="*/ 1817 h 1392247"/>
              <a:gd name="connsiteX4" fmla="*/ 6580190 w 6580190"/>
              <a:gd name="connsiteY4" fmla="*/ 265752 h 1392247"/>
              <a:gd name="connsiteX0" fmla="*/ 0 w 4845279"/>
              <a:gd name="connsiteY0" fmla="*/ 1392247 h 1392247"/>
              <a:gd name="connsiteX1" fmla="*/ 1732542 w 4845279"/>
              <a:gd name="connsiteY1" fmla="*/ 333596 h 1392247"/>
              <a:gd name="connsiteX2" fmla="*/ 3099963 w 4845279"/>
              <a:gd name="connsiteY2" fmla="*/ 149302 h 1392247"/>
              <a:gd name="connsiteX3" fmla="*/ 4697115 w 4845279"/>
              <a:gd name="connsiteY3" fmla="*/ 1817 h 1392247"/>
              <a:gd name="connsiteX4" fmla="*/ 3836990 w 4845279"/>
              <a:gd name="connsiteY4" fmla="*/ 478129 h 1392247"/>
              <a:gd name="connsiteX0" fmla="*/ 0 w 3836990"/>
              <a:gd name="connsiteY0" fmla="*/ 1243576 h 1243576"/>
              <a:gd name="connsiteX1" fmla="*/ 1732542 w 3836990"/>
              <a:gd name="connsiteY1" fmla="*/ 184925 h 1243576"/>
              <a:gd name="connsiteX2" fmla="*/ 3099963 w 3836990"/>
              <a:gd name="connsiteY2" fmla="*/ 631 h 1243576"/>
              <a:gd name="connsiteX3" fmla="*/ 3276747 w 3836990"/>
              <a:gd name="connsiteY3" fmla="*/ 124517 h 1243576"/>
              <a:gd name="connsiteX4" fmla="*/ 3836990 w 3836990"/>
              <a:gd name="connsiteY4" fmla="*/ 329458 h 1243576"/>
              <a:gd name="connsiteX0" fmla="*/ 0 w 3836990"/>
              <a:gd name="connsiteY0" fmla="*/ 1242945 h 1242945"/>
              <a:gd name="connsiteX1" fmla="*/ 1732542 w 3836990"/>
              <a:gd name="connsiteY1" fmla="*/ 184294 h 1242945"/>
              <a:gd name="connsiteX2" fmla="*/ 3099963 w 3836990"/>
              <a:gd name="connsiteY2" fmla="*/ 0 h 1242945"/>
              <a:gd name="connsiteX3" fmla="*/ 3836990 w 3836990"/>
              <a:gd name="connsiteY3" fmla="*/ 328827 h 1242945"/>
              <a:gd name="connsiteX0" fmla="*/ 0 w 3836990"/>
              <a:gd name="connsiteY0" fmla="*/ 1237046 h 1237046"/>
              <a:gd name="connsiteX1" fmla="*/ 1732542 w 3836990"/>
              <a:gd name="connsiteY1" fmla="*/ 178395 h 1237046"/>
              <a:gd name="connsiteX2" fmla="*/ 3093867 w 3836990"/>
              <a:gd name="connsiteY2" fmla="*/ 0 h 1237046"/>
              <a:gd name="connsiteX3" fmla="*/ 3836990 w 3836990"/>
              <a:gd name="connsiteY3" fmla="*/ 322928 h 1237046"/>
              <a:gd name="connsiteX0" fmla="*/ 0 w 3836990"/>
              <a:gd name="connsiteY0" fmla="*/ 1259766 h 1259766"/>
              <a:gd name="connsiteX1" fmla="*/ 1732542 w 3836990"/>
              <a:gd name="connsiteY1" fmla="*/ 201115 h 1259766"/>
              <a:gd name="connsiteX2" fmla="*/ 3093867 w 3836990"/>
              <a:gd name="connsiteY2" fmla="*/ 22720 h 1259766"/>
              <a:gd name="connsiteX3" fmla="*/ 3836990 w 3836990"/>
              <a:gd name="connsiteY3" fmla="*/ 345648 h 1259766"/>
              <a:gd name="connsiteX0" fmla="*/ 0 w 3836990"/>
              <a:gd name="connsiteY0" fmla="*/ 1259766 h 1259766"/>
              <a:gd name="connsiteX1" fmla="*/ 1732542 w 3836990"/>
              <a:gd name="connsiteY1" fmla="*/ 201115 h 1259766"/>
              <a:gd name="connsiteX2" fmla="*/ 3093867 w 3836990"/>
              <a:gd name="connsiteY2" fmla="*/ 22720 h 1259766"/>
              <a:gd name="connsiteX3" fmla="*/ 3836990 w 3836990"/>
              <a:gd name="connsiteY3" fmla="*/ 345648 h 1259766"/>
              <a:gd name="connsiteX0" fmla="*/ 0 w 3836990"/>
              <a:gd name="connsiteY0" fmla="*/ 1284528 h 1284528"/>
              <a:gd name="connsiteX1" fmla="*/ 1732542 w 3836990"/>
              <a:gd name="connsiteY1" fmla="*/ 225877 h 1284528"/>
              <a:gd name="connsiteX2" fmla="*/ 3313323 w 3836990"/>
              <a:gd name="connsiteY2" fmla="*/ 12086 h 1284528"/>
              <a:gd name="connsiteX3" fmla="*/ 3836990 w 3836990"/>
              <a:gd name="connsiteY3" fmla="*/ 370410 h 1284528"/>
              <a:gd name="connsiteX0" fmla="*/ 0 w 3878606"/>
              <a:gd name="connsiteY0" fmla="*/ 1284528 h 1284528"/>
              <a:gd name="connsiteX1" fmla="*/ 1732542 w 3878606"/>
              <a:gd name="connsiteY1" fmla="*/ 225877 h 1284528"/>
              <a:gd name="connsiteX2" fmla="*/ 3313323 w 3878606"/>
              <a:gd name="connsiteY2" fmla="*/ 12086 h 1284528"/>
              <a:gd name="connsiteX3" fmla="*/ 3836990 w 3878606"/>
              <a:gd name="connsiteY3" fmla="*/ 370410 h 1284528"/>
              <a:gd name="connsiteX4" fmla="*/ 3846445 w 3878606"/>
              <a:gd name="connsiteY4" fmla="*/ 373659 h 1284528"/>
              <a:gd name="connsiteX0" fmla="*/ 0 w 4711418"/>
              <a:gd name="connsiteY0" fmla="*/ 1329405 h 1329405"/>
              <a:gd name="connsiteX1" fmla="*/ 1732542 w 4711418"/>
              <a:gd name="connsiteY1" fmla="*/ 270754 h 1329405"/>
              <a:gd name="connsiteX2" fmla="*/ 3313323 w 4711418"/>
              <a:gd name="connsiteY2" fmla="*/ 56963 h 1329405"/>
              <a:gd name="connsiteX3" fmla="*/ 3836990 w 4711418"/>
              <a:gd name="connsiteY3" fmla="*/ 415287 h 1329405"/>
              <a:gd name="connsiteX4" fmla="*/ 4711418 w 4711418"/>
              <a:gd name="connsiteY4" fmla="*/ 0 h 1329405"/>
              <a:gd name="connsiteX0" fmla="*/ 0 w 4742310"/>
              <a:gd name="connsiteY0" fmla="*/ 1311469 h 1311469"/>
              <a:gd name="connsiteX1" fmla="*/ 1732542 w 4742310"/>
              <a:gd name="connsiteY1" fmla="*/ 252818 h 1311469"/>
              <a:gd name="connsiteX2" fmla="*/ 3313323 w 4742310"/>
              <a:gd name="connsiteY2" fmla="*/ 39027 h 1311469"/>
              <a:gd name="connsiteX3" fmla="*/ 3836990 w 4742310"/>
              <a:gd name="connsiteY3" fmla="*/ 397351 h 1311469"/>
              <a:gd name="connsiteX4" fmla="*/ 4742310 w 4742310"/>
              <a:gd name="connsiteY4" fmla="*/ 1 h 1311469"/>
              <a:gd name="connsiteX0" fmla="*/ 0 w 4773202"/>
              <a:gd name="connsiteY0" fmla="*/ 1329406 h 1329406"/>
              <a:gd name="connsiteX1" fmla="*/ 1763434 w 4773202"/>
              <a:gd name="connsiteY1" fmla="*/ 252818 h 1329406"/>
              <a:gd name="connsiteX2" fmla="*/ 3344215 w 4773202"/>
              <a:gd name="connsiteY2" fmla="*/ 39027 h 1329406"/>
              <a:gd name="connsiteX3" fmla="*/ 3867882 w 4773202"/>
              <a:gd name="connsiteY3" fmla="*/ 397351 h 1329406"/>
              <a:gd name="connsiteX4" fmla="*/ 4773202 w 4773202"/>
              <a:gd name="connsiteY4" fmla="*/ 1 h 13294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73202" h="1329406">
                <a:moveTo>
                  <a:pt x="0" y="1329406"/>
                </a:moveTo>
                <a:cubicBezTo>
                  <a:pt x="226757" y="1240202"/>
                  <a:pt x="1608822" y="372233"/>
                  <a:pt x="1763434" y="252818"/>
                </a:cubicBezTo>
                <a:cubicBezTo>
                  <a:pt x="2162238" y="-24149"/>
                  <a:pt x="2931498" y="25753"/>
                  <a:pt x="3344215" y="39027"/>
                </a:cubicBezTo>
                <a:cubicBezTo>
                  <a:pt x="3707148" y="27720"/>
                  <a:pt x="3714335" y="328845"/>
                  <a:pt x="3867882" y="397351"/>
                </a:cubicBezTo>
                <a:cubicBezTo>
                  <a:pt x="3956736" y="457613"/>
                  <a:pt x="4771232" y="-676"/>
                  <a:pt x="4773202" y="1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headEnd type="none" w="med" len="med"/>
            <a:tailEnd type="stealth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5" name="Freihandform 84"/>
          <p:cNvSpPr/>
          <p:nvPr/>
        </p:nvSpPr>
        <p:spPr>
          <a:xfrm>
            <a:off x="4053129" y="3245752"/>
            <a:ext cx="3404723" cy="979656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  <a:gd name="connsiteX0" fmla="*/ 0 w 1422974"/>
              <a:gd name="connsiteY0" fmla="*/ 3592437 h 3592437"/>
              <a:gd name="connsiteX1" fmla="*/ 685554 w 1422974"/>
              <a:gd name="connsiteY1" fmla="*/ 8 h 3592437"/>
              <a:gd name="connsiteX2" fmla="*/ 1422974 w 1422974"/>
              <a:gd name="connsiteY2" fmla="*/ 221234 h 3592437"/>
              <a:gd name="connsiteX0" fmla="*/ 0 w 2142541"/>
              <a:gd name="connsiteY0" fmla="*/ 3375368 h 3375368"/>
              <a:gd name="connsiteX1" fmla="*/ 2110494 w 2142541"/>
              <a:gd name="connsiteY1" fmla="*/ 2017324 h 3375368"/>
              <a:gd name="connsiteX2" fmla="*/ 1422974 w 2142541"/>
              <a:gd name="connsiteY2" fmla="*/ 4165 h 3375368"/>
              <a:gd name="connsiteX0" fmla="*/ 0 w 2142541"/>
              <a:gd name="connsiteY0" fmla="*/ 3375368 h 3375368"/>
              <a:gd name="connsiteX1" fmla="*/ 2110494 w 2142541"/>
              <a:gd name="connsiteY1" fmla="*/ 2017324 h 3375368"/>
              <a:gd name="connsiteX2" fmla="*/ 1422974 w 2142541"/>
              <a:gd name="connsiteY2" fmla="*/ 4165 h 3375368"/>
              <a:gd name="connsiteX0" fmla="*/ 0 w 2147920"/>
              <a:gd name="connsiteY0" fmla="*/ 3375678 h 3375678"/>
              <a:gd name="connsiteX1" fmla="*/ 2110494 w 2147920"/>
              <a:gd name="connsiteY1" fmla="*/ 2017634 h 3375678"/>
              <a:gd name="connsiteX2" fmla="*/ 1422974 w 2147920"/>
              <a:gd name="connsiteY2" fmla="*/ 4475 h 3375678"/>
              <a:gd name="connsiteX0" fmla="*/ 0 w 2007604"/>
              <a:gd name="connsiteY0" fmla="*/ 3375524 h 3375524"/>
              <a:gd name="connsiteX1" fmla="*/ 1965714 w 2007604"/>
              <a:gd name="connsiteY1" fmla="*/ 2091222 h 3375524"/>
              <a:gd name="connsiteX2" fmla="*/ 1422974 w 2007604"/>
              <a:gd name="connsiteY2" fmla="*/ 4321 h 3375524"/>
              <a:gd name="connsiteX0" fmla="*/ 0 w 2276414"/>
              <a:gd name="connsiteY0" fmla="*/ 3611066 h 3611066"/>
              <a:gd name="connsiteX1" fmla="*/ 1965714 w 2276414"/>
              <a:gd name="connsiteY1" fmla="*/ 2326764 h 3611066"/>
              <a:gd name="connsiteX2" fmla="*/ 2276414 w 2276414"/>
              <a:gd name="connsiteY2" fmla="*/ 3888 h 3611066"/>
              <a:gd name="connsiteX0" fmla="*/ 0 w 2329754"/>
              <a:gd name="connsiteY0" fmla="*/ 3574195 h 3574195"/>
              <a:gd name="connsiteX1" fmla="*/ 2019054 w 2329754"/>
              <a:gd name="connsiteY1" fmla="*/ 2326764 h 3574195"/>
              <a:gd name="connsiteX2" fmla="*/ 2329754 w 2329754"/>
              <a:gd name="connsiteY2" fmla="*/ 3888 h 3574195"/>
              <a:gd name="connsiteX0" fmla="*/ 0 w 2329754"/>
              <a:gd name="connsiteY0" fmla="*/ 3587150 h 3587150"/>
              <a:gd name="connsiteX1" fmla="*/ 2019054 w 2329754"/>
              <a:gd name="connsiteY1" fmla="*/ 2339719 h 3587150"/>
              <a:gd name="connsiteX2" fmla="*/ 2234330 w 2329754"/>
              <a:gd name="connsiteY2" fmla="*/ 245506 h 3587150"/>
              <a:gd name="connsiteX3" fmla="*/ 2329754 w 2329754"/>
              <a:gd name="connsiteY3" fmla="*/ 16843 h 3587150"/>
              <a:gd name="connsiteX0" fmla="*/ 0 w 2246930"/>
              <a:gd name="connsiteY0" fmla="*/ 3377200 h 3377200"/>
              <a:gd name="connsiteX1" fmla="*/ 2019054 w 2246930"/>
              <a:gd name="connsiteY1" fmla="*/ 2129769 h 3377200"/>
              <a:gd name="connsiteX2" fmla="*/ 2234330 w 2246930"/>
              <a:gd name="connsiteY2" fmla="*/ 35556 h 3377200"/>
              <a:gd name="connsiteX3" fmla="*/ 5654 w 2246930"/>
              <a:gd name="connsiteY3" fmla="*/ 2513227 h 3377200"/>
              <a:gd name="connsiteX0" fmla="*/ 0 w 2225959"/>
              <a:gd name="connsiteY0" fmla="*/ 2239983 h 2239983"/>
              <a:gd name="connsiteX1" fmla="*/ 2019054 w 2225959"/>
              <a:gd name="connsiteY1" fmla="*/ 992552 h 2239983"/>
              <a:gd name="connsiteX2" fmla="*/ 2188610 w 2225959"/>
              <a:gd name="connsiteY2" fmla="*/ 56090 h 2239983"/>
              <a:gd name="connsiteX3" fmla="*/ 5654 w 2225959"/>
              <a:gd name="connsiteY3" fmla="*/ 1376010 h 2239983"/>
              <a:gd name="connsiteX0" fmla="*/ 0 w 2247058"/>
              <a:gd name="connsiteY0" fmla="*/ 2239983 h 2239983"/>
              <a:gd name="connsiteX1" fmla="*/ 2019054 w 2247058"/>
              <a:gd name="connsiteY1" fmla="*/ 992552 h 2239983"/>
              <a:gd name="connsiteX2" fmla="*/ 2188610 w 2247058"/>
              <a:gd name="connsiteY2" fmla="*/ 56090 h 2239983"/>
              <a:gd name="connsiteX3" fmla="*/ 5654 w 2247058"/>
              <a:gd name="connsiteY3" fmla="*/ 1376010 h 2239983"/>
              <a:gd name="connsiteX0" fmla="*/ 0 w 2247058"/>
              <a:gd name="connsiteY0" fmla="*/ 2245438 h 2245438"/>
              <a:gd name="connsiteX1" fmla="*/ 2019054 w 2247058"/>
              <a:gd name="connsiteY1" fmla="*/ 998007 h 2245438"/>
              <a:gd name="connsiteX2" fmla="*/ 2188610 w 2247058"/>
              <a:gd name="connsiteY2" fmla="*/ 61545 h 2245438"/>
              <a:gd name="connsiteX3" fmla="*/ 5654 w 2247058"/>
              <a:gd name="connsiteY3" fmla="*/ 1381465 h 2245438"/>
              <a:gd name="connsiteX0" fmla="*/ 0 w 2236619"/>
              <a:gd name="connsiteY0" fmla="*/ 2223991 h 2223991"/>
              <a:gd name="connsiteX1" fmla="*/ 2019054 w 2236619"/>
              <a:gd name="connsiteY1" fmla="*/ 976560 h 2223991"/>
              <a:gd name="connsiteX2" fmla="*/ 2165750 w 2236619"/>
              <a:gd name="connsiteY2" fmla="*/ 62220 h 2223991"/>
              <a:gd name="connsiteX3" fmla="*/ 5654 w 2236619"/>
              <a:gd name="connsiteY3" fmla="*/ 1360018 h 2223991"/>
              <a:gd name="connsiteX0" fmla="*/ 0 w 2236619"/>
              <a:gd name="connsiteY0" fmla="*/ 2223489 h 2223489"/>
              <a:gd name="connsiteX1" fmla="*/ 2019054 w 2236619"/>
              <a:gd name="connsiteY1" fmla="*/ 976058 h 2223489"/>
              <a:gd name="connsiteX2" fmla="*/ 2165750 w 2236619"/>
              <a:gd name="connsiteY2" fmla="*/ 61718 h 2223489"/>
              <a:gd name="connsiteX3" fmla="*/ 1594251 w 2236619"/>
              <a:gd name="connsiteY3" fmla="*/ 223952 h 2223489"/>
              <a:gd name="connsiteX4" fmla="*/ 5654 w 2236619"/>
              <a:gd name="connsiteY4" fmla="*/ 1359516 h 2223489"/>
              <a:gd name="connsiteX0" fmla="*/ 0 w 2236619"/>
              <a:gd name="connsiteY0" fmla="*/ 2175334 h 2175334"/>
              <a:gd name="connsiteX1" fmla="*/ 2019054 w 2236619"/>
              <a:gd name="connsiteY1" fmla="*/ 927903 h 2175334"/>
              <a:gd name="connsiteX2" fmla="*/ 2165750 w 2236619"/>
              <a:gd name="connsiteY2" fmla="*/ 13563 h 2175334"/>
              <a:gd name="connsiteX3" fmla="*/ 641751 w 2236619"/>
              <a:gd name="connsiteY3" fmla="*/ 883722 h 2175334"/>
              <a:gd name="connsiteX4" fmla="*/ 5654 w 2236619"/>
              <a:gd name="connsiteY4" fmla="*/ 1311361 h 2175334"/>
              <a:gd name="connsiteX0" fmla="*/ 0 w 2236619"/>
              <a:gd name="connsiteY0" fmla="*/ 2176580 h 2176580"/>
              <a:gd name="connsiteX1" fmla="*/ 2019054 w 2236619"/>
              <a:gd name="connsiteY1" fmla="*/ 929149 h 2176580"/>
              <a:gd name="connsiteX2" fmla="*/ 2165750 w 2236619"/>
              <a:gd name="connsiteY2" fmla="*/ 14809 h 2176580"/>
              <a:gd name="connsiteX3" fmla="*/ 596031 w 2236619"/>
              <a:gd name="connsiteY3" fmla="*/ 811226 h 2176580"/>
              <a:gd name="connsiteX4" fmla="*/ 5654 w 2236619"/>
              <a:gd name="connsiteY4" fmla="*/ 1312607 h 2176580"/>
              <a:gd name="connsiteX0" fmla="*/ 0 w 2370275"/>
              <a:gd name="connsiteY0" fmla="*/ 2176580 h 2176580"/>
              <a:gd name="connsiteX1" fmla="*/ 2019054 w 2370275"/>
              <a:gd name="connsiteY1" fmla="*/ 929149 h 2176580"/>
              <a:gd name="connsiteX2" fmla="*/ 2165750 w 2370275"/>
              <a:gd name="connsiteY2" fmla="*/ 14809 h 2176580"/>
              <a:gd name="connsiteX3" fmla="*/ 596031 w 2370275"/>
              <a:gd name="connsiteY3" fmla="*/ 811226 h 2176580"/>
              <a:gd name="connsiteX4" fmla="*/ 5654 w 2370275"/>
              <a:gd name="connsiteY4" fmla="*/ 1312607 h 2176580"/>
              <a:gd name="connsiteX0" fmla="*/ 0 w 2370275"/>
              <a:gd name="connsiteY0" fmla="*/ 2161771 h 2161771"/>
              <a:gd name="connsiteX1" fmla="*/ 2019054 w 2370275"/>
              <a:gd name="connsiteY1" fmla="*/ 914340 h 2161771"/>
              <a:gd name="connsiteX2" fmla="*/ 2165750 w 2370275"/>
              <a:gd name="connsiteY2" fmla="*/ 0 h 2161771"/>
              <a:gd name="connsiteX3" fmla="*/ 596031 w 2370275"/>
              <a:gd name="connsiteY3" fmla="*/ 796417 h 2161771"/>
              <a:gd name="connsiteX4" fmla="*/ 5654 w 2370275"/>
              <a:gd name="connsiteY4" fmla="*/ 1297798 h 2161771"/>
              <a:gd name="connsiteX0" fmla="*/ 0 w 2312281"/>
              <a:gd name="connsiteY0" fmla="*/ 2176519 h 2176519"/>
              <a:gd name="connsiteX1" fmla="*/ 2019054 w 2312281"/>
              <a:gd name="connsiteY1" fmla="*/ 929088 h 2176519"/>
              <a:gd name="connsiteX2" fmla="*/ 2066690 w 2312281"/>
              <a:gd name="connsiteY2" fmla="*/ 0 h 2176519"/>
              <a:gd name="connsiteX3" fmla="*/ 596031 w 2312281"/>
              <a:gd name="connsiteY3" fmla="*/ 811165 h 2176519"/>
              <a:gd name="connsiteX4" fmla="*/ 5654 w 2312281"/>
              <a:gd name="connsiteY4" fmla="*/ 1312546 h 2176519"/>
              <a:gd name="connsiteX0" fmla="*/ 0 w 2261111"/>
              <a:gd name="connsiteY0" fmla="*/ 2206016 h 2206016"/>
              <a:gd name="connsiteX1" fmla="*/ 2019054 w 2261111"/>
              <a:gd name="connsiteY1" fmla="*/ 958585 h 2206016"/>
              <a:gd name="connsiteX2" fmla="*/ 1960010 w 2261111"/>
              <a:gd name="connsiteY2" fmla="*/ 0 h 2206016"/>
              <a:gd name="connsiteX3" fmla="*/ 596031 w 2261111"/>
              <a:gd name="connsiteY3" fmla="*/ 840662 h 2206016"/>
              <a:gd name="connsiteX4" fmla="*/ 5654 w 2261111"/>
              <a:gd name="connsiteY4" fmla="*/ 1342043 h 2206016"/>
              <a:gd name="connsiteX0" fmla="*/ 245806 w 2506917"/>
              <a:gd name="connsiteY0" fmla="*/ 2206016 h 2206016"/>
              <a:gd name="connsiteX1" fmla="*/ 2264860 w 2506917"/>
              <a:gd name="connsiteY1" fmla="*/ 958585 h 2206016"/>
              <a:gd name="connsiteX2" fmla="*/ 2205816 w 2506917"/>
              <a:gd name="connsiteY2" fmla="*/ 0 h 2206016"/>
              <a:gd name="connsiteX3" fmla="*/ 841837 w 2506917"/>
              <a:gd name="connsiteY3" fmla="*/ 840662 h 2206016"/>
              <a:gd name="connsiteX4" fmla="*/ 0 w 2506917"/>
              <a:gd name="connsiteY4" fmla="*/ 412893 h 2206016"/>
              <a:gd name="connsiteX0" fmla="*/ 245806 w 2506917"/>
              <a:gd name="connsiteY0" fmla="*/ 2206016 h 2206016"/>
              <a:gd name="connsiteX1" fmla="*/ 2264860 w 2506917"/>
              <a:gd name="connsiteY1" fmla="*/ 958585 h 2206016"/>
              <a:gd name="connsiteX2" fmla="*/ 2205816 w 2506917"/>
              <a:gd name="connsiteY2" fmla="*/ 0 h 2206016"/>
              <a:gd name="connsiteX3" fmla="*/ 841837 w 2506917"/>
              <a:gd name="connsiteY3" fmla="*/ 840662 h 2206016"/>
              <a:gd name="connsiteX4" fmla="*/ 255097 w 2506917"/>
              <a:gd name="connsiteY4" fmla="*/ 494072 h 2206016"/>
              <a:gd name="connsiteX5" fmla="*/ 0 w 2506917"/>
              <a:gd name="connsiteY5" fmla="*/ 412893 h 2206016"/>
              <a:gd name="connsiteX0" fmla="*/ 2330 w 2263441"/>
              <a:gd name="connsiteY0" fmla="*/ 2478925 h 2478925"/>
              <a:gd name="connsiteX1" fmla="*/ 2021384 w 2263441"/>
              <a:gd name="connsiteY1" fmla="*/ 1231494 h 2478925"/>
              <a:gd name="connsiteX2" fmla="*/ 1962340 w 2263441"/>
              <a:gd name="connsiteY2" fmla="*/ 272909 h 2478925"/>
              <a:gd name="connsiteX3" fmla="*/ 598361 w 2263441"/>
              <a:gd name="connsiteY3" fmla="*/ 1113571 h 2478925"/>
              <a:gd name="connsiteX4" fmla="*/ 11621 w 2263441"/>
              <a:gd name="connsiteY4" fmla="*/ 766981 h 2478925"/>
              <a:gd name="connsiteX5" fmla="*/ 1006204 w 2263441"/>
              <a:gd name="connsiteY5" fmla="*/ 0 h 2478925"/>
              <a:gd name="connsiteX0" fmla="*/ 2330 w 2263441"/>
              <a:gd name="connsiteY0" fmla="*/ 2478925 h 2478925"/>
              <a:gd name="connsiteX1" fmla="*/ 2021384 w 2263441"/>
              <a:gd name="connsiteY1" fmla="*/ 1231494 h 2478925"/>
              <a:gd name="connsiteX2" fmla="*/ 1962340 w 2263441"/>
              <a:gd name="connsiteY2" fmla="*/ 272909 h 2478925"/>
              <a:gd name="connsiteX3" fmla="*/ 598361 w 2263441"/>
              <a:gd name="connsiteY3" fmla="*/ 1113571 h 2478925"/>
              <a:gd name="connsiteX4" fmla="*/ 11621 w 2263441"/>
              <a:gd name="connsiteY4" fmla="*/ 766981 h 2478925"/>
              <a:gd name="connsiteX5" fmla="*/ 1006204 w 2263441"/>
              <a:gd name="connsiteY5" fmla="*/ 0 h 2478925"/>
              <a:gd name="connsiteX0" fmla="*/ 0 w 2261111"/>
              <a:gd name="connsiteY0" fmla="*/ 2478925 h 2478925"/>
              <a:gd name="connsiteX1" fmla="*/ 2019054 w 2261111"/>
              <a:gd name="connsiteY1" fmla="*/ 1231494 h 2478925"/>
              <a:gd name="connsiteX2" fmla="*/ 1960010 w 2261111"/>
              <a:gd name="connsiteY2" fmla="*/ 272909 h 2478925"/>
              <a:gd name="connsiteX3" fmla="*/ 596031 w 2261111"/>
              <a:gd name="connsiteY3" fmla="*/ 1113571 h 2478925"/>
              <a:gd name="connsiteX4" fmla="*/ 9291 w 2261111"/>
              <a:gd name="connsiteY4" fmla="*/ 766981 h 2478925"/>
              <a:gd name="connsiteX5" fmla="*/ 1003874 w 2261111"/>
              <a:gd name="connsiteY5" fmla="*/ 0 h 2478925"/>
              <a:gd name="connsiteX0" fmla="*/ 0 w 2261111"/>
              <a:gd name="connsiteY0" fmla="*/ 2478925 h 2478925"/>
              <a:gd name="connsiteX1" fmla="*/ 2019054 w 2261111"/>
              <a:gd name="connsiteY1" fmla="*/ 1231494 h 2478925"/>
              <a:gd name="connsiteX2" fmla="*/ 1960010 w 2261111"/>
              <a:gd name="connsiteY2" fmla="*/ 272909 h 2478925"/>
              <a:gd name="connsiteX3" fmla="*/ 596031 w 2261111"/>
              <a:gd name="connsiteY3" fmla="*/ 1113571 h 2478925"/>
              <a:gd name="connsiteX4" fmla="*/ 9291 w 2261111"/>
              <a:gd name="connsiteY4" fmla="*/ 766981 h 2478925"/>
              <a:gd name="connsiteX5" fmla="*/ 817011 w 2261111"/>
              <a:gd name="connsiteY5" fmla="*/ 147547 h 2478925"/>
              <a:gd name="connsiteX6" fmla="*/ 1003874 w 2261111"/>
              <a:gd name="connsiteY6" fmla="*/ 0 h 2478925"/>
              <a:gd name="connsiteX0" fmla="*/ 78820 w 2339931"/>
              <a:gd name="connsiteY0" fmla="*/ 2501048 h 2501048"/>
              <a:gd name="connsiteX1" fmla="*/ 2097874 w 2339931"/>
              <a:gd name="connsiteY1" fmla="*/ 1253617 h 2501048"/>
              <a:gd name="connsiteX2" fmla="*/ 2038830 w 2339931"/>
              <a:gd name="connsiteY2" fmla="*/ 295032 h 2501048"/>
              <a:gd name="connsiteX3" fmla="*/ 674851 w 2339931"/>
              <a:gd name="connsiteY3" fmla="*/ 1135694 h 2501048"/>
              <a:gd name="connsiteX4" fmla="*/ 88111 w 2339931"/>
              <a:gd name="connsiteY4" fmla="*/ 789104 h 2501048"/>
              <a:gd name="connsiteX5" fmla="*/ 895831 w 2339931"/>
              <a:gd name="connsiteY5" fmla="*/ 169670 h 2501048"/>
              <a:gd name="connsiteX6" fmla="*/ 654 w 2339931"/>
              <a:gd name="connsiteY6" fmla="*/ 0 h 2501048"/>
              <a:gd name="connsiteX0" fmla="*/ 78166 w 2339277"/>
              <a:gd name="connsiteY0" fmla="*/ 2501048 h 2501048"/>
              <a:gd name="connsiteX1" fmla="*/ 2097220 w 2339277"/>
              <a:gd name="connsiteY1" fmla="*/ 1253617 h 2501048"/>
              <a:gd name="connsiteX2" fmla="*/ 2038176 w 2339277"/>
              <a:gd name="connsiteY2" fmla="*/ 295032 h 2501048"/>
              <a:gd name="connsiteX3" fmla="*/ 674197 w 2339277"/>
              <a:gd name="connsiteY3" fmla="*/ 1135694 h 2501048"/>
              <a:gd name="connsiteX4" fmla="*/ 87457 w 2339277"/>
              <a:gd name="connsiteY4" fmla="*/ 789104 h 2501048"/>
              <a:gd name="connsiteX5" fmla="*/ 895177 w 2339277"/>
              <a:gd name="connsiteY5" fmla="*/ 169670 h 2501048"/>
              <a:gd name="connsiteX6" fmla="*/ 140797 w 2339277"/>
              <a:gd name="connsiteY6" fmla="*/ 22186 h 2501048"/>
              <a:gd name="connsiteX7" fmla="*/ 0 w 2339277"/>
              <a:gd name="connsiteY7" fmla="*/ 0 h 2501048"/>
              <a:gd name="connsiteX0" fmla="*/ 0 w 3952915"/>
              <a:gd name="connsiteY0" fmla="*/ 2936126 h 2936126"/>
              <a:gd name="connsiteX1" fmla="*/ 2019054 w 3952915"/>
              <a:gd name="connsiteY1" fmla="*/ 1688695 h 2936126"/>
              <a:gd name="connsiteX2" fmla="*/ 1960010 w 3952915"/>
              <a:gd name="connsiteY2" fmla="*/ 730110 h 2936126"/>
              <a:gd name="connsiteX3" fmla="*/ 596031 w 3952915"/>
              <a:gd name="connsiteY3" fmla="*/ 1570772 h 2936126"/>
              <a:gd name="connsiteX4" fmla="*/ 9291 w 3952915"/>
              <a:gd name="connsiteY4" fmla="*/ 1224182 h 2936126"/>
              <a:gd name="connsiteX5" fmla="*/ 817011 w 3952915"/>
              <a:gd name="connsiteY5" fmla="*/ 604748 h 2936126"/>
              <a:gd name="connsiteX6" fmla="*/ 62631 w 3952915"/>
              <a:gd name="connsiteY6" fmla="*/ 457264 h 2936126"/>
              <a:gd name="connsiteX7" fmla="*/ 3952814 w 3952915"/>
              <a:gd name="connsiteY7" fmla="*/ 0 h 2936126"/>
              <a:gd name="connsiteX0" fmla="*/ 0 w 3952915"/>
              <a:gd name="connsiteY0" fmla="*/ 2936126 h 2936126"/>
              <a:gd name="connsiteX1" fmla="*/ 2019054 w 3952915"/>
              <a:gd name="connsiteY1" fmla="*/ 1688695 h 2936126"/>
              <a:gd name="connsiteX2" fmla="*/ 1960010 w 3952915"/>
              <a:gd name="connsiteY2" fmla="*/ 730110 h 2936126"/>
              <a:gd name="connsiteX3" fmla="*/ 596031 w 3952915"/>
              <a:gd name="connsiteY3" fmla="*/ 1570772 h 2936126"/>
              <a:gd name="connsiteX4" fmla="*/ 9291 w 3952915"/>
              <a:gd name="connsiteY4" fmla="*/ 1224182 h 2936126"/>
              <a:gd name="connsiteX5" fmla="*/ 817011 w 3952915"/>
              <a:gd name="connsiteY5" fmla="*/ 604748 h 2936126"/>
              <a:gd name="connsiteX6" fmla="*/ 62631 w 3952915"/>
              <a:gd name="connsiteY6" fmla="*/ 457264 h 2936126"/>
              <a:gd name="connsiteX7" fmla="*/ 3952814 w 3952915"/>
              <a:gd name="connsiteY7" fmla="*/ 0 h 2936126"/>
              <a:gd name="connsiteX0" fmla="*/ 0 w 3952919"/>
              <a:gd name="connsiteY0" fmla="*/ 2936126 h 2936126"/>
              <a:gd name="connsiteX1" fmla="*/ 2019054 w 3952919"/>
              <a:gd name="connsiteY1" fmla="*/ 1688695 h 2936126"/>
              <a:gd name="connsiteX2" fmla="*/ 1960010 w 3952919"/>
              <a:gd name="connsiteY2" fmla="*/ 730110 h 2936126"/>
              <a:gd name="connsiteX3" fmla="*/ 596031 w 3952919"/>
              <a:gd name="connsiteY3" fmla="*/ 1570772 h 2936126"/>
              <a:gd name="connsiteX4" fmla="*/ 9291 w 3952919"/>
              <a:gd name="connsiteY4" fmla="*/ 1224182 h 2936126"/>
              <a:gd name="connsiteX5" fmla="*/ 817011 w 3952919"/>
              <a:gd name="connsiteY5" fmla="*/ 604748 h 2936126"/>
              <a:gd name="connsiteX6" fmla="*/ 62631 w 3952919"/>
              <a:gd name="connsiteY6" fmla="*/ 457264 h 2936126"/>
              <a:gd name="connsiteX7" fmla="*/ 3952814 w 3952919"/>
              <a:gd name="connsiteY7" fmla="*/ 0 h 2936126"/>
              <a:gd name="connsiteX0" fmla="*/ 0 w 3952919"/>
              <a:gd name="connsiteY0" fmla="*/ 2936126 h 2936126"/>
              <a:gd name="connsiteX1" fmla="*/ 2019054 w 3952919"/>
              <a:gd name="connsiteY1" fmla="*/ 1688695 h 2936126"/>
              <a:gd name="connsiteX2" fmla="*/ 1960010 w 3952919"/>
              <a:gd name="connsiteY2" fmla="*/ 730110 h 2936126"/>
              <a:gd name="connsiteX3" fmla="*/ 596031 w 3952919"/>
              <a:gd name="connsiteY3" fmla="*/ 1570772 h 2936126"/>
              <a:gd name="connsiteX4" fmla="*/ 9291 w 3952919"/>
              <a:gd name="connsiteY4" fmla="*/ 1224182 h 2936126"/>
              <a:gd name="connsiteX5" fmla="*/ 817011 w 3952919"/>
              <a:gd name="connsiteY5" fmla="*/ 604748 h 2936126"/>
              <a:gd name="connsiteX6" fmla="*/ 62631 w 3952919"/>
              <a:gd name="connsiteY6" fmla="*/ 457264 h 2936126"/>
              <a:gd name="connsiteX7" fmla="*/ 3952814 w 3952919"/>
              <a:gd name="connsiteY7" fmla="*/ 0 h 2936126"/>
              <a:gd name="connsiteX0" fmla="*/ 0 w 4577745"/>
              <a:gd name="connsiteY0" fmla="*/ 2972997 h 2972997"/>
              <a:gd name="connsiteX1" fmla="*/ 2019054 w 4577745"/>
              <a:gd name="connsiteY1" fmla="*/ 1725566 h 2972997"/>
              <a:gd name="connsiteX2" fmla="*/ 1960010 w 4577745"/>
              <a:gd name="connsiteY2" fmla="*/ 766981 h 2972997"/>
              <a:gd name="connsiteX3" fmla="*/ 596031 w 4577745"/>
              <a:gd name="connsiteY3" fmla="*/ 1607643 h 2972997"/>
              <a:gd name="connsiteX4" fmla="*/ 9291 w 4577745"/>
              <a:gd name="connsiteY4" fmla="*/ 1261053 h 2972997"/>
              <a:gd name="connsiteX5" fmla="*/ 817011 w 4577745"/>
              <a:gd name="connsiteY5" fmla="*/ 641619 h 2972997"/>
              <a:gd name="connsiteX6" fmla="*/ 62631 w 4577745"/>
              <a:gd name="connsiteY6" fmla="*/ 494135 h 2972997"/>
              <a:gd name="connsiteX7" fmla="*/ 4577654 w 4577745"/>
              <a:gd name="connsiteY7" fmla="*/ 0 h 2972997"/>
              <a:gd name="connsiteX0" fmla="*/ 0 w 4577654"/>
              <a:gd name="connsiteY0" fmla="*/ 2975019 h 2975019"/>
              <a:gd name="connsiteX1" fmla="*/ 2019054 w 4577654"/>
              <a:gd name="connsiteY1" fmla="*/ 1727588 h 2975019"/>
              <a:gd name="connsiteX2" fmla="*/ 1960010 w 4577654"/>
              <a:gd name="connsiteY2" fmla="*/ 769003 h 2975019"/>
              <a:gd name="connsiteX3" fmla="*/ 596031 w 4577654"/>
              <a:gd name="connsiteY3" fmla="*/ 1609665 h 2975019"/>
              <a:gd name="connsiteX4" fmla="*/ 9291 w 4577654"/>
              <a:gd name="connsiteY4" fmla="*/ 1263075 h 2975019"/>
              <a:gd name="connsiteX5" fmla="*/ 817011 w 4577654"/>
              <a:gd name="connsiteY5" fmla="*/ 643641 h 2975019"/>
              <a:gd name="connsiteX6" fmla="*/ 62631 w 4577654"/>
              <a:gd name="connsiteY6" fmla="*/ 496157 h 2975019"/>
              <a:gd name="connsiteX7" fmla="*/ 4055511 w 4577654"/>
              <a:gd name="connsiteY7" fmla="*/ 53704 h 2975019"/>
              <a:gd name="connsiteX8" fmla="*/ 4577654 w 4577654"/>
              <a:gd name="connsiteY8" fmla="*/ 2022 h 2975019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9291 w 4897694"/>
              <a:gd name="connsiteY4" fmla="*/ 1213026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40555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9291 w 4897694"/>
              <a:gd name="connsiteY4" fmla="*/ 1213026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37126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76347 w 4897694"/>
              <a:gd name="connsiteY4" fmla="*/ 1177630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37126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924970 h 2924970"/>
              <a:gd name="connsiteX1" fmla="*/ 2019054 w 4897694"/>
              <a:gd name="connsiteY1" fmla="*/ 1677539 h 2924970"/>
              <a:gd name="connsiteX2" fmla="*/ 1960010 w 4897694"/>
              <a:gd name="connsiteY2" fmla="*/ 718954 h 2924970"/>
              <a:gd name="connsiteX3" fmla="*/ 596031 w 4897694"/>
              <a:gd name="connsiteY3" fmla="*/ 1559616 h 2924970"/>
              <a:gd name="connsiteX4" fmla="*/ 76347 w 4897694"/>
              <a:gd name="connsiteY4" fmla="*/ 1177630 h 2924970"/>
              <a:gd name="connsiteX5" fmla="*/ 817011 w 4897694"/>
              <a:gd name="connsiteY5" fmla="*/ 593592 h 2924970"/>
              <a:gd name="connsiteX6" fmla="*/ 62631 w 4897694"/>
              <a:gd name="connsiteY6" fmla="*/ 446108 h 2924970"/>
              <a:gd name="connsiteX7" fmla="*/ 3712611 w 4897694"/>
              <a:gd name="connsiteY7" fmla="*/ 3655 h 2924970"/>
              <a:gd name="connsiteX8" fmla="*/ 4897694 w 4897694"/>
              <a:gd name="connsiteY8" fmla="*/ 1249834 h 2924970"/>
              <a:gd name="connsiteX0" fmla="*/ 0 w 4897694"/>
              <a:gd name="connsiteY0" fmla="*/ 2478862 h 2478862"/>
              <a:gd name="connsiteX1" fmla="*/ 2019054 w 4897694"/>
              <a:gd name="connsiteY1" fmla="*/ 1231431 h 2478862"/>
              <a:gd name="connsiteX2" fmla="*/ 1960010 w 4897694"/>
              <a:gd name="connsiteY2" fmla="*/ 272846 h 2478862"/>
              <a:gd name="connsiteX3" fmla="*/ 596031 w 4897694"/>
              <a:gd name="connsiteY3" fmla="*/ 1113508 h 2478862"/>
              <a:gd name="connsiteX4" fmla="*/ 76347 w 4897694"/>
              <a:gd name="connsiteY4" fmla="*/ 731522 h 2478862"/>
              <a:gd name="connsiteX5" fmla="*/ 817011 w 4897694"/>
              <a:gd name="connsiteY5" fmla="*/ 147484 h 2478862"/>
              <a:gd name="connsiteX6" fmla="*/ 62631 w 4897694"/>
              <a:gd name="connsiteY6" fmla="*/ 0 h 2478862"/>
              <a:gd name="connsiteX7" fmla="*/ 4897694 w 4897694"/>
              <a:gd name="connsiteY7" fmla="*/ 803726 h 2478862"/>
              <a:gd name="connsiteX0" fmla="*/ 0 w 4897694"/>
              <a:gd name="connsiteY0" fmla="*/ 2331378 h 2331378"/>
              <a:gd name="connsiteX1" fmla="*/ 2019054 w 4897694"/>
              <a:gd name="connsiteY1" fmla="*/ 1083947 h 2331378"/>
              <a:gd name="connsiteX2" fmla="*/ 1960010 w 4897694"/>
              <a:gd name="connsiteY2" fmla="*/ 125362 h 2331378"/>
              <a:gd name="connsiteX3" fmla="*/ 596031 w 4897694"/>
              <a:gd name="connsiteY3" fmla="*/ 966024 h 2331378"/>
              <a:gd name="connsiteX4" fmla="*/ 76347 w 4897694"/>
              <a:gd name="connsiteY4" fmla="*/ 584038 h 2331378"/>
              <a:gd name="connsiteX5" fmla="*/ 817011 w 4897694"/>
              <a:gd name="connsiteY5" fmla="*/ 0 h 2331378"/>
              <a:gd name="connsiteX6" fmla="*/ 4897694 w 4897694"/>
              <a:gd name="connsiteY6" fmla="*/ 656242 h 2331378"/>
              <a:gd name="connsiteX0" fmla="*/ 0 w 4897694"/>
              <a:gd name="connsiteY0" fmla="*/ 2206016 h 2206016"/>
              <a:gd name="connsiteX1" fmla="*/ 2019054 w 4897694"/>
              <a:gd name="connsiteY1" fmla="*/ 958585 h 2206016"/>
              <a:gd name="connsiteX2" fmla="*/ 1960010 w 4897694"/>
              <a:gd name="connsiteY2" fmla="*/ 0 h 2206016"/>
              <a:gd name="connsiteX3" fmla="*/ 596031 w 4897694"/>
              <a:gd name="connsiteY3" fmla="*/ 840662 h 2206016"/>
              <a:gd name="connsiteX4" fmla="*/ 76347 w 4897694"/>
              <a:gd name="connsiteY4" fmla="*/ 458676 h 2206016"/>
              <a:gd name="connsiteX5" fmla="*/ 4897694 w 4897694"/>
              <a:gd name="connsiteY5" fmla="*/ 530880 h 2206016"/>
              <a:gd name="connsiteX0" fmla="*/ 0 w 4897694"/>
              <a:gd name="connsiteY0" fmla="*/ 2206016 h 2206016"/>
              <a:gd name="connsiteX1" fmla="*/ 2019054 w 4897694"/>
              <a:gd name="connsiteY1" fmla="*/ 958585 h 2206016"/>
              <a:gd name="connsiteX2" fmla="*/ 1960010 w 4897694"/>
              <a:gd name="connsiteY2" fmla="*/ 0 h 2206016"/>
              <a:gd name="connsiteX3" fmla="*/ 596031 w 4897694"/>
              <a:gd name="connsiteY3" fmla="*/ 840662 h 2206016"/>
              <a:gd name="connsiteX4" fmla="*/ 4897694 w 4897694"/>
              <a:gd name="connsiteY4" fmla="*/ 530880 h 2206016"/>
              <a:gd name="connsiteX0" fmla="*/ 0 w 4897694"/>
              <a:gd name="connsiteY0" fmla="*/ 2213048 h 2213048"/>
              <a:gd name="connsiteX1" fmla="*/ 2019054 w 4897694"/>
              <a:gd name="connsiteY1" fmla="*/ 965617 h 2213048"/>
              <a:gd name="connsiteX2" fmla="*/ 1960010 w 4897694"/>
              <a:gd name="connsiteY2" fmla="*/ 7032 h 2213048"/>
              <a:gd name="connsiteX3" fmla="*/ 4897694 w 4897694"/>
              <a:gd name="connsiteY3" fmla="*/ 537912 h 2213048"/>
              <a:gd name="connsiteX0" fmla="*/ 0 w 4897694"/>
              <a:gd name="connsiteY0" fmla="*/ 1675136 h 1675136"/>
              <a:gd name="connsiteX1" fmla="*/ 2019054 w 4897694"/>
              <a:gd name="connsiteY1" fmla="*/ 427705 h 1675136"/>
              <a:gd name="connsiteX2" fmla="*/ 4897694 w 4897694"/>
              <a:gd name="connsiteY2" fmla="*/ 0 h 1675136"/>
              <a:gd name="connsiteX0" fmla="*/ 0 w 4897694"/>
              <a:gd name="connsiteY0" fmla="*/ 1675136 h 1675136"/>
              <a:gd name="connsiteX1" fmla="*/ 2019054 w 4897694"/>
              <a:gd name="connsiteY1" fmla="*/ 427705 h 1675136"/>
              <a:gd name="connsiteX2" fmla="*/ 2569611 w 4897694"/>
              <a:gd name="connsiteY2" fmla="*/ 284706 h 1675136"/>
              <a:gd name="connsiteX3" fmla="*/ 4897694 w 4897694"/>
              <a:gd name="connsiteY3" fmla="*/ 0 h 1675136"/>
              <a:gd name="connsiteX0" fmla="*/ 0 w 4897694"/>
              <a:gd name="connsiteY0" fmla="*/ 1687385 h 1687385"/>
              <a:gd name="connsiteX1" fmla="*/ 2019054 w 4897694"/>
              <a:gd name="connsiteY1" fmla="*/ 439954 h 1687385"/>
              <a:gd name="connsiteX2" fmla="*/ 2392827 w 4897694"/>
              <a:gd name="connsiteY2" fmla="*/ 25585 h 1687385"/>
              <a:gd name="connsiteX3" fmla="*/ 4897694 w 4897694"/>
              <a:gd name="connsiteY3" fmla="*/ 12249 h 1687385"/>
              <a:gd name="connsiteX0" fmla="*/ 0 w 4897694"/>
              <a:gd name="connsiteY0" fmla="*/ 1687385 h 1687385"/>
              <a:gd name="connsiteX1" fmla="*/ 1982478 w 4897694"/>
              <a:gd name="connsiteY1" fmla="*/ 428155 h 1687385"/>
              <a:gd name="connsiteX2" fmla="*/ 2392827 w 4897694"/>
              <a:gd name="connsiteY2" fmla="*/ 25585 h 1687385"/>
              <a:gd name="connsiteX3" fmla="*/ 4897694 w 4897694"/>
              <a:gd name="connsiteY3" fmla="*/ 12249 h 1687385"/>
              <a:gd name="connsiteX0" fmla="*/ 0 w 4897694"/>
              <a:gd name="connsiteY0" fmla="*/ 1687385 h 1687385"/>
              <a:gd name="connsiteX1" fmla="*/ 1982478 w 4897694"/>
              <a:gd name="connsiteY1" fmla="*/ 428155 h 1687385"/>
              <a:gd name="connsiteX2" fmla="*/ 2008779 w 4897694"/>
              <a:gd name="connsiteY2" fmla="*/ 456239 h 1687385"/>
              <a:gd name="connsiteX3" fmla="*/ 2392827 w 4897694"/>
              <a:gd name="connsiteY3" fmla="*/ 25585 h 1687385"/>
              <a:gd name="connsiteX4" fmla="*/ 4897694 w 4897694"/>
              <a:gd name="connsiteY4" fmla="*/ 12249 h 1687385"/>
              <a:gd name="connsiteX0" fmla="*/ 0 w 4897694"/>
              <a:gd name="connsiteY0" fmla="*/ 1687385 h 1687385"/>
              <a:gd name="connsiteX1" fmla="*/ 1982478 w 4897694"/>
              <a:gd name="connsiteY1" fmla="*/ 428155 h 1687385"/>
              <a:gd name="connsiteX2" fmla="*/ 2392827 w 4897694"/>
              <a:gd name="connsiteY2" fmla="*/ 25585 h 1687385"/>
              <a:gd name="connsiteX3" fmla="*/ 4897694 w 4897694"/>
              <a:gd name="connsiteY3" fmla="*/ 12249 h 1687385"/>
              <a:gd name="connsiteX0" fmla="*/ 0 w 4897694"/>
              <a:gd name="connsiteY0" fmla="*/ 1675136 h 1675136"/>
              <a:gd name="connsiteX1" fmla="*/ 1982478 w 4897694"/>
              <a:gd name="connsiteY1" fmla="*/ 415906 h 1675136"/>
              <a:gd name="connsiteX2" fmla="*/ 2910987 w 4897694"/>
              <a:gd name="connsiteY2" fmla="*/ 426292 h 1675136"/>
              <a:gd name="connsiteX3" fmla="*/ 4897694 w 4897694"/>
              <a:gd name="connsiteY3" fmla="*/ 0 h 1675136"/>
              <a:gd name="connsiteX0" fmla="*/ 0 w 4897694"/>
              <a:gd name="connsiteY0" fmla="*/ 1675136 h 1675136"/>
              <a:gd name="connsiteX1" fmla="*/ 1732542 w 4897694"/>
              <a:gd name="connsiteY1" fmla="*/ 616485 h 1675136"/>
              <a:gd name="connsiteX2" fmla="*/ 2910987 w 4897694"/>
              <a:gd name="connsiteY2" fmla="*/ 426292 h 1675136"/>
              <a:gd name="connsiteX3" fmla="*/ 4897694 w 4897694"/>
              <a:gd name="connsiteY3" fmla="*/ 0 h 1675136"/>
              <a:gd name="connsiteX0" fmla="*/ 0 w 6580190"/>
              <a:gd name="connsiteY0" fmla="*/ 1262129 h 1262129"/>
              <a:gd name="connsiteX1" fmla="*/ 1732542 w 6580190"/>
              <a:gd name="connsiteY1" fmla="*/ 203478 h 1262129"/>
              <a:gd name="connsiteX2" fmla="*/ 2910987 w 6580190"/>
              <a:gd name="connsiteY2" fmla="*/ 13285 h 1262129"/>
              <a:gd name="connsiteX3" fmla="*/ 6580190 w 6580190"/>
              <a:gd name="connsiteY3" fmla="*/ 135634 h 1262129"/>
              <a:gd name="connsiteX0" fmla="*/ 0 w 6580190"/>
              <a:gd name="connsiteY0" fmla="*/ 1392310 h 1392310"/>
              <a:gd name="connsiteX1" fmla="*/ 1732542 w 6580190"/>
              <a:gd name="connsiteY1" fmla="*/ 333659 h 1392310"/>
              <a:gd name="connsiteX2" fmla="*/ 2910987 w 6580190"/>
              <a:gd name="connsiteY2" fmla="*/ 143466 h 1392310"/>
              <a:gd name="connsiteX3" fmla="*/ 4697115 w 6580190"/>
              <a:gd name="connsiteY3" fmla="*/ 1880 h 1392310"/>
              <a:gd name="connsiteX4" fmla="*/ 6580190 w 6580190"/>
              <a:gd name="connsiteY4" fmla="*/ 265815 h 1392310"/>
              <a:gd name="connsiteX0" fmla="*/ 0 w 6580190"/>
              <a:gd name="connsiteY0" fmla="*/ 1392454 h 1392454"/>
              <a:gd name="connsiteX1" fmla="*/ 1732542 w 6580190"/>
              <a:gd name="connsiteY1" fmla="*/ 333803 h 1392454"/>
              <a:gd name="connsiteX2" fmla="*/ 3709563 w 6580190"/>
              <a:gd name="connsiteY2" fmla="*/ 131811 h 1392454"/>
              <a:gd name="connsiteX3" fmla="*/ 4697115 w 6580190"/>
              <a:gd name="connsiteY3" fmla="*/ 2024 h 1392454"/>
              <a:gd name="connsiteX4" fmla="*/ 6580190 w 6580190"/>
              <a:gd name="connsiteY4" fmla="*/ 265959 h 1392454"/>
              <a:gd name="connsiteX0" fmla="*/ 0 w 6580190"/>
              <a:gd name="connsiteY0" fmla="*/ 1392247 h 1392247"/>
              <a:gd name="connsiteX1" fmla="*/ 1732542 w 6580190"/>
              <a:gd name="connsiteY1" fmla="*/ 333596 h 1392247"/>
              <a:gd name="connsiteX2" fmla="*/ 3099963 w 6580190"/>
              <a:gd name="connsiteY2" fmla="*/ 149302 h 1392247"/>
              <a:gd name="connsiteX3" fmla="*/ 4697115 w 6580190"/>
              <a:gd name="connsiteY3" fmla="*/ 1817 h 1392247"/>
              <a:gd name="connsiteX4" fmla="*/ 6580190 w 6580190"/>
              <a:gd name="connsiteY4" fmla="*/ 265752 h 1392247"/>
              <a:gd name="connsiteX0" fmla="*/ 0 w 4845279"/>
              <a:gd name="connsiteY0" fmla="*/ 1392247 h 1392247"/>
              <a:gd name="connsiteX1" fmla="*/ 1732542 w 4845279"/>
              <a:gd name="connsiteY1" fmla="*/ 333596 h 1392247"/>
              <a:gd name="connsiteX2" fmla="*/ 3099963 w 4845279"/>
              <a:gd name="connsiteY2" fmla="*/ 149302 h 1392247"/>
              <a:gd name="connsiteX3" fmla="*/ 4697115 w 4845279"/>
              <a:gd name="connsiteY3" fmla="*/ 1817 h 1392247"/>
              <a:gd name="connsiteX4" fmla="*/ 3836990 w 4845279"/>
              <a:gd name="connsiteY4" fmla="*/ 478129 h 1392247"/>
              <a:gd name="connsiteX0" fmla="*/ 0 w 3836990"/>
              <a:gd name="connsiteY0" fmla="*/ 1243576 h 1243576"/>
              <a:gd name="connsiteX1" fmla="*/ 1732542 w 3836990"/>
              <a:gd name="connsiteY1" fmla="*/ 184925 h 1243576"/>
              <a:gd name="connsiteX2" fmla="*/ 3099963 w 3836990"/>
              <a:gd name="connsiteY2" fmla="*/ 631 h 1243576"/>
              <a:gd name="connsiteX3" fmla="*/ 3276747 w 3836990"/>
              <a:gd name="connsiteY3" fmla="*/ 124517 h 1243576"/>
              <a:gd name="connsiteX4" fmla="*/ 3836990 w 3836990"/>
              <a:gd name="connsiteY4" fmla="*/ 329458 h 1243576"/>
              <a:gd name="connsiteX0" fmla="*/ 0 w 3836990"/>
              <a:gd name="connsiteY0" fmla="*/ 1242945 h 1242945"/>
              <a:gd name="connsiteX1" fmla="*/ 1732542 w 3836990"/>
              <a:gd name="connsiteY1" fmla="*/ 184294 h 1242945"/>
              <a:gd name="connsiteX2" fmla="*/ 3099963 w 3836990"/>
              <a:gd name="connsiteY2" fmla="*/ 0 h 1242945"/>
              <a:gd name="connsiteX3" fmla="*/ 3836990 w 3836990"/>
              <a:gd name="connsiteY3" fmla="*/ 328827 h 1242945"/>
              <a:gd name="connsiteX0" fmla="*/ 0 w 3836990"/>
              <a:gd name="connsiteY0" fmla="*/ 1237046 h 1237046"/>
              <a:gd name="connsiteX1" fmla="*/ 1732542 w 3836990"/>
              <a:gd name="connsiteY1" fmla="*/ 178395 h 1237046"/>
              <a:gd name="connsiteX2" fmla="*/ 3093867 w 3836990"/>
              <a:gd name="connsiteY2" fmla="*/ 0 h 1237046"/>
              <a:gd name="connsiteX3" fmla="*/ 3836990 w 3836990"/>
              <a:gd name="connsiteY3" fmla="*/ 322928 h 1237046"/>
              <a:gd name="connsiteX0" fmla="*/ 0 w 3836990"/>
              <a:gd name="connsiteY0" fmla="*/ 1259766 h 1259766"/>
              <a:gd name="connsiteX1" fmla="*/ 1732542 w 3836990"/>
              <a:gd name="connsiteY1" fmla="*/ 201115 h 1259766"/>
              <a:gd name="connsiteX2" fmla="*/ 3093867 w 3836990"/>
              <a:gd name="connsiteY2" fmla="*/ 22720 h 1259766"/>
              <a:gd name="connsiteX3" fmla="*/ 3836990 w 3836990"/>
              <a:gd name="connsiteY3" fmla="*/ 345648 h 1259766"/>
              <a:gd name="connsiteX0" fmla="*/ 0 w 3836990"/>
              <a:gd name="connsiteY0" fmla="*/ 1259766 h 1259766"/>
              <a:gd name="connsiteX1" fmla="*/ 1732542 w 3836990"/>
              <a:gd name="connsiteY1" fmla="*/ 201115 h 1259766"/>
              <a:gd name="connsiteX2" fmla="*/ 3093867 w 3836990"/>
              <a:gd name="connsiteY2" fmla="*/ 22720 h 1259766"/>
              <a:gd name="connsiteX3" fmla="*/ 3836990 w 3836990"/>
              <a:gd name="connsiteY3" fmla="*/ 345648 h 1259766"/>
              <a:gd name="connsiteX0" fmla="*/ 0 w 4288094"/>
              <a:gd name="connsiteY0" fmla="*/ 2986697 h 2986697"/>
              <a:gd name="connsiteX1" fmla="*/ 1732542 w 4288094"/>
              <a:gd name="connsiteY1" fmla="*/ 1928046 h 2986697"/>
              <a:gd name="connsiteX2" fmla="*/ 3093867 w 4288094"/>
              <a:gd name="connsiteY2" fmla="*/ 1749651 h 2986697"/>
              <a:gd name="connsiteX3" fmla="*/ 4288094 w 4288094"/>
              <a:gd name="connsiteY3" fmla="*/ 1901 h 2986697"/>
              <a:gd name="connsiteX0" fmla="*/ 0 w 4288094"/>
              <a:gd name="connsiteY0" fmla="*/ 2986697 h 2986697"/>
              <a:gd name="connsiteX1" fmla="*/ 403614 w 4288094"/>
              <a:gd name="connsiteY1" fmla="*/ 2099127 h 2986697"/>
              <a:gd name="connsiteX2" fmla="*/ 3093867 w 4288094"/>
              <a:gd name="connsiteY2" fmla="*/ 1749651 h 2986697"/>
              <a:gd name="connsiteX3" fmla="*/ 4288094 w 4288094"/>
              <a:gd name="connsiteY3" fmla="*/ 1901 h 2986697"/>
              <a:gd name="connsiteX0" fmla="*/ 531938 w 4820032"/>
              <a:gd name="connsiteY0" fmla="*/ 2986097 h 2986097"/>
              <a:gd name="connsiteX1" fmla="*/ 935552 w 4820032"/>
              <a:gd name="connsiteY1" fmla="*/ 2098527 h 2986097"/>
              <a:gd name="connsiteX2" fmla="*/ 65741 w 4820032"/>
              <a:gd name="connsiteY2" fmla="*/ 2604459 h 2986097"/>
              <a:gd name="connsiteX3" fmla="*/ 4820032 w 4820032"/>
              <a:gd name="connsiteY3" fmla="*/ 1301 h 2986097"/>
              <a:gd name="connsiteX0" fmla="*/ 531938 w 4820032"/>
              <a:gd name="connsiteY0" fmla="*/ 2984796 h 2984796"/>
              <a:gd name="connsiteX1" fmla="*/ 935552 w 4820032"/>
              <a:gd name="connsiteY1" fmla="*/ 2097226 h 2984796"/>
              <a:gd name="connsiteX2" fmla="*/ 65741 w 4820032"/>
              <a:gd name="connsiteY2" fmla="*/ 2603158 h 2984796"/>
              <a:gd name="connsiteX3" fmla="*/ 3207699 w 4820032"/>
              <a:gd name="connsiteY3" fmla="*/ 862765 h 2984796"/>
              <a:gd name="connsiteX4" fmla="*/ 4820032 w 4820032"/>
              <a:gd name="connsiteY4" fmla="*/ 0 h 2984796"/>
              <a:gd name="connsiteX0" fmla="*/ 531938 w 4820032"/>
              <a:gd name="connsiteY0" fmla="*/ 2984796 h 2984796"/>
              <a:gd name="connsiteX1" fmla="*/ 935552 w 4820032"/>
              <a:gd name="connsiteY1" fmla="*/ 2097226 h 2984796"/>
              <a:gd name="connsiteX2" fmla="*/ 65741 w 4820032"/>
              <a:gd name="connsiteY2" fmla="*/ 2603158 h 2984796"/>
              <a:gd name="connsiteX3" fmla="*/ 2049459 w 4820032"/>
              <a:gd name="connsiteY3" fmla="*/ 2036740 h 2984796"/>
              <a:gd name="connsiteX4" fmla="*/ 4820032 w 4820032"/>
              <a:gd name="connsiteY4" fmla="*/ 0 h 2984796"/>
              <a:gd name="connsiteX0" fmla="*/ 531938 w 4820032"/>
              <a:gd name="connsiteY0" fmla="*/ 2984796 h 2984796"/>
              <a:gd name="connsiteX1" fmla="*/ 935552 w 4820032"/>
              <a:gd name="connsiteY1" fmla="*/ 2097226 h 2984796"/>
              <a:gd name="connsiteX2" fmla="*/ 65741 w 4820032"/>
              <a:gd name="connsiteY2" fmla="*/ 2603158 h 2984796"/>
              <a:gd name="connsiteX3" fmla="*/ 2049459 w 4820032"/>
              <a:gd name="connsiteY3" fmla="*/ 2036740 h 2984796"/>
              <a:gd name="connsiteX4" fmla="*/ 4820032 w 4820032"/>
              <a:gd name="connsiteY4" fmla="*/ 0 h 2984796"/>
              <a:gd name="connsiteX0" fmla="*/ 531938 w 4820032"/>
              <a:gd name="connsiteY0" fmla="*/ 2984796 h 2984796"/>
              <a:gd name="connsiteX1" fmla="*/ 935552 w 4820032"/>
              <a:gd name="connsiteY1" fmla="*/ 2097226 h 2984796"/>
              <a:gd name="connsiteX2" fmla="*/ 65741 w 4820032"/>
              <a:gd name="connsiteY2" fmla="*/ 2603158 h 2984796"/>
              <a:gd name="connsiteX3" fmla="*/ 2049459 w 4820032"/>
              <a:gd name="connsiteY3" fmla="*/ 2036740 h 2984796"/>
              <a:gd name="connsiteX4" fmla="*/ 4820032 w 4820032"/>
              <a:gd name="connsiteY4" fmla="*/ 0 h 2984796"/>
              <a:gd name="connsiteX0" fmla="*/ 531938 w 3417952"/>
              <a:gd name="connsiteY0" fmla="*/ 948056 h 948056"/>
              <a:gd name="connsiteX1" fmla="*/ 935552 w 3417952"/>
              <a:gd name="connsiteY1" fmla="*/ 60486 h 948056"/>
              <a:gd name="connsiteX2" fmla="*/ 65741 w 3417952"/>
              <a:gd name="connsiteY2" fmla="*/ 566418 h 948056"/>
              <a:gd name="connsiteX3" fmla="*/ 2049459 w 3417952"/>
              <a:gd name="connsiteY3" fmla="*/ 0 h 948056"/>
              <a:gd name="connsiteX4" fmla="*/ 3417952 w 3417952"/>
              <a:gd name="connsiteY4" fmla="*/ 517687 h 948056"/>
              <a:gd name="connsiteX0" fmla="*/ 531938 w 3417952"/>
              <a:gd name="connsiteY0" fmla="*/ 948056 h 948056"/>
              <a:gd name="connsiteX1" fmla="*/ 935552 w 3417952"/>
              <a:gd name="connsiteY1" fmla="*/ 60486 h 948056"/>
              <a:gd name="connsiteX2" fmla="*/ 65741 w 3417952"/>
              <a:gd name="connsiteY2" fmla="*/ 566418 h 948056"/>
              <a:gd name="connsiteX3" fmla="*/ 2049459 w 3417952"/>
              <a:gd name="connsiteY3" fmla="*/ 0 h 948056"/>
              <a:gd name="connsiteX4" fmla="*/ 3417952 w 3417952"/>
              <a:gd name="connsiteY4" fmla="*/ 517687 h 948056"/>
              <a:gd name="connsiteX0" fmla="*/ 556522 w 3442536"/>
              <a:gd name="connsiteY0" fmla="*/ 948056 h 948056"/>
              <a:gd name="connsiteX1" fmla="*/ 960136 w 3442536"/>
              <a:gd name="connsiteY1" fmla="*/ 60486 h 948056"/>
              <a:gd name="connsiteX2" fmla="*/ 90325 w 3442536"/>
              <a:gd name="connsiteY2" fmla="*/ 566418 h 948056"/>
              <a:gd name="connsiteX3" fmla="*/ 2074043 w 3442536"/>
              <a:gd name="connsiteY3" fmla="*/ 0 h 948056"/>
              <a:gd name="connsiteX4" fmla="*/ 3442536 w 3442536"/>
              <a:gd name="connsiteY4" fmla="*/ 517687 h 948056"/>
              <a:gd name="connsiteX0" fmla="*/ 556522 w 3442536"/>
              <a:gd name="connsiteY0" fmla="*/ 948056 h 948056"/>
              <a:gd name="connsiteX1" fmla="*/ 960136 w 3442536"/>
              <a:gd name="connsiteY1" fmla="*/ 60486 h 948056"/>
              <a:gd name="connsiteX2" fmla="*/ 90325 w 3442536"/>
              <a:gd name="connsiteY2" fmla="*/ 566418 h 948056"/>
              <a:gd name="connsiteX3" fmla="*/ 2074043 w 3442536"/>
              <a:gd name="connsiteY3" fmla="*/ 0 h 948056"/>
              <a:gd name="connsiteX4" fmla="*/ 3442536 w 3442536"/>
              <a:gd name="connsiteY4" fmla="*/ 517687 h 948056"/>
              <a:gd name="connsiteX0" fmla="*/ 518709 w 3404723"/>
              <a:gd name="connsiteY0" fmla="*/ 948056 h 948056"/>
              <a:gd name="connsiteX1" fmla="*/ 922323 w 3404723"/>
              <a:gd name="connsiteY1" fmla="*/ 60486 h 948056"/>
              <a:gd name="connsiteX2" fmla="*/ 52512 w 3404723"/>
              <a:gd name="connsiteY2" fmla="*/ 566418 h 948056"/>
              <a:gd name="connsiteX3" fmla="*/ 2036230 w 3404723"/>
              <a:gd name="connsiteY3" fmla="*/ 0 h 948056"/>
              <a:gd name="connsiteX4" fmla="*/ 3404723 w 3404723"/>
              <a:gd name="connsiteY4" fmla="*/ 517687 h 9480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04723" h="948056">
                <a:moveTo>
                  <a:pt x="518709" y="948056"/>
                </a:moveTo>
                <a:cubicBezTo>
                  <a:pt x="745466" y="858852"/>
                  <a:pt x="993263" y="56014"/>
                  <a:pt x="922323" y="60486"/>
                </a:cubicBezTo>
                <a:cubicBezTo>
                  <a:pt x="766391" y="37191"/>
                  <a:pt x="-238285" y="647534"/>
                  <a:pt x="52512" y="566418"/>
                </a:cubicBezTo>
                <a:cubicBezTo>
                  <a:pt x="431203" y="360675"/>
                  <a:pt x="1243848" y="62199"/>
                  <a:pt x="2036230" y="0"/>
                </a:cubicBezTo>
                <a:cubicBezTo>
                  <a:pt x="2944436" y="8593"/>
                  <a:pt x="3160385" y="413708"/>
                  <a:pt x="3404723" y="517687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87" name="Titel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64096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Number of “Push Back</a:t>
            </a:r>
            <a:r>
              <a:rPr lang="en-US" dirty="0"/>
              <a:t>”- Links </a:t>
            </a:r>
            <a:r>
              <a:rPr lang="en-US" dirty="0" smtClean="0"/>
              <a:t>decreases</a:t>
            </a:r>
            <a:endParaRPr lang="de-DE" dirty="0"/>
          </a:p>
        </p:txBody>
      </p:sp>
      <p:sp>
        <p:nvSpPr>
          <p:cNvPr id="81" name="Textfeld 80"/>
          <p:cNvSpPr txBox="1"/>
          <p:nvPr/>
        </p:nvSpPr>
        <p:spPr>
          <a:xfrm>
            <a:off x="2124782" y="5805264"/>
            <a:ext cx="69957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800" dirty="0" smtClean="0"/>
              <a:t>size of flows: </a:t>
            </a:r>
            <a:r>
              <a:rPr lang="en-US" sz="2800" dirty="0" smtClean="0">
                <a:solidFill>
                  <a:srgbClr val="C00000"/>
                </a:solidFill>
              </a:rPr>
              <a:t>1+3=4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00B050"/>
                </a:solidFill>
              </a:rPr>
              <a:t>2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0070C0"/>
                </a:solidFill>
              </a:rPr>
              <a:t>1</a:t>
            </a:r>
            <a:r>
              <a:rPr lang="en-US" sz="2800" dirty="0" smtClean="0"/>
              <a:t>, </a:t>
            </a:r>
            <a:r>
              <a:rPr lang="en-US" sz="2800" dirty="0" smtClean="0">
                <a:solidFill>
                  <a:srgbClr val="7030A0"/>
                </a:solidFill>
              </a:rPr>
              <a:t>1</a:t>
            </a:r>
          </a:p>
          <a:p>
            <a:pPr algn="r"/>
            <a:r>
              <a:rPr lang="en-US" sz="2800" dirty="0" smtClean="0"/>
              <a:t>  capacity of links: 1 (or marked)</a:t>
            </a:r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244614853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of the Talk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Motivation &amp; Software Defined Networking</a:t>
            </a:r>
          </a:p>
          <a:p>
            <a:r>
              <a:rPr lang="en-US" dirty="0" smtClean="0"/>
              <a:t>Related Work &amp; </a:t>
            </a:r>
            <a:r>
              <a:rPr lang="en-US" dirty="0" err="1" smtClean="0"/>
              <a:t>Splittable</a:t>
            </a:r>
            <a:r>
              <a:rPr lang="en-US" dirty="0" smtClean="0"/>
              <a:t> Flows</a:t>
            </a:r>
          </a:p>
          <a:p>
            <a:r>
              <a:rPr lang="en-US" dirty="0" smtClean="0"/>
              <a:t>Our Approach</a:t>
            </a:r>
          </a:p>
          <a:p>
            <a:r>
              <a:rPr lang="en-US" b="1" dirty="0" smtClean="0"/>
              <a:t>Extension beyond </a:t>
            </a:r>
            <a:r>
              <a:rPr lang="en-US" b="1" dirty="0" err="1" smtClean="0"/>
              <a:t>Anycast</a:t>
            </a:r>
            <a:r>
              <a:rPr lang="en-US" b="1" dirty="0" smtClean="0"/>
              <a:t> Flows</a:t>
            </a:r>
            <a:endParaRPr lang="de-DE" b="1" dirty="0"/>
          </a:p>
        </p:txBody>
      </p:sp>
    </p:spTree>
    <p:extLst>
      <p:ext uri="{BB962C8B-B14F-4D97-AF65-F5344CB8AC3E}">
        <p14:creationId xmlns:p14="http://schemas.microsoft.com/office/powerpoint/2010/main" val="1717829904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19"/>
          <p:cNvSpPr/>
          <p:nvPr/>
        </p:nvSpPr>
        <p:spPr>
          <a:xfrm>
            <a:off x="473918" y="196454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5" name="Oval 19"/>
          <p:cNvSpPr/>
          <p:nvPr/>
        </p:nvSpPr>
        <p:spPr>
          <a:xfrm>
            <a:off x="473918" y="2917742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6" name="Rechteck 5"/>
          <p:cNvSpPr/>
          <p:nvPr/>
        </p:nvSpPr>
        <p:spPr>
          <a:xfrm>
            <a:off x="526816" y="2004040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7" name="Rechteck 6"/>
          <p:cNvSpPr/>
          <p:nvPr/>
        </p:nvSpPr>
        <p:spPr>
          <a:xfrm>
            <a:off x="529420" y="2961551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8" name="Oval 19"/>
          <p:cNvSpPr/>
          <p:nvPr/>
        </p:nvSpPr>
        <p:spPr>
          <a:xfrm>
            <a:off x="2335395" y="196599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9" name="Oval 19"/>
          <p:cNvSpPr/>
          <p:nvPr/>
        </p:nvSpPr>
        <p:spPr>
          <a:xfrm>
            <a:off x="2335371" y="2931124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0" name="Rechteck 9"/>
          <p:cNvSpPr/>
          <p:nvPr/>
        </p:nvSpPr>
        <p:spPr>
          <a:xfrm>
            <a:off x="2384658" y="2008351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11" name="Rechteck 10"/>
          <p:cNvSpPr/>
          <p:nvPr/>
        </p:nvSpPr>
        <p:spPr>
          <a:xfrm>
            <a:off x="2384658" y="2975139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12" name="Oval 19"/>
          <p:cNvSpPr/>
          <p:nvPr/>
        </p:nvSpPr>
        <p:spPr>
          <a:xfrm>
            <a:off x="1383175" y="2931124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3" name="Oval 19"/>
          <p:cNvSpPr/>
          <p:nvPr/>
        </p:nvSpPr>
        <p:spPr>
          <a:xfrm>
            <a:off x="1402521" y="19672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14" name="Gerade Verbindung mit Pfeil 13"/>
          <p:cNvCxnSpPr>
            <a:stCxn id="4" idx="6"/>
            <a:endCxn id="13" idx="2"/>
          </p:cNvCxnSpPr>
          <p:nvPr/>
        </p:nvCxnSpPr>
        <p:spPr>
          <a:xfrm>
            <a:off x="892289" y="2146851"/>
            <a:ext cx="510232" cy="27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Gerade Verbindung mit Pfeil 14"/>
          <p:cNvCxnSpPr>
            <a:stCxn id="13" idx="4"/>
            <a:endCxn id="12" idx="0"/>
          </p:cNvCxnSpPr>
          <p:nvPr/>
        </p:nvCxnSpPr>
        <p:spPr>
          <a:xfrm flipH="1">
            <a:off x="1592361" y="2331889"/>
            <a:ext cx="19346" cy="59923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Gerade Verbindung mit Pfeil 15"/>
          <p:cNvCxnSpPr>
            <a:stCxn id="12" idx="6"/>
            <a:endCxn id="9" idx="2"/>
          </p:cNvCxnSpPr>
          <p:nvPr/>
        </p:nvCxnSpPr>
        <p:spPr>
          <a:xfrm>
            <a:off x="1801546" y="3113434"/>
            <a:ext cx="533825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Gerade Verbindung mit Pfeil 16"/>
          <p:cNvCxnSpPr>
            <a:stCxn id="13" idx="6"/>
            <a:endCxn id="8" idx="2"/>
          </p:cNvCxnSpPr>
          <p:nvPr/>
        </p:nvCxnSpPr>
        <p:spPr>
          <a:xfrm flipV="1">
            <a:off x="1820892" y="2148308"/>
            <a:ext cx="514503" cy="127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Gerade Verbindung mit Pfeil 17"/>
          <p:cNvCxnSpPr>
            <a:stCxn id="5" idx="6"/>
            <a:endCxn id="12" idx="2"/>
          </p:cNvCxnSpPr>
          <p:nvPr/>
        </p:nvCxnSpPr>
        <p:spPr>
          <a:xfrm>
            <a:off x="892289" y="3100052"/>
            <a:ext cx="490886" cy="1338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Freihandform 18"/>
          <p:cNvSpPr/>
          <p:nvPr/>
        </p:nvSpPr>
        <p:spPr>
          <a:xfrm flipV="1">
            <a:off x="917620" y="2229577"/>
            <a:ext cx="1349479" cy="803860"/>
          </a:xfrm>
          <a:custGeom>
            <a:avLst/>
            <a:gdLst>
              <a:gd name="connsiteX0" fmla="*/ 0 w 1437968"/>
              <a:gd name="connsiteY0" fmla="*/ 700636 h 768248"/>
              <a:gd name="connsiteX1" fmla="*/ 589936 w 1437968"/>
              <a:gd name="connsiteY1" fmla="*/ 715385 h 768248"/>
              <a:gd name="connsiteX2" fmla="*/ 936523 w 1437968"/>
              <a:gd name="connsiteY2" fmla="*/ 118075 h 768248"/>
              <a:gd name="connsiteX3" fmla="*/ 1437968 w 1437968"/>
              <a:gd name="connsiteY3" fmla="*/ 88 h 768248"/>
              <a:gd name="connsiteX0" fmla="*/ 0 w 1378975"/>
              <a:gd name="connsiteY0" fmla="*/ 781752 h 814499"/>
              <a:gd name="connsiteX1" fmla="*/ 530943 w 1378975"/>
              <a:gd name="connsiteY1" fmla="*/ 715385 h 814499"/>
              <a:gd name="connsiteX2" fmla="*/ 877530 w 1378975"/>
              <a:gd name="connsiteY2" fmla="*/ 118075 h 814499"/>
              <a:gd name="connsiteX3" fmla="*/ 1378975 w 1378975"/>
              <a:gd name="connsiteY3" fmla="*/ 88 h 814499"/>
              <a:gd name="connsiteX0" fmla="*/ 0 w 1349479"/>
              <a:gd name="connsiteY0" fmla="*/ 803875 h 831200"/>
              <a:gd name="connsiteX1" fmla="*/ 501447 w 1349479"/>
              <a:gd name="connsiteY1" fmla="*/ 715385 h 831200"/>
              <a:gd name="connsiteX2" fmla="*/ 848034 w 1349479"/>
              <a:gd name="connsiteY2" fmla="*/ 118075 h 831200"/>
              <a:gd name="connsiteX3" fmla="*/ 1349479 w 1349479"/>
              <a:gd name="connsiteY3" fmla="*/ 88 h 831200"/>
              <a:gd name="connsiteX0" fmla="*/ 0 w 1349479"/>
              <a:gd name="connsiteY0" fmla="*/ 803875 h 805012"/>
              <a:gd name="connsiteX1" fmla="*/ 501447 w 1349479"/>
              <a:gd name="connsiteY1" fmla="*/ 715385 h 805012"/>
              <a:gd name="connsiteX2" fmla="*/ 848034 w 1349479"/>
              <a:gd name="connsiteY2" fmla="*/ 118075 h 805012"/>
              <a:gd name="connsiteX3" fmla="*/ 1349479 w 1349479"/>
              <a:gd name="connsiteY3" fmla="*/ 88 h 805012"/>
              <a:gd name="connsiteX0" fmla="*/ 0 w 1349479"/>
              <a:gd name="connsiteY0" fmla="*/ 803860 h 803860"/>
              <a:gd name="connsiteX1" fmla="*/ 442454 w 1349479"/>
              <a:gd name="connsiteY1" fmla="*/ 707995 h 803860"/>
              <a:gd name="connsiteX2" fmla="*/ 848034 w 1349479"/>
              <a:gd name="connsiteY2" fmla="*/ 118060 h 803860"/>
              <a:gd name="connsiteX3" fmla="*/ 1349479 w 1349479"/>
              <a:gd name="connsiteY3" fmla="*/ 73 h 803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49479" h="803860">
                <a:moveTo>
                  <a:pt x="0" y="803860"/>
                </a:moveTo>
                <a:cubicBezTo>
                  <a:pt x="246421" y="800787"/>
                  <a:pt x="301115" y="822295"/>
                  <a:pt x="442454" y="707995"/>
                </a:cubicBezTo>
                <a:cubicBezTo>
                  <a:pt x="583793" y="593695"/>
                  <a:pt x="696863" y="236047"/>
                  <a:pt x="848034" y="118060"/>
                </a:cubicBezTo>
                <a:cubicBezTo>
                  <a:pt x="999205" y="73"/>
                  <a:pt x="1169426" y="-542"/>
                  <a:pt x="1349479" y="73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0" name="Oval 19"/>
          <p:cNvSpPr/>
          <p:nvPr/>
        </p:nvSpPr>
        <p:spPr>
          <a:xfrm>
            <a:off x="3408766" y="196454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Oval 19"/>
          <p:cNvSpPr/>
          <p:nvPr/>
        </p:nvSpPr>
        <p:spPr>
          <a:xfrm>
            <a:off x="3408766" y="2917742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2" name="Rechteck 21"/>
          <p:cNvSpPr/>
          <p:nvPr/>
        </p:nvSpPr>
        <p:spPr>
          <a:xfrm>
            <a:off x="3461664" y="2004040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23" name="Rechteck 22"/>
          <p:cNvSpPr/>
          <p:nvPr/>
        </p:nvSpPr>
        <p:spPr>
          <a:xfrm>
            <a:off x="3464268" y="2961551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24" name="Oval 19"/>
          <p:cNvSpPr/>
          <p:nvPr/>
        </p:nvSpPr>
        <p:spPr>
          <a:xfrm>
            <a:off x="5270243" y="1965998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5" name="Oval 19"/>
          <p:cNvSpPr/>
          <p:nvPr/>
        </p:nvSpPr>
        <p:spPr>
          <a:xfrm>
            <a:off x="5270219" y="2931124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6" name="Rechteck 25"/>
          <p:cNvSpPr/>
          <p:nvPr/>
        </p:nvSpPr>
        <p:spPr>
          <a:xfrm>
            <a:off x="5319506" y="2008351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27" name="Rechteck 26"/>
          <p:cNvSpPr/>
          <p:nvPr/>
        </p:nvSpPr>
        <p:spPr>
          <a:xfrm>
            <a:off x="5319506" y="2975139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28" name="Oval 19"/>
          <p:cNvSpPr/>
          <p:nvPr/>
        </p:nvSpPr>
        <p:spPr>
          <a:xfrm>
            <a:off x="4318023" y="2931124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9" name="Oval 19"/>
          <p:cNvSpPr/>
          <p:nvPr/>
        </p:nvSpPr>
        <p:spPr>
          <a:xfrm>
            <a:off x="4337369" y="1967270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30" name="Gerade Verbindung mit Pfeil 29"/>
          <p:cNvCxnSpPr>
            <a:stCxn id="20" idx="6"/>
            <a:endCxn id="29" idx="2"/>
          </p:cNvCxnSpPr>
          <p:nvPr/>
        </p:nvCxnSpPr>
        <p:spPr>
          <a:xfrm>
            <a:off x="3827137" y="2146851"/>
            <a:ext cx="510232" cy="27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 Verbindung mit Pfeil 30"/>
          <p:cNvCxnSpPr>
            <a:stCxn id="29" idx="4"/>
            <a:endCxn id="28" idx="0"/>
          </p:cNvCxnSpPr>
          <p:nvPr/>
        </p:nvCxnSpPr>
        <p:spPr>
          <a:xfrm flipH="1">
            <a:off x="4527209" y="2331889"/>
            <a:ext cx="19346" cy="59923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Gerade Verbindung mit Pfeil 31"/>
          <p:cNvCxnSpPr>
            <a:stCxn id="28" idx="6"/>
            <a:endCxn id="25" idx="2"/>
          </p:cNvCxnSpPr>
          <p:nvPr/>
        </p:nvCxnSpPr>
        <p:spPr>
          <a:xfrm>
            <a:off x="4736394" y="3113434"/>
            <a:ext cx="533825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/>
          <p:cNvCxnSpPr>
            <a:stCxn id="29" idx="6"/>
            <a:endCxn id="24" idx="2"/>
          </p:cNvCxnSpPr>
          <p:nvPr/>
        </p:nvCxnSpPr>
        <p:spPr>
          <a:xfrm flipV="1">
            <a:off x="4755740" y="2148308"/>
            <a:ext cx="514503" cy="127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Gerade Verbindung mit Pfeil 33"/>
          <p:cNvCxnSpPr>
            <a:stCxn id="21" idx="6"/>
            <a:endCxn id="28" idx="2"/>
          </p:cNvCxnSpPr>
          <p:nvPr/>
        </p:nvCxnSpPr>
        <p:spPr>
          <a:xfrm>
            <a:off x="3827137" y="3100052"/>
            <a:ext cx="490886" cy="1338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Freihandform 34"/>
          <p:cNvSpPr/>
          <p:nvPr/>
        </p:nvSpPr>
        <p:spPr>
          <a:xfrm flipV="1">
            <a:off x="3852468" y="2229577"/>
            <a:ext cx="1349479" cy="803860"/>
          </a:xfrm>
          <a:custGeom>
            <a:avLst/>
            <a:gdLst>
              <a:gd name="connsiteX0" fmla="*/ 0 w 1437968"/>
              <a:gd name="connsiteY0" fmla="*/ 700636 h 768248"/>
              <a:gd name="connsiteX1" fmla="*/ 589936 w 1437968"/>
              <a:gd name="connsiteY1" fmla="*/ 715385 h 768248"/>
              <a:gd name="connsiteX2" fmla="*/ 936523 w 1437968"/>
              <a:gd name="connsiteY2" fmla="*/ 118075 h 768248"/>
              <a:gd name="connsiteX3" fmla="*/ 1437968 w 1437968"/>
              <a:gd name="connsiteY3" fmla="*/ 88 h 768248"/>
              <a:gd name="connsiteX0" fmla="*/ 0 w 1378975"/>
              <a:gd name="connsiteY0" fmla="*/ 781752 h 814499"/>
              <a:gd name="connsiteX1" fmla="*/ 530943 w 1378975"/>
              <a:gd name="connsiteY1" fmla="*/ 715385 h 814499"/>
              <a:gd name="connsiteX2" fmla="*/ 877530 w 1378975"/>
              <a:gd name="connsiteY2" fmla="*/ 118075 h 814499"/>
              <a:gd name="connsiteX3" fmla="*/ 1378975 w 1378975"/>
              <a:gd name="connsiteY3" fmla="*/ 88 h 814499"/>
              <a:gd name="connsiteX0" fmla="*/ 0 w 1349479"/>
              <a:gd name="connsiteY0" fmla="*/ 803875 h 831200"/>
              <a:gd name="connsiteX1" fmla="*/ 501447 w 1349479"/>
              <a:gd name="connsiteY1" fmla="*/ 715385 h 831200"/>
              <a:gd name="connsiteX2" fmla="*/ 848034 w 1349479"/>
              <a:gd name="connsiteY2" fmla="*/ 118075 h 831200"/>
              <a:gd name="connsiteX3" fmla="*/ 1349479 w 1349479"/>
              <a:gd name="connsiteY3" fmla="*/ 88 h 831200"/>
              <a:gd name="connsiteX0" fmla="*/ 0 w 1349479"/>
              <a:gd name="connsiteY0" fmla="*/ 803875 h 805012"/>
              <a:gd name="connsiteX1" fmla="*/ 501447 w 1349479"/>
              <a:gd name="connsiteY1" fmla="*/ 715385 h 805012"/>
              <a:gd name="connsiteX2" fmla="*/ 848034 w 1349479"/>
              <a:gd name="connsiteY2" fmla="*/ 118075 h 805012"/>
              <a:gd name="connsiteX3" fmla="*/ 1349479 w 1349479"/>
              <a:gd name="connsiteY3" fmla="*/ 88 h 805012"/>
              <a:gd name="connsiteX0" fmla="*/ 0 w 1349479"/>
              <a:gd name="connsiteY0" fmla="*/ 803860 h 803860"/>
              <a:gd name="connsiteX1" fmla="*/ 442454 w 1349479"/>
              <a:gd name="connsiteY1" fmla="*/ 707995 h 803860"/>
              <a:gd name="connsiteX2" fmla="*/ 848034 w 1349479"/>
              <a:gd name="connsiteY2" fmla="*/ 118060 h 803860"/>
              <a:gd name="connsiteX3" fmla="*/ 1349479 w 1349479"/>
              <a:gd name="connsiteY3" fmla="*/ 73 h 803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49479" h="803860">
                <a:moveTo>
                  <a:pt x="0" y="803860"/>
                </a:moveTo>
                <a:cubicBezTo>
                  <a:pt x="246421" y="800787"/>
                  <a:pt x="301115" y="822295"/>
                  <a:pt x="442454" y="707995"/>
                </a:cubicBezTo>
                <a:cubicBezTo>
                  <a:pt x="583793" y="593695"/>
                  <a:pt x="696863" y="236047"/>
                  <a:pt x="848034" y="118060"/>
                </a:cubicBezTo>
                <a:cubicBezTo>
                  <a:pt x="999205" y="73"/>
                  <a:pt x="1169426" y="-542"/>
                  <a:pt x="1349479" y="73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6" name="Freihandform 35"/>
          <p:cNvSpPr/>
          <p:nvPr/>
        </p:nvSpPr>
        <p:spPr>
          <a:xfrm>
            <a:off x="3850154" y="2229577"/>
            <a:ext cx="1349479" cy="803860"/>
          </a:xfrm>
          <a:custGeom>
            <a:avLst/>
            <a:gdLst>
              <a:gd name="connsiteX0" fmla="*/ 0 w 1437968"/>
              <a:gd name="connsiteY0" fmla="*/ 700636 h 768248"/>
              <a:gd name="connsiteX1" fmla="*/ 589936 w 1437968"/>
              <a:gd name="connsiteY1" fmla="*/ 715385 h 768248"/>
              <a:gd name="connsiteX2" fmla="*/ 936523 w 1437968"/>
              <a:gd name="connsiteY2" fmla="*/ 118075 h 768248"/>
              <a:gd name="connsiteX3" fmla="*/ 1437968 w 1437968"/>
              <a:gd name="connsiteY3" fmla="*/ 88 h 768248"/>
              <a:gd name="connsiteX0" fmla="*/ 0 w 1378975"/>
              <a:gd name="connsiteY0" fmla="*/ 781752 h 814499"/>
              <a:gd name="connsiteX1" fmla="*/ 530943 w 1378975"/>
              <a:gd name="connsiteY1" fmla="*/ 715385 h 814499"/>
              <a:gd name="connsiteX2" fmla="*/ 877530 w 1378975"/>
              <a:gd name="connsiteY2" fmla="*/ 118075 h 814499"/>
              <a:gd name="connsiteX3" fmla="*/ 1378975 w 1378975"/>
              <a:gd name="connsiteY3" fmla="*/ 88 h 814499"/>
              <a:gd name="connsiteX0" fmla="*/ 0 w 1349479"/>
              <a:gd name="connsiteY0" fmla="*/ 803875 h 831200"/>
              <a:gd name="connsiteX1" fmla="*/ 501447 w 1349479"/>
              <a:gd name="connsiteY1" fmla="*/ 715385 h 831200"/>
              <a:gd name="connsiteX2" fmla="*/ 848034 w 1349479"/>
              <a:gd name="connsiteY2" fmla="*/ 118075 h 831200"/>
              <a:gd name="connsiteX3" fmla="*/ 1349479 w 1349479"/>
              <a:gd name="connsiteY3" fmla="*/ 88 h 831200"/>
              <a:gd name="connsiteX0" fmla="*/ 0 w 1349479"/>
              <a:gd name="connsiteY0" fmla="*/ 803875 h 805012"/>
              <a:gd name="connsiteX1" fmla="*/ 501447 w 1349479"/>
              <a:gd name="connsiteY1" fmla="*/ 715385 h 805012"/>
              <a:gd name="connsiteX2" fmla="*/ 848034 w 1349479"/>
              <a:gd name="connsiteY2" fmla="*/ 118075 h 805012"/>
              <a:gd name="connsiteX3" fmla="*/ 1349479 w 1349479"/>
              <a:gd name="connsiteY3" fmla="*/ 88 h 805012"/>
              <a:gd name="connsiteX0" fmla="*/ 0 w 1349479"/>
              <a:gd name="connsiteY0" fmla="*/ 803860 h 803860"/>
              <a:gd name="connsiteX1" fmla="*/ 442454 w 1349479"/>
              <a:gd name="connsiteY1" fmla="*/ 707995 h 803860"/>
              <a:gd name="connsiteX2" fmla="*/ 848034 w 1349479"/>
              <a:gd name="connsiteY2" fmla="*/ 118060 h 803860"/>
              <a:gd name="connsiteX3" fmla="*/ 1349479 w 1349479"/>
              <a:gd name="connsiteY3" fmla="*/ 73 h 8038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349479" h="803860">
                <a:moveTo>
                  <a:pt x="0" y="803860"/>
                </a:moveTo>
                <a:cubicBezTo>
                  <a:pt x="246421" y="800787"/>
                  <a:pt x="301115" y="822295"/>
                  <a:pt x="442454" y="707995"/>
                </a:cubicBezTo>
                <a:cubicBezTo>
                  <a:pt x="583793" y="593695"/>
                  <a:pt x="696863" y="236047"/>
                  <a:pt x="848034" y="118060"/>
                </a:cubicBezTo>
                <a:cubicBezTo>
                  <a:pt x="999205" y="73"/>
                  <a:pt x="1169426" y="-542"/>
                  <a:pt x="1349479" y="73"/>
                </a:cubicBezTo>
              </a:path>
            </a:pathLst>
          </a:custGeom>
          <a:noFill/>
          <a:ln w="25400">
            <a:solidFill>
              <a:srgbClr val="00B050"/>
            </a:solidFill>
            <a:prstDash val="sys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37" name="Oval 19"/>
          <p:cNvSpPr/>
          <p:nvPr/>
        </p:nvSpPr>
        <p:spPr>
          <a:xfrm>
            <a:off x="6411317" y="1986354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8" name="Oval 19"/>
          <p:cNvSpPr/>
          <p:nvPr/>
        </p:nvSpPr>
        <p:spPr>
          <a:xfrm>
            <a:off x="6411317" y="293955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39" name="Rechteck 38"/>
          <p:cNvSpPr/>
          <p:nvPr/>
        </p:nvSpPr>
        <p:spPr>
          <a:xfrm>
            <a:off x="6464215" y="2025853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40" name="Rechteck 39"/>
          <p:cNvSpPr/>
          <p:nvPr/>
        </p:nvSpPr>
        <p:spPr>
          <a:xfrm>
            <a:off x="6466819" y="2983364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41" name="Oval 19"/>
          <p:cNvSpPr/>
          <p:nvPr/>
        </p:nvSpPr>
        <p:spPr>
          <a:xfrm>
            <a:off x="8272794" y="198781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42" name="Oval 19"/>
          <p:cNvSpPr/>
          <p:nvPr/>
        </p:nvSpPr>
        <p:spPr>
          <a:xfrm>
            <a:off x="8272770" y="295293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43" name="Rechteck 42"/>
          <p:cNvSpPr/>
          <p:nvPr/>
        </p:nvSpPr>
        <p:spPr>
          <a:xfrm>
            <a:off x="8322057" y="2030164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44" name="Rechteck 43"/>
          <p:cNvSpPr/>
          <p:nvPr/>
        </p:nvSpPr>
        <p:spPr>
          <a:xfrm>
            <a:off x="8322057" y="2996952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45" name="Oval 19"/>
          <p:cNvSpPr/>
          <p:nvPr/>
        </p:nvSpPr>
        <p:spPr>
          <a:xfrm>
            <a:off x="7320574" y="295293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46" name="Oval 19"/>
          <p:cNvSpPr/>
          <p:nvPr/>
        </p:nvSpPr>
        <p:spPr>
          <a:xfrm>
            <a:off x="7339920" y="1989083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cxnSp>
        <p:nvCxnSpPr>
          <p:cNvPr id="47" name="Gerade Verbindung mit Pfeil 46"/>
          <p:cNvCxnSpPr>
            <a:stCxn id="37" idx="6"/>
            <a:endCxn id="46" idx="2"/>
          </p:cNvCxnSpPr>
          <p:nvPr/>
        </p:nvCxnSpPr>
        <p:spPr>
          <a:xfrm>
            <a:off x="6829688" y="2168664"/>
            <a:ext cx="510232" cy="27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Gerade Verbindung mit Pfeil 47"/>
          <p:cNvCxnSpPr>
            <a:stCxn id="46" idx="4"/>
            <a:endCxn id="45" idx="0"/>
          </p:cNvCxnSpPr>
          <p:nvPr/>
        </p:nvCxnSpPr>
        <p:spPr>
          <a:xfrm flipH="1">
            <a:off x="7529760" y="2353702"/>
            <a:ext cx="19346" cy="599235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Gerade Verbindung mit Pfeil 48"/>
          <p:cNvCxnSpPr>
            <a:stCxn id="45" idx="6"/>
            <a:endCxn id="42" idx="2"/>
          </p:cNvCxnSpPr>
          <p:nvPr/>
        </p:nvCxnSpPr>
        <p:spPr>
          <a:xfrm>
            <a:off x="7738945" y="3135247"/>
            <a:ext cx="533825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Gerade Verbindung mit Pfeil 49"/>
          <p:cNvCxnSpPr>
            <a:stCxn id="46" idx="6"/>
            <a:endCxn id="41" idx="2"/>
          </p:cNvCxnSpPr>
          <p:nvPr/>
        </p:nvCxnSpPr>
        <p:spPr>
          <a:xfrm flipV="1">
            <a:off x="7758291" y="2170121"/>
            <a:ext cx="514503" cy="127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Gerade Verbindung mit Pfeil 50"/>
          <p:cNvCxnSpPr>
            <a:stCxn id="38" idx="6"/>
            <a:endCxn id="45" idx="2"/>
          </p:cNvCxnSpPr>
          <p:nvPr/>
        </p:nvCxnSpPr>
        <p:spPr>
          <a:xfrm>
            <a:off x="6829688" y="3121865"/>
            <a:ext cx="490886" cy="1338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Freihandform 51"/>
          <p:cNvSpPr/>
          <p:nvPr/>
        </p:nvSpPr>
        <p:spPr>
          <a:xfrm flipV="1">
            <a:off x="6854728" y="2226849"/>
            <a:ext cx="1423221" cy="184920"/>
          </a:xfrm>
          <a:custGeom>
            <a:avLst/>
            <a:gdLst>
              <a:gd name="connsiteX0" fmla="*/ 0 w 1437968"/>
              <a:gd name="connsiteY0" fmla="*/ 700636 h 768248"/>
              <a:gd name="connsiteX1" fmla="*/ 589936 w 1437968"/>
              <a:gd name="connsiteY1" fmla="*/ 715385 h 768248"/>
              <a:gd name="connsiteX2" fmla="*/ 936523 w 1437968"/>
              <a:gd name="connsiteY2" fmla="*/ 118075 h 768248"/>
              <a:gd name="connsiteX3" fmla="*/ 1437968 w 1437968"/>
              <a:gd name="connsiteY3" fmla="*/ 88 h 768248"/>
              <a:gd name="connsiteX0" fmla="*/ 0 w 1378975"/>
              <a:gd name="connsiteY0" fmla="*/ 781752 h 814499"/>
              <a:gd name="connsiteX1" fmla="*/ 530943 w 1378975"/>
              <a:gd name="connsiteY1" fmla="*/ 715385 h 814499"/>
              <a:gd name="connsiteX2" fmla="*/ 877530 w 1378975"/>
              <a:gd name="connsiteY2" fmla="*/ 118075 h 814499"/>
              <a:gd name="connsiteX3" fmla="*/ 1378975 w 1378975"/>
              <a:gd name="connsiteY3" fmla="*/ 88 h 814499"/>
              <a:gd name="connsiteX0" fmla="*/ 0 w 1349479"/>
              <a:gd name="connsiteY0" fmla="*/ 803875 h 831200"/>
              <a:gd name="connsiteX1" fmla="*/ 501447 w 1349479"/>
              <a:gd name="connsiteY1" fmla="*/ 715385 h 831200"/>
              <a:gd name="connsiteX2" fmla="*/ 848034 w 1349479"/>
              <a:gd name="connsiteY2" fmla="*/ 118075 h 831200"/>
              <a:gd name="connsiteX3" fmla="*/ 1349479 w 1349479"/>
              <a:gd name="connsiteY3" fmla="*/ 88 h 831200"/>
              <a:gd name="connsiteX0" fmla="*/ 0 w 1349479"/>
              <a:gd name="connsiteY0" fmla="*/ 803875 h 805012"/>
              <a:gd name="connsiteX1" fmla="*/ 501447 w 1349479"/>
              <a:gd name="connsiteY1" fmla="*/ 715385 h 805012"/>
              <a:gd name="connsiteX2" fmla="*/ 848034 w 1349479"/>
              <a:gd name="connsiteY2" fmla="*/ 118075 h 805012"/>
              <a:gd name="connsiteX3" fmla="*/ 1349479 w 1349479"/>
              <a:gd name="connsiteY3" fmla="*/ 88 h 805012"/>
              <a:gd name="connsiteX0" fmla="*/ 0 w 1349479"/>
              <a:gd name="connsiteY0" fmla="*/ 803860 h 803860"/>
              <a:gd name="connsiteX1" fmla="*/ 442454 w 1349479"/>
              <a:gd name="connsiteY1" fmla="*/ 707995 h 803860"/>
              <a:gd name="connsiteX2" fmla="*/ 848034 w 1349479"/>
              <a:gd name="connsiteY2" fmla="*/ 118060 h 803860"/>
              <a:gd name="connsiteX3" fmla="*/ 1349479 w 1349479"/>
              <a:gd name="connsiteY3" fmla="*/ 73 h 803860"/>
              <a:gd name="connsiteX0" fmla="*/ 0 w 1349479"/>
              <a:gd name="connsiteY0" fmla="*/ 803860 h 803860"/>
              <a:gd name="connsiteX1" fmla="*/ 848034 w 1349479"/>
              <a:gd name="connsiteY1" fmla="*/ 118060 h 803860"/>
              <a:gd name="connsiteX2" fmla="*/ 1349479 w 1349479"/>
              <a:gd name="connsiteY2" fmla="*/ 73 h 803860"/>
              <a:gd name="connsiteX0" fmla="*/ 0 w 1349479"/>
              <a:gd name="connsiteY0" fmla="*/ 803788 h 803788"/>
              <a:gd name="connsiteX1" fmla="*/ 693176 w 1349479"/>
              <a:gd name="connsiteY1" fmla="*/ 538317 h 803788"/>
              <a:gd name="connsiteX2" fmla="*/ 1349479 w 1349479"/>
              <a:gd name="connsiteY2" fmla="*/ 1 h 803788"/>
              <a:gd name="connsiteX0" fmla="*/ 0 w 1349479"/>
              <a:gd name="connsiteY0" fmla="*/ 803788 h 803788"/>
              <a:gd name="connsiteX1" fmla="*/ 693176 w 1349479"/>
              <a:gd name="connsiteY1" fmla="*/ 538317 h 803788"/>
              <a:gd name="connsiteX2" fmla="*/ 1349479 w 1349479"/>
              <a:gd name="connsiteY2" fmla="*/ 1 h 803788"/>
              <a:gd name="connsiteX0" fmla="*/ 0 w 1423221"/>
              <a:gd name="connsiteY0" fmla="*/ 265647 h 265647"/>
              <a:gd name="connsiteX1" fmla="*/ 693176 w 1423221"/>
              <a:gd name="connsiteY1" fmla="*/ 176 h 265647"/>
              <a:gd name="connsiteX2" fmla="*/ 1423221 w 1423221"/>
              <a:gd name="connsiteY2" fmla="*/ 221402 h 265647"/>
              <a:gd name="connsiteX0" fmla="*/ 0 w 1423221"/>
              <a:gd name="connsiteY0" fmla="*/ 184624 h 184624"/>
              <a:gd name="connsiteX1" fmla="*/ 685802 w 1423221"/>
              <a:gd name="connsiteY1" fmla="*/ 269 h 184624"/>
              <a:gd name="connsiteX2" fmla="*/ 1423221 w 1423221"/>
              <a:gd name="connsiteY2" fmla="*/ 140379 h 184624"/>
              <a:gd name="connsiteX0" fmla="*/ 0 w 1423221"/>
              <a:gd name="connsiteY0" fmla="*/ 184920 h 184920"/>
              <a:gd name="connsiteX1" fmla="*/ 685802 w 1423221"/>
              <a:gd name="connsiteY1" fmla="*/ 565 h 184920"/>
              <a:gd name="connsiteX2" fmla="*/ 1423221 w 1423221"/>
              <a:gd name="connsiteY2" fmla="*/ 140675 h 184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23221" h="184920">
                <a:moveTo>
                  <a:pt x="0" y="184920"/>
                </a:moveTo>
                <a:cubicBezTo>
                  <a:pt x="176674" y="42045"/>
                  <a:pt x="448599" y="7939"/>
                  <a:pt x="685802" y="565"/>
                </a:cubicBezTo>
                <a:cubicBezTo>
                  <a:pt x="923005" y="-6809"/>
                  <a:pt x="1243168" y="58944"/>
                  <a:pt x="1423221" y="140675"/>
                </a:cubicBezTo>
              </a:path>
            </a:pathLst>
          </a:custGeom>
          <a:noFill/>
          <a:ln w="25400">
            <a:solidFill>
              <a:srgbClr val="C00000"/>
            </a:solidFill>
            <a:prstDash val="solid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3" name="Freihandform 52"/>
          <p:cNvSpPr/>
          <p:nvPr/>
        </p:nvSpPr>
        <p:spPr>
          <a:xfrm>
            <a:off x="6832605" y="2805536"/>
            <a:ext cx="1430594" cy="228856"/>
          </a:xfrm>
          <a:custGeom>
            <a:avLst/>
            <a:gdLst>
              <a:gd name="connsiteX0" fmla="*/ 0 w 1393723"/>
              <a:gd name="connsiteY0" fmla="*/ 221226 h 221226"/>
              <a:gd name="connsiteX1" fmla="*/ 656303 w 1393723"/>
              <a:gd name="connsiteY1" fmla="*/ 0 h 221226"/>
              <a:gd name="connsiteX2" fmla="*/ 1393723 w 1393723"/>
              <a:gd name="connsiteY2" fmla="*/ 221226 h 221226"/>
              <a:gd name="connsiteX0" fmla="*/ 0 w 1430594"/>
              <a:gd name="connsiteY0" fmla="*/ 185851 h 221533"/>
              <a:gd name="connsiteX1" fmla="*/ 693174 w 1430594"/>
              <a:gd name="connsiteY1" fmla="*/ 307 h 221533"/>
              <a:gd name="connsiteX2" fmla="*/ 1430594 w 1430594"/>
              <a:gd name="connsiteY2" fmla="*/ 221533 h 221533"/>
              <a:gd name="connsiteX0" fmla="*/ 0 w 1430594"/>
              <a:gd name="connsiteY0" fmla="*/ 185792 h 221474"/>
              <a:gd name="connsiteX1" fmla="*/ 693174 w 1430594"/>
              <a:gd name="connsiteY1" fmla="*/ 248 h 221474"/>
              <a:gd name="connsiteX2" fmla="*/ 1430594 w 1430594"/>
              <a:gd name="connsiteY2" fmla="*/ 221474 h 221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30594" h="221474">
                <a:moveTo>
                  <a:pt x="0" y="185792"/>
                </a:moveTo>
                <a:cubicBezTo>
                  <a:pt x="226757" y="96588"/>
                  <a:pt x="454742" y="-5699"/>
                  <a:pt x="693174" y="248"/>
                </a:cubicBezTo>
                <a:cubicBezTo>
                  <a:pt x="931606" y="6195"/>
                  <a:pt x="1178027" y="110861"/>
                  <a:pt x="1430594" y="221474"/>
                </a:cubicBezTo>
              </a:path>
            </a:pathLst>
          </a:custGeom>
          <a:noFill/>
          <a:ln w="25400">
            <a:solidFill>
              <a:srgbClr val="00B05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54" name="Picture 5" descr="C:\Users\roger\AppData\Local\Microsoft\Windows\Temporary Internet Files\Content.IE5\HCP6I3B2\MC900441735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78765">
            <a:off x="7242178" y="2376316"/>
            <a:ext cx="729801" cy="562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5069160"/>
          </a:xfrm>
        </p:spPr>
        <p:txBody>
          <a:bodyPr/>
          <a:lstStyle/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pPr marL="0" indent="0">
              <a:buNone/>
            </a:pPr>
            <a:endParaRPr lang="en-US" sz="2800" b="1" dirty="0" smtClean="0"/>
          </a:p>
          <a:p>
            <a:r>
              <a:rPr lang="en-US" sz="2400" dirty="0" smtClean="0"/>
              <a:t>Flows </a:t>
            </a:r>
            <a:r>
              <a:rPr lang="en-US" sz="2400" dirty="0"/>
              <a:t>end up at the wrong destination!</a:t>
            </a:r>
            <a:endParaRPr lang="en-US" sz="2800" dirty="0"/>
          </a:p>
          <a:p>
            <a:endParaRPr lang="en-US" dirty="0" smtClean="0"/>
          </a:p>
          <a:p>
            <a:r>
              <a:rPr lang="en-US" sz="2400" dirty="0" smtClean="0"/>
              <a:t>So let’s stick with augmenting flows that don’t mix destinations</a:t>
            </a:r>
            <a:endParaRPr lang="de-DE" sz="2000" dirty="0"/>
          </a:p>
        </p:txBody>
      </p:sp>
      <p:sp>
        <p:nvSpPr>
          <p:cNvPr id="59" name="Titel 1"/>
          <p:cNvSpPr txBox="1">
            <a:spLocks/>
          </p:cNvSpPr>
          <p:nvPr/>
        </p:nvSpPr>
        <p:spPr>
          <a:xfrm>
            <a:off x="107504" y="274638"/>
            <a:ext cx="892899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Flow Augmentation for many Destinations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152872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/>
      <p:bldP spid="23" grpId="0"/>
      <p:bldP spid="24" grpId="0" animBg="1"/>
      <p:bldP spid="25" grpId="0" animBg="1"/>
      <p:bldP spid="26" grpId="0"/>
      <p:bldP spid="27" grpId="0"/>
      <p:bldP spid="28" grpId="0" animBg="1"/>
      <p:bldP spid="29" grpId="0" animBg="1"/>
      <p:bldP spid="35" grpId="0" animBg="1"/>
      <p:bldP spid="36" grpId="0" animBg="1"/>
      <p:bldP spid="37" grpId="0" animBg="1"/>
      <p:bldP spid="38" grpId="0" animBg="1"/>
      <p:bldP spid="39" grpId="0"/>
      <p:bldP spid="40" grpId="0"/>
      <p:bldP spid="41" grpId="0" animBg="1"/>
      <p:bldP spid="42" grpId="0" animBg="1"/>
      <p:bldP spid="43" grpId="0"/>
      <p:bldP spid="44" grpId="0"/>
      <p:bldP spid="45" grpId="0" animBg="1"/>
      <p:bldP spid="46" grpId="0" animBg="1"/>
      <p:bldP spid="52" grpId="0" animBg="1"/>
      <p:bldP spid="53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19"/>
          <p:cNvSpPr/>
          <p:nvPr/>
        </p:nvSpPr>
        <p:spPr>
          <a:xfrm>
            <a:off x="978582" y="191623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5" name="Oval 19"/>
          <p:cNvSpPr/>
          <p:nvPr/>
        </p:nvSpPr>
        <p:spPr>
          <a:xfrm>
            <a:off x="978582" y="305378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6" name="Rechteck 5"/>
          <p:cNvSpPr/>
          <p:nvPr/>
        </p:nvSpPr>
        <p:spPr>
          <a:xfrm>
            <a:off x="1031480" y="1955730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7" name="Rechteck 6"/>
          <p:cNvSpPr/>
          <p:nvPr/>
        </p:nvSpPr>
        <p:spPr>
          <a:xfrm>
            <a:off x="1034084" y="3097596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3</a:t>
            </a:r>
            <a:endParaRPr lang="en-US" sz="1200" baseline="-25000" dirty="0"/>
          </a:p>
        </p:txBody>
      </p:sp>
      <p:sp>
        <p:nvSpPr>
          <p:cNvPr id="8" name="Oval 19"/>
          <p:cNvSpPr/>
          <p:nvPr/>
        </p:nvSpPr>
        <p:spPr>
          <a:xfrm>
            <a:off x="1998452" y="191191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9" name="Oval 19"/>
          <p:cNvSpPr/>
          <p:nvPr/>
        </p:nvSpPr>
        <p:spPr>
          <a:xfrm>
            <a:off x="1998451" y="305451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0" name="Oval 19"/>
          <p:cNvSpPr/>
          <p:nvPr/>
        </p:nvSpPr>
        <p:spPr>
          <a:xfrm>
            <a:off x="3018321" y="191191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1" name="Oval 19"/>
          <p:cNvSpPr/>
          <p:nvPr/>
        </p:nvSpPr>
        <p:spPr>
          <a:xfrm>
            <a:off x="3018320" y="305451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2" name="Oval 19"/>
          <p:cNvSpPr/>
          <p:nvPr/>
        </p:nvSpPr>
        <p:spPr>
          <a:xfrm>
            <a:off x="4038190" y="19111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3" name="Oval 19"/>
          <p:cNvSpPr/>
          <p:nvPr/>
        </p:nvSpPr>
        <p:spPr>
          <a:xfrm>
            <a:off x="4038189" y="305378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4" name="Oval 19"/>
          <p:cNvSpPr/>
          <p:nvPr/>
        </p:nvSpPr>
        <p:spPr>
          <a:xfrm>
            <a:off x="5058059" y="19111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5" name="Oval 19"/>
          <p:cNvSpPr/>
          <p:nvPr/>
        </p:nvSpPr>
        <p:spPr>
          <a:xfrm>
            <a:off x="5058058" y="305378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6" name="Oval 19"/>
          <p:cNvSpPr/>
          <p:nvPr/>
        </p:nvSpPr>
        <p:spPr>
          <a:xfrm>
            <a:off x="6077927" y="19111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7" name="Oval 19"/>
          <p:cNvSpPr/>
          <p:nvPr/>
        </p:nvSpPr>
        <p:spPr>
          <a:xfrm>
            <a:off x="6077926" y="305378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7097796" y="19111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097795" y="305378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0" name="Oval 19"/>
          <p:cNvSpPr/>
          <p:nvPr/>
        </p:nvSpPr>
        <p:spPr>
          <a:xfrm>
            <a:off x="8117664" y="3055243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Oval 19"/>
          <p:cNvSpPr/>
          <p:nvPr/>
        </p:nvSpPr>
        <p:spPr>
          <a:xfrm>
            <a:off x="8117665" y="19111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2" name="Rechteck 21"/>
          <p:cNvSpPr/>
          <p:nvPr/>
        </p:nvSpPr>
        <p:spPr>
          <a:xfrm>
            <a:off x="8166927" y="3097596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r>
              <a:rPr lang="en-US" sz="1200" baseline="-25000" dirty="0" smtClean="0"/>
              <a:t>3</a:t>
            </a:r>
            <a:endParaRPr lang="en-US" sz="1200" baseline="-25000" dirty="0"/>
          </a:p>
        </p:txBody>
      </p:sp>
      <p:sp>
        <p:nvSpPr>
          <p:cNvPr id="23" name="Rechteck 22"/>
          <p:cNvSpPr/>
          <p:nvPr/>
        </p:nvSpPr>
        <p:spPr>
          <a:xfrm>
            <a:off x="8166952" y="1955206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cxnSp>
        <p:nvCxnSpPr>
          <p:cNvPr id="24" name="Gerade Verbindung mit Pfeil 23"/>
          <p:cNvCxnSpPr>
            <a:stCxn id="4" idx="6"/>
            <a:endCxn id="8" idx="2"/>
          </p:cNvCxnSpPr>
          <p:nvPr/>
        </p:nvCxnSpPr>
        <p:spPr>
          <a:xfrm flipV="1">
            <a:off x="1396953" y="2094229"/>
            <a:ext cx="601499" cy="431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Gerade Verbindung mit Pfeil 24"/>
          <p:cNvCxnSpPr>
            <a:stCxn id="8" idx="6"/>
            <a:endCxn id="10" idx="2"/>
          </p:cNvCxnSpPr>
          <p:nvPr/>
        </p:nvCxnSpPr>
        <p:spPr>
          <a:xfrm>
            <a:off x="2416823" y="2094229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Gerade Verbindung mit Pfeil 25"/>
          <p:cNvCxnSpPr>
            <a:stCxn id="10" idx="6"/>
            <a:endCxn id="12" idx="2"/>
          </p:cNvCxnSpPr>
          <p:nvPr/>
        </p:nvCxnSpPr>
        <p:spPr>
          <a:xfrm flipV="1">
            <a:off x="3436692" y="2093501"/>
            <a:ext cx="601498" cy="7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/>
          <p:cNvCxnSpPr>
            <a:stCxn id="12" idx="6"/>
            <a:endCxn id="14" idx="2"/>
          </p:cNvCxnSpPr>
          <p:nvPr/>
        </p:nvCxnSpPr>
        <p:spPr>
          <a:xfrm>
            <a:off x="4456561" y="2093501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 Verbindung mit Pfeil 27"/>
          <p:cNvCxnSpPr>
            <a:stCxn id="14" idx="6"/>
            <a:endCxn id="16" idx="2"/>
          </p:cNvCxnSpPr>
          <p:nvPr/>
        </p:nvCxnSpPr>
        <p:spPr>
          <a:xfrm>
            <a:off x="5476430" y="2093501"/>
            <a:ext cx="60149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16" idx="6"/>
            <a:endCxn id="18" idx="2"/>
          </p:cNvCxnSpPr>
          <p:nvPr/>
        </p:nvCxnSpPr>
        <p:spPr>
          <a:xfrm>
            <a:off x="6496298" y="2093501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 Verbindung mit Pfeil 29"/>
          <p:cNvCxnSpPr>
            <a:stCxn id="18" idx="6"/>
            <a:endCxn id="21" idx="2"/>
          </p:cNvCxnSpPr>
          <p:nvPr/>
        </p:nvCxnSpPr>
        <p:spPr>
          <a:xfrm>
            <a:off x="7516167" y="2093501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 Verbindung mit Pfeil 30"/>
          <p:cNvCxnSpPr>
            <a:stCxn id="5" idx="6"/>
            <a:endCxn id="9" idx="2"/>
          </p:cNvCxnSpPr>
          <p:nvPr/>
        </p:nvCxnSpPr>
        <p:spPr>
          <a:xfrm>
            <a:off x="1396953" y="3236097"/>
            <a:ext cx="601498" cy="7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Gerade Verbindung mit Pfeil 31"/>
          <p:cNvCxnSpPr>
            <a:stCxn id="9" idx="6"/>
            <a:endCxn id="11" idx="2"/>
          </p:cNvCxnSpPr>
          <p:nvPr/>
        </p:nvCxnSpPr>
        <p:spPr>
          <a:xfrm>
            <a:off x="2416822" y="3236825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/>
          <p:cNvCxnSpPr>
            <a:stCxn id="11" idx="6"/>
            <a:endCxn id="13" idx="2"/>
          </p:cNvCxnSpPr>
          <p:nvPr/>
        </p:nvCxnSpPr>
        <p:spPr>
          <a:xfrm flipV="1">
            <a:off x="3436691" y="3236097"/>
            <a:ext cx="601498" cy="7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Gerade Verbindung mit Pfeil 33"/>
          <p:cNvCxnSpPr>
            <a:stCxn id="13" idx="6"/>
            <a:endCxn id="15" idx="2"/>
          </p:cNvCxnSpPr>
          <p:nvPr/>
        </p:nvCxnSpPr>
        <p:spPr>
          <a:xfrm>
            <a:off x="4456560" y="3236097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15" idx="6"/>
            <a:endCxn id="17" idx="2"/>
          </p:cNvCxnSpPr>
          <p:nvPr/>
        </p:nvCxnSpPr>
        <p:spPr>
          <a:xfrm>
            <a:off x="5476429" y="3236097"/>
            <a:ext cx="60149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Gerade Verbindung mit Pfeil 35"/>
          <p:cNvCxnSpPr>
            <a:stCxn id="17" idx="6"/>
            <a:endCxn id="19" idx="2"/>
          </p:cNvCxnSpPr>
          <p:nvPr/>
        </p:nvCxnSpPr>
        <p:spPr>
          <a:xfrm>
            <a:off x="6496297" y="3236097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Gerade Verbindung mit Pfeil 36"/>
          <p:cNvCxnSpPr>
            <a:stCxn id="19" idx="6"/>
            <a:endCxn id="20" idx="2"/>
          </p:cNvCxnSpPr>
          <p:nvPr/>
        </p:nvCxnSpPr>
        <p:spPr>
          <a:xfrm>
            <a:off x="7516166" y="3236097"/>
            <a:ext cx="601498" cy="145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Gerade Verbindung mit Pfeil 37"/>
          <p:cNvCxnSpPr>
            <a:stCxn id="45" idx="6"/>
            <a:endCxn id="10" idx="3"/>
          </p:cNvCxnSpPr>
          <p:nvPr/>
        </p:nvCxnSpPr>
        <p:spPr>
          <a:xfrm flipV="1">
            <a:off x="1815324" y="2223141"/>
            <a:ext cx="1264266" cy="44311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Gerade Verbindung mit Pfeil 38"/>
          <p:cNvCxnSpPr>
            <a:stCxn id="17" idx="7"/>
            <a:endCxn id="47" idx="2"/>
          </p:cNvCxnSpPr>
          <p:nvPr/>
        </p:nvCxnSpPr>
        <p:spPr>
          <a:xfrm flipV="1">
            <a:off x="6435028" y="2666255"/>
            <a:ext cx="1081138" cy="4409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 Verbindung mit Pfeil 39"/>
          <p:cNvCxnSpPr>
            <a:stCxn id="9" idx="7"/>
            <a:endCxn id="14" idx="3"/>
          </p:cNvCxnSpPr>
          <p:nvPr/>
        </p:nvCxnSpPr>
        <p:spPr>
          <a:xfrm flipV="1">
            <a:off x="2355553" y="2222413"/>
            <a:ext cx="2763775" cy="88549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Gerade Verbindung mit Pfeil 40"/>
          <p:cNvCxnSpPr>
            <a:stCxn id="8" idx="5"/>
            <a:endCxn id="11" idx="1"/>
          </p:cNvCxnSpPr>
          <p:nvPr/>
        </p:nvCxnSpPr>
        <p:spPr>
          <a:xfrm>
            <a:off x="2355554" y="2223141"/>
            <a:ext cx="724035" cy="88477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Gerade Verbindung mit Pfeil 41"/>
          <p:cNvCxnSpPr>
            <a:stCxn id="12" idx="5"/>
            <a:endCxn id="15" idx="1"/>
          </p:cNvCxnSpPr>
          <p:nvPr/>
        </p:nvCxnSpPr>
        <p:spPr>
          <a:xfrm>
            <a:off x="4395292" y="2222413"/>
            <a:ext cx="724035" cy="88477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Gerade Verbindung mit Pfeil 42"/>
          <p:cNvCxnSpPr>
            <a:stCxn id="13" idx="7"/>
            <a:endCxn id="18" idx="3"/>
          </p:cNvCxnSpPr>
          <p:nvPr/>
        </p:nvCxnSpPr>
        <p:spPr>
          <a:xfrm flipV="1">
            <a:off x="4395291" y="2222413"/>
            <a:ext cx="2763774" cy="88477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Gerade Verbindung mit Pfeil 43"/>
          <p:cNvCxnSpPr>
            <a:stCxn id="16" idx="5"/>
            <a:endCxn id="19" idx="1"/>
          </p:cNvCxnSpPr>
          <p:nvPr/>
        </p:nvCxnSpPr>
        <p:spPr>
          <a:xfrm>
            <a:off x="6435029" y="2222413"/>
            <a:ext cx="724035" cy="88477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Oval 19"/>
          <p:cNvSpPr/>
          <p:nvPr/>
        </p:nvSpPr>
        <p:spPr>
          <a:xfrm>
            <a:off x="1396953" y="248394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46" name="Rechteck 45"/>
          <p:cNvSpPr/>
          <p:nvPr/>
        </p:nvSpPr>
        <p:spPr>
          <a:xfrm>
            <a:off x="1462418" y="2526298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47" name="Oval 19"/>
          <p:cNvSpPr/>
          <p:nvPr/>
        </p:nvSpPr>
        <p:spPr>
          <a:xfrm>
            <a:off x="7516166" y="248394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48" name="Rechteck 47"/>
          <p:cNvSpPr/>
          <p:nvPr/>
        </p:nvSpPr>
        <p:spPr>
          <a:xfrm>
            <a:off x="7565429" y="2526298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49" name="Freihandform 48"/>
          <p:cNvSpPr/>
          <p:nvPr/>
        </p:nvSpPr>
        <p:spPr>
          <a:xfrm>
            <a:off x="1387261" y="1857489"/>
            <a:ext cx="6769510" cy="111638"/>
          </a:xfrm>
          <a:custGeom>
            <a:avLst/>
            <a:gdLst>
              <a:gd name="connsiteX0" fmla="*/ 0 w 6769510"/>
              <a:gd name="connsiteY0" fmla="*/ 213953 h 213953"/>
              <a:gd name="connsiteX1" fmla="*/ 3318387 w 6769510"/>
              <a:gd name="connsiteY1" fmla="*/ 101 h 213953"/>
              <a:gd name="connsiteX2" fmla="*/ 6769510 w 6769510"/>
              <a:gd name="connsiteY2" fmla="*/ 191830 h 213953"/>
              <a:gd name="connsiteX0" fmla="*/ 0 w 6769510"/>
              <a:gd name="connsiteY0" fmla="*/ 85424 h 85424"/>
              <a:gd name="connsiteX1" fmla="*/ 3340510 w 6769510"/>
              <a:gd name="connsiteY1" fmla="*/ 12837 h 85424"/>
              <a:gd name="connsiteX2" fmla="*/ 6769510 w 6769510"/>
              <a:gd name="connsiteY2" fmla="*/ 63301 h 85424"/>
              <a:gd name="connsiteX0" fmla="*/ 0 w 6769510"/>
              <a:gd name="connsiteY0" fmla="*/ 85424 h 85424"/>
              <a:gd name="connsiteX1" fmla="*/ 788126 w 6769510"/>
              <a:gd name="connsiteY1" fmla="*/ 31698 h 85424"/>
              <a:gd name="connsiteX2" fmla="*/ 3340510 w 6769510"/>
              <a:gd name="connsiteY2" fmla="*/ 12837 h 85424"/>
              <a:gd name="connsiteX3" fmla="*/ 6769510 w 6769510"/>
              <a:gd name="connsiteY3" fmla="*/ 63301 h 85424"/>
              <a:gd name="connsiteX0" fmla="*/ 0 w 6769510"/>
              <a:gd name="connsiteY0" fmla="*/ 86350 h 86350"/>
              <a:gd name="connsiteX1" fmla="*/ 788126 w 6769510"/>
              <a:gd name="connsiteY1" fmla="*/ 32624 h 86350"/>
              <a:gd name="connsiteX2" fmla="*/ 3340510 w 6769510"/>
              <a:gd name="connsiteY2" fmla="*/ 13763 h 86350"/>
              <a:gd name="connsiteX3" fmla="*/ 6769510 w 6769510"/>
              <a:gd name="connsiteY3" fmla="*/ 64227 h 86350"/>
              <a:gd name="connsiteX0" fmla="*/ 0 w 6769510"/>
              <a:gd name="connsiteY0" fmla="*/ 86350 h 86350"/>
              <a:gd name="connsiteX1" fmla="*/ 788126 w 6769510"/>
              <a:gd name="connsiteY1" fmla="*/ 32624 h 86350"/>
              <a:gd name="connsiteX2" fmla="*/ 3340510 w 6769510"/>
              <a:gd name="connsiteY2" fmla="*/ 13763 h 86350"/>
              <a:gd name="connsiteX3" fmla="*/ 6769510 w 6769510"/>
              <a:gd name="connsiteY3" fmla="*/ 64227 h 86350"/>
              <a:gd name="connsiteX0" fmla="*/ 0 w 6769510"/>
              <a:gd name="connsiteY0" fmla="*/ 86350 h 86350"/>
              <a:gd name="connsiteX1" fmla="*/ 788126 w 6769510"/>
              <a:gd name="connsiteY1" fmla="*/ 32624 h 86350"/>
              <a:gd name="connsiteX2" fmla="*/ 3340510 w 6769510"/>
              <a:gd name="connsiteY2" fmla="*/ 13763 h 86350"/>
              <a:gd name="connsiteX3" fmla="*/ 6769510 w 6769510"/>
              <a:gd name="connsiteY3" fmla="*/ 64227 h 86350"/>
              <a:gd name="connsiteX0" fmla="*/ 0 w 6769510"/>
              <a:gd name="connsiteY0" fmla="*/ 85424 h 85424"/>
              <a:gd name="connsiteX1" fmla="*/ 788126 w 6769510"/>
              <a:gd name="connsiteY1" fmla="*/ 31698 h 85424"/>
              <a:gd name="connsiteX2" fmla="*/ 3340510 w 6769510"/>
              <a:gd name="connsiteY2" fmla="*/ 12837 h 85424"/>
              <a:gd name="connsiteX3" fmla="*/ 6769510 w 6769510"/>
              <a:gd name="connsiteY3" fmla="*/ 63301 h 85424"/>
              <a:gd name="connsiteX0" fmla="*/ 0 w 6769510"/>
              <a:gd name="connsiteY0" fmla="*/ 73745 h 73745"/>
              <a:gd name="connsiteX1" fmla="*/ 788126 w 6769510"/>
              <a:gd name="connsiteY1" fmla="*/ 534 h 73745"/>
              <a:gd name="connsiteX2" fmla="*/ 3340510 w 6769510"/>
              <a:gd name="connsiteY2" fmla="*/ 1158 h 73745"/>
              <a:gd name="connsiteX3" fmla="*/ 6769510 w 6769510"/>
              <a:gd name="connsiteY3" fmla="*/ 51622 h 73745"/>
              <a:gd name="connsiteX0" fmla="*/ 0 w 6769510"/>
              <a:gd name="connsiteY0" fmla="*/ 73745 h 73745"/>
              <a:gd name="connsiteX1" fmla="*/ 788126 w 6769510"/>
              <a:gd name="connsiteY1" fmla="*/ 534 h 73745"/>
              <a:gd name="connsiteX2" fmla="*/ 3340510 w 6769510"/>
              <a:gd name="connsiteY2" fmla="*/ 1158 h 73745"/>
              <a:gd name="connsiteX3" fmla="*/ 5891068 w 6769510"/>
              <a:gd name="connsiteY3" fmla="*/ 49246 h 73745"/>
              <a:gd name="connsiteX4" fmla="*/ 6769510 w 6769510"/>
              <a:gd name="connsiteY4" fmla="*/ 51622 h 73745"/>
              <a:gd name="connsiteX0" fmla="*/ 0 w 6769510"/>
              <a:gd name="connsiteY0" fmla="*/ 73745 h 73745"/>
              <a:gd name="connsiteX1" fmla="*/ 788126 w 6769510"/>
              <a:gd name="connsiteY1" fmla="*/ 534 h 73745"/>
              <a:gd name="connsiteX2" fmla="*/ 3340510 w 6769510"/>
              <a:gd name="connsiteY2" fmla="*/ 1158 h 73745"/>
              <a:gd name="connsiteX3" fmla="*/ 5891068 w 6769510"/>
              <a:gd name="connsiteY3" fmla="*/ 534 h 73745"/>
              <a:gd name="connsiteX4" fmla="*/ 6769510 w 6769510"/>
              <a:gd name="connsiteY4" fmla="*/ 51622 h 73745"/>
              <a:gd name="connsiteX0" fmla="*/ 0 w 6769510"/>
              <a:gd name="connsiteY0" fmla="*/ 73745 h 73745"/>
              <a:gd name="connsiteX1" fmla="*/ 788126 w 6769510"/>
              <a:gd name="connsiteY1" fmla="*/ 534 h 73745"/>
              <a:gd name="connsiteX2" fmla="*/ 3340510 w 6769510"/>
              <a:gd name="connsiteY2" fmla="*/ 1158 h 73745"/>
              <a:gd name="connsiteX3" fmla="*/ 5891068 w 6769510"/>
              <a:gd name="connsiteY3" fmla="*/ 534 h 73745"/>
              <a:gd name="connsiteX4" fmla="*/ 6769510 w 6769510"/>
              <a:gd name="connsiteY4" fmla="*/ 51622 h 73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69510" h="73745">
                <a:moveTo>
                  <a:pt x="0" y="73745"/>
                </a:moveTo>
                <a:cubicBezTo>
                  <a:pt x="131354" y="64791"/>
                  <a:pt x="260870" y="-6852"/>
                  <a:pt x="788126" y="534"/>
                </a:cubicBezTo>
                <a:lnTo>
                  <a:pt x="3340510" y="1158"/>
                </a:lnTo>
                <a:lnTo>
                  <a:pt x="5891068" y="534"/>
                </a:lnTo>
                <a:cubicBezTo>
                  <a:pt x="6316618" y="2949"/>
                  <a:pt x="6476696" y="34593"/>
                  <a:pt x="6769510" y="51622"/>
                </a:cubicBezTo>
              </a:path>
            </a:pathLst>
          </a:custGeom>
          <a:noFill/>
          <a:ln w="25400">
            <a:solidFill>
              <a:srgbClr val="C0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0" name="Freihandform 49"/>
          <p:cNvSpPr/>
          <p:nvPr/>
        </p:nvSpPr>
        <p:spPr>
          <a:xfrm flipV="1">
            <a:off x="1387261" y="3320916"/>
            <a:ext cx="6769510" cy="205243"/>
          </a:xfrm>
          <a:custGeom>
            <a:avLst/>
            <a:gdLst>
              <a:gd name="connsiteX0" fmla="*/ 0 w 6769510"/>
              <a:gd name="connsiteY0" fmla="*/ 213953 h 213953"/>
              <a:gd name="connsiteX1" fmla="*/ 3318387 w 6769510"/>
              <a:gd name="connsiteY1" fmla="*/ 101 h 213953"/>
              <a:gd name="connsiteX2" fmla="*/ 6769510 w 6769510"/>
              <a:gd name="connsiteY2" fmla="*/ 191830 h 213953"/>
              <a:gd name="connsiteX0" fmla="*/ 0 w 6769510"/>
              <a:gd name="connsiteY0" fmla="*/ 107993 h 107993"/>
              <a:gd name="connsiteX1" fmla="*/ 3370007 w 6769510"/>
              <a:gd name="connsiteY1" fmla="*/ 2228 h 107993"/>
              <a:gd name="connsiteX2" fmla="*/ 6769510 w 6769510"/>
              <a:gd name="connsiteY2" fmla="*/ 85870 h 107993"/>
              <a:gd name="connsiteX0" fmla="*/ 0 w 6769510"/>
              <a:gd name="connsiteY0" fmla="*/ 107993 h 107993"/>
              <a:gd name="connsiteX1" fmla="*/ 788126 w 6769510"/>
              <a:gd name="connsiteY1" fmla="*/ 43693 h 107993"/>
              <a:gd name="connsiteX2" fmla="*/ 3370007 w 6769510"/>
              <a:gd name="connsiteY2" fmla="*/ 2228 h 107993"/>
              <a:gd name="connsiteX3" fmla="*/ 6769510 w 6769510"/>
              <a:gd name="connsiteY3" fmla="*/ 85870 h 107993"/>
              <a:gd name="connsiteX0" fmla="*/ 0 w 6769510"/>
              <a:gd name="connsiteY0" fmla="*/ 107441 h 107441"/>
              <a:gd name="connsiteX1" fmla="*/ 795500 w 6769510"/>
              <a:gd name="connsiteY1" fmla="*/ 35421 h 107441"/>
              <a:gd name="connsiteX2" fmla="*/ 3370007 w 6769510"/>
              <a:gd name="connsiteY2" fmla="*/ 1676 h 107441"/>
              <a:gd name="connsiteX3" fmla="*/ 6769510 w 6769510"/>
              <a:gd name="connsiteY3" fmla="*/ 85318 h 107441"/>
              <a:gd name="connsiteX0" fmla="*/ 0 w 6769510"/>
              <a:gd name="connsiteY0" fmla="*/ 107441 h 107441"/>
              <a:gd name="connsiteX1" fmla="*/ 795500 w 6769510"/>
              <a:gd name="connsiteY1" fmla="*/ 35421 h 107441"/>
              <a:gd name="connsiteX2" fmla="*/ 3370007 w 6769510"/>
              <a:gd name="connsiteY2" fmla="*/ 1676 h 107441"/>
              <a:gd name="connsiteX3" fmla="*/ 6769510 w 6769510"/>
              <a:gd name="connsiteY3" fmla="*/ 85318 h 10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69510" h="107441">
                <a:moveTo>
                  <a:pt x="0" y="107441"/>
                </a:moveTo>
                <a:cubicBezTo>
                  <a:pt x="131354" y="96724"/>
                  <a:pt x="233832" y="53049"/>
                  <a:pt x="795500" y="35421"/>
                </a:cubicBezTo>
                <a:cubicBezTo>
                  <a:pt x="1371916" y="17793"/>
                  <a:pt x="2374339" y="-6640"/>
                  <a:pt x="3370007" y="1676"/>
                </a:cubicBezTo>
                <a:cubicBezTo>
                  <a:pt x="4365675" y="9992"/>
                  <a:pt x="5608074" y="-12390"/>
                  <a:pt x="6769510" y="85318"/>
                </a:cubicBezTo>
              </a:path>
            </a:pathLst>
          </a:custGeom>
          <a:noFill/>
          <a:ln w="25400">
            <a:solidFill>
              <a:srgbClr val="00B05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2" name="Textfeld 51"/>
          <p:cNvSpPr txBox="1"/>
          <p:nvPr/>
        </p:nvSpPr>
        <p:spPr>
          <a:xfrm>
            <a:off x="5261685" y="5872678"/>
            <a:ext cx="379475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800" dirty="0" smtClean="0"/>
              <a:t>size of each flow: 1</a:t>
            </a:r>
          </a:p>
          <a:p>
            <a:pPr algn="r"/>
            <a:r>
              <a:rPr lang="en-US" sz="2800" dirty="0" smtClean="0"/>
              <a:t>  capacity of each links: 1</a:t>
            </a:r>
            <a:endParaRPr lang="de-DE" sz="2800" dirty="0"/>
          </a:p>
        </p:txBody>
      </p:sp>
      <p:sp>
        <p:nvSpPr>
          <p:cNvPr id="51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4000" dirty="0"/>
              <a:t>Extension beyond one logical destination</a:t>
            </a:r>
            <a:r>
              <a:rPr lang="en-US" sz="4000" dirty="0" smtClean="0"/>
              <a:t>?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76892108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19"/>
          <p:cNvSpPr/>
          <p:nvPr/>
        </p:nvSpPr>
        <p:spPr>
          <a:xfrm>
            <a:off x="978582" y="191623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5" name="Oval 19"/>
          <p:cNvSpPr/>
          <p:nvPr/>
        </p:nvSpPr>
        <p:spPr>
          <a:xfrm>
            <a:off x="978582" y="305378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6" name="Rechteck 5"/>
          <p:cNvSpPr/>
          <p:nvPr/>
        </p:nvSpPr>
        <p:spPr>
          <a:xfrm>
            <a:off x="1031480" y="1955730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7" name="Rechteck 6"/>
          <p:cNvSpPr/>
          <p:nvPr/>
        </p:nvSpPr>
        <p:spPr>
          <a:xfrm>
            <a:off x="1034084" y="3097596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3</a:t>
            </a:r>
            <a:endParaRPr lang="en-US" sz="1200" baseline="-25000" dirty="0"/>
          </a:p>
        </p:txBody>
      </p:sp>
      <p:sp>
        <p:nvSpPr>
          <p:cNvPr id="8" name="Oval 19"/>
          <p:cNvSpPr/>
          <p:nvPr/>
        </p:nvSpPr>
        <p:spPr>
          <a:xfrm>
            <a:off x="1998452" y="191191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9" name="Oval 19"/>
          <p:cNvSpPr/>
          <p:nvPr/>
        </p:nvSpPr>
        <p:spPr>
          <a:xfrm>
            <a:off x="1998451" y="305451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0" name="Oval 19"/>
          <p:cNvSpPr/>
          <p:nvPr/>
        </p:nvSpPr>
        <p:spPr>
          <a:xfrm>
            <a:off x="3018321" y="191191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1" name="Oval 19"/>
          <p:cNvSpPr/>
          <p:nvPr/>
        </p:nvSpPr>
        <p:spPr>
          <a:xfrm>
            <a:off x="3018320" y="305451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2" name="Oval 19"/>
          <p:cNvSpPr/>
          <p:nvPr/>
        </p:nvSpPr>
        <p:spPr>
          <a:xfrm>
            <a:off x="4038190" y="19111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3" name="Oval 19"/>
          <p:cNvSpPr/>
          <p:nvPr/>
        </p:nvSpPr>
        <p:spPr>
          <a:xfrm>
            <a:off x="4038189" y="305378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4" name="Oval 19"/>
          <p:cNvSpPr/>
          <p:nvPr/>
        </p:nvSpPr>
        <p:spPr>
          <a:xfrm>
            <a:off x="5058059" y="19111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5" name="Oval 19"/>
          <p:cNvSpPr/>
          <p:nvPr/>
        </p:nvSpPr>
        <p:spPr>
          <a:xfrm>
            <a:off x="5058058" y="305378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6" name="Oval 19"/>
          <p:cNvSpPr/>
          <p:nvPr/>
        </p:nvSpPr>
        <p:spPr>
          <a:xfrm>
            <a:off x="6077927" y="19111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7" name="Oval 19"/>
          <p:cNvSpPr/>
          <p:nvPr/>
        </p:nvSpPr>
        <p:spPr>
          <a:xfrm>
            <a:off x="6077926" y="305378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7097796" y="19111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097795" y="305378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0" name="Oval 19"/>
          <p:cNvSpPr/>
          <p:nvPr/>
        </p:nvSpPr>
        <p:spPr>
          <a:xfrm>
            <a:off x="8117664" y="3055243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Oval 19"/>
          <p:cNvSpPr/>
          <p:nvPr/>
        </p:nvSpPr>
        <p:spPr>
          <a:xfrm>
            <a:off x="8117665" y="19111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2" name="Rechteck 21"/>
          <p:cNvSpPr/>
          <p:nvPr/>
        </p:nvSpPr>
        <p:spPr>
          <a:xfrm>
            <a:off x="8166927" y="3097596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r>
              <a:rPr lang="en-US" sz="1200" baseline="-25000" dirty="0" smtClean="0"/>
              <a:t>3</a:t>
            </a:r>
            <a:endParaRPr lang="en-US" sz="1200" baseline="-25000" dirty="0"/>
          </a:p>
        </p:txBody>
      </p:sp>
      <p:sp>
        <p:nvSpPr>
          <p:cNvPr id="23" name="Rechteck 22"/>
          <p:cNvSpPr/>
          <p:nvPr/>
        </p:nvSpPr>
        <p:spPr>
          <a:xfrm>
            <a:off x="8166952" y="1955206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cxnSp>
        <p:nvCxnSpPr>
          <p:cNvPr id="24" name="Gerade Verbindung mit Pfeil 23"/>
          <p:cNvCxnSpPr>
            <a:stCxn id="4" idx="6"/>
            <a:endCxn id="8" idx="2"/>
          </p:cNvCxnSpPr>
          <p:nvPr/>
        </p:nvCxnSpPr>
        <p:spPr>
          <a:xfrm flipV="1">
            <a:off x="1396953" y="2094229"/>
            <a:ext cx="601499" cy="431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Gerade Verbindung mit Pfeil 24"/>
          <p:cNvCxnSpPr>
            <a:stCxn id="8" idx="6"/>
            <a:endCxn id="10" idx="2"/>
          </p:cNvCxnSpPr>
          <p:nvPr/>
        </p:nvCxnSpPr>
        <p:spPr>
          <a:xfrm>
            <a:off x="2416823" y="2094229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Gerade Verbindung mit Pfeil 25"/>
          <p:cNvCxnSpPr>
            <a:stCxn id="10" idx="6"/>
            <a:endCxn id="12" idx="2"/>
          </p:cNvCxnSpPr>
          <p:nvPr/>
        </p:nvCxnSpPr>
        <p:spPr>
          <a:xfrm flipV="1">
            <a:off x="3436692" y="2093501"/>
            <a:ext cx="601498" cy="7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/>
          <p:cNvCxnSpPr>
            <a:stCxn id="12" idx="6"/>
            <a:endCxn id="14" idx="2"/>
          </p:cNvCxnSpPr>
          <p:nvPr/>
        </p:nvCxnSpPr>
        <p:spPr>
          <a:xfrm>
            <a:off x="4456561" y="2093501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 Verbindung mit Pfeil 27"/>
          <p:cNvCxnSpPr>
            <a:stCxn id="14" idx="6"/>
            <a:endCxn id="16" idx="2"/>
          </p:cNvCxnSpPr>
          <p:nvPr/>
        </p:nvCxnSpPr>
        <p:spPr>
          <a:xfrm>
            <a:off x="5476430" y="2093501"/>
            <a:ext cx="60149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16" idx="6"/>
            <a:endCxn id="18" idx="2"/>
          </p:cNvCxnSpPr>
          <p:nvPr/>
        </p:nvCxnSpPr>
        <p:spPr>
          <a:xfrm>
            <a:off x="6496298" y="2093501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 Verbindung mit Pfeil 29"/>
          <p:cNvCxnSpPr>
            <a:stCxn id="18" idx="6"/>
            <a:endCxn id="21" idx="2"/>
          </p:cNvCxnSpPr>
          <p:nvPr/>
        </p:nvCxnSpPr>
        <p:spPr>
          <a:xfrm>
            <a:off x="7516167" y="2093501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 Verbindung mit Pfeil 30"/>
          <p:cNvCxnSpPr>
            <a:stCxn id="5" idx="6"/>
            <a:endCxn id="9" idx="2"/>
          </p:cNvCxnSpPr>
          <p:nvPr/>
        </p:nvCxnSpPr>
        <p:spPr>
          <a:xfrm>
            <a:off x="1396953" y="3236097"/>
            <a:ext cx="601498" cy="7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Gerade Verbindung mit Pfeil 31"/>
          <p:cNvCxnSpPr>
            <a:stCxn id="9" idx="6"/>
            <a:endCxn id="11" idx="2"/>
          </p:cNvCxnSpPr>
          <p:nvPr/>
        </p:nvCxnSpPr>
        <p:spPr>
          <a:xfrm>
            <a:off x="2416822" y="3236825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/>
          <p:cNvCxnSpPr>
            <a:stCxn id="11" idx="6"/>
            <a:endCxn id="13" idx="2"/>
          </p:cNvCxnSpPr>
          <p:nvPr/>
        </p:nvCxnSpPr>
        <p:spPr>
          <a:xfrm flipV="1">
            <a:off x="3436691" y="3236097"/>
            <a:ext cx="601498" cy="7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Gerade Verbindung mit Pfeil 33"/>
          <p:cNvCxnSpPr>
            <a:stCxn id="13" idx="6"/>
            <a:endCxn id="15" idx="2"/>
          </p:cNvCxnSpPr>
          <p:nvPr/>
        </p:nvCxnSpPr>
        <p:spPr>
          <a:xfrm>
            <a:off x="4456560" y="3236097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15" idx="6"/>
            <a:endCxn id="17" idx="2"/>
          </p:cNvCxnSpPr>
          <p:nvPr/>
        </p:nvCxnSpPr>
        <p:spPr>
          <a:xfrm>
            <a:off x="5476429" y="3236097"/>
            <a:ext cx="60149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Gerade Verbindung mit Pfeil 35"/>
          <p:cNvCxnSpPr>
            <a:stCxn id="17" idx="6"/>
            <a:endCxn id="19" idx="2"/>
          </p:cNvCxnSpPr>
          <p:nvPr/>
        </p:nvCxnSpPr>
        <p:spPr>
          <a:xfrm>
            <a:off x="6496297" y="3236097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Gerade Verbindung mit Pfeil 36"/>
          <p:cNvCxnSpPr>
            <a:stCxn id="19" idx="6"/>
            <a:endCxn id="20" idx="2"/>
          </p:cNvCxnSpPr>
          <p:nvPr/>
        </p:nvCxnSpPr>
        <p:spPr>
          <a:xfrm>
            <a:off x="7516166" y="3236097"/>
            <a:ext cx="601498" cy="145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Gerade Verbindung mit Pfeil 37"/>
          <p:cNvCxnSpPr>
            <a:stCxn id="45" idx="6"/>
            <a:endCxn id="10" idx="3"/>
          </p:cNvCxnSpPr>
          <p:nvPr/>
        </p:nvCxnSpPr>
        <p:spPr>
          <a:xfrm flipV="1">
            <a:off x="1815324" y="2223141"/>
            <a:ext cx="1264266" cy="44311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Gerade Verbindung mit Pfeil 38"/>
          <p:cNvCxnSpPr>
            <a:stCxn id="17" idx="7"/>
            <a:endCxn id="47" idx="2"/>
          </p:cNvCxnSpPr>
          <p:nvPr/>
        </p:nvCxnSpPr>
        <p:spPr>
          <a:xfrm flipV="1">
            <a:off x="6435028" y="2666255"/>
            <a:ext cx="1081138" cy="4409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 Verbindung mit Pfeil 39"/>
          <p:cNvCxnSpPr>
            <a:stCxn id="9" idx="7"/>
            <a:endCxn id="14" idx="3"/>
          </p:cNvCxnSpPr>
          <p:nvPr/>
        </p:nvCxnSpPr>
        <p:spPr>
          <a:xfrm flipV="1">
            <a:off x="2355553" y="2222413"/>
            <a:ext cx="2763775" cy="88549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Gerade Verbindung mit Pfeil 40"/>
          <p:cNvCxnSpPr>
            <a:stCxn id="8" idx="5"/>
            <a:endCxn id="11" idx="1"/>
          </p:cNvCxnSpPr>
          <p:nvPr/>
        </p:nvCxnSpPr>
        <p:spPr>
          <a:xfrm>
            <a:off x="2355554" y="2223141"/>
            <a:ext cx="724035" cy="88477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Gerade Verbindung mit Pfeil 41"/>
          <p:cNvCxnSpPr>
            <a:stCxn id="12" idx="5"/>
            <a:endCxn id="15" idx="1"/>
          </p:cNvCxnSpPr>
          <p:nvPr/>
        </p:nvCxnSpPr>
        <p:spPr>
          <a:xfrm>
            <a:off x="4395292" y="2222413"/>
            <a:ext cx="724035" cy="88477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Gerade Verbindung mit Pfeil 42"/>
          <p:cNvCxnSpPr>
            <a:stCxn id="13" idx="7"/>
            <a:endCxn id="18" idx="3"/>
          </p:cNvCxnSpPr>
          <p:nvPr/>
        </p:nvCxnSpPr>
        <p:spPr>
          <a:xfrm flipV="1">
            <a:off x="4395291" y="2222413"/>
            <a:ext cx="2763774" cy="88477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Gerade Verbindung mit Pfeil 43"/>
          <p:cNvCxnSpPr>
            <a:stCxn id="16" idx="5"/>
            <a:endCxn id="19" idx="1"/>
          </p:cNvCxnSpPr>
          <p:nvPr/>
        </p:nvCxnSpPr>
        <p:spPr>
          <a:xfrm>
            <a:off x="6435029" y="2222413"/>
            <a:ext cx="724035" cy="88477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Oval 19"/>
          <p:cNvSpPr/>
          <p:nvPr/>
        </p:nvSpPr>
        <p:spPr>
          <a:xfrm>
            <a:off x="1396953" y="248394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46" name="Rechteck 45"/>
          <p:cNvSpPr/>
          <p:nvPr/>
        </p:nvSpPr>
        <p:spPr>
          <a:xfrm>
            <a:off x="1462418" y="2526298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47" name="Oval 19"/>
          <p:cNvSpPr/>
          <p:nvPr/>
        </p:nvSpPr>
        <p:spPr>
          <a:xfrm>
            <a:off x="7516166" y="248394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48" name="Rechteck 47"/>
          <p:cNvSpPr/>
          <p:nvPr/>
        </p:nvSpPr>
        <p:spPr>
          <a:xfrm>
            <a:off x="7565429" y="2526298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49" name="Freihandform 48"/>
          <p:cNvSpPr/>
          <p:nvPr/>
        </p:nvSpPr>
        <p:spPr>
          <a:xfrm>
            <a:off x="1387261" y="1857489"/>
            <a:ext cx="6769510" cy="111638"/>
          </a:xfrm>
          <a:custGeom>
            <a:avLst/>
            <a:gdLst>
              <a:gd name="connsiteX0" fmla="*/ 0 w 6769510"/>
              <a:gd name="connsiteY0" fmla="*/ 213953 h 213953"/>
              <a:gd name="connsiteX1" fmla="*/ 3318387 w 6769510"/>
              <a:gd name="connsiteY1" fmla="*/ 101 h 213953"/>
              <a:gd name="connsiteX2" fmla="*/ 6769510 w 6769510"/>
              <a:gd name="connsiteY2" fmla="*/ 191830 h 213953"/>
              <a:gd name="connsiteX0" fmla="*/ 0 w 6769510"/>
              <a:gd name="connsiteY0" fmla="*/ 85424 h 85424"/>
              <a:gd name="connsiteX1" fmla="*/ 3340510 w 6769510"/>
              <a:gd name="connsiteY1" fmla="*/ 12837 h 85424"/>
              <a:gd name="connsiteX2" fmla="*/ 6769510 w 6769510"/>
              <a:gd name="connsiteY2" fmla="*/ 63301 h 85424"/>
              <a:gd name="connsiteX0" fmla="*/ 0 w 6769510"/>
              <a:gd name="connsiteY0" fmla="*/ 85424 h 85424"/>
              <a:gd name="connsiteX1" fmla="*/ 788126 w 6769510"/>
              <a:gd name="connsiteY1" fmla="*/ 31698 h 85424"/>
              <a:gd name="connsiteX2" fmla="*/ 3340510 w 6769510"/>
              <a:gd name="connsiteY2" fmla="*/ 12837 h 85424"/>
              <a:gd name="connsiteX3" fmla="*/ 6769510 w 6769510"/>
              <a:gd name="connsiteY3" fmla="*/ 63301 h 85424"/>
              <a:gd name="connsiteX0" fmla="*/ 0 w 6769510"/>
              <a:gd name="connsiteY0" fmla="*/ 86350 h 86350"/>
              <a:gd name="connsiteX1" fmla="*/ 788126 w 6769510"/>
              <a:gd name="connsiteY1" fmla="*/ 32624 h 86350"/>
              <a:gd name="connsiteX2" fmla="*/ 3340510 w 6769510"/>
              <a:gd name="connsiteY2" fmla="*/ 13763 h 86350"/>
              <a:gd name="connsiteX3" fmla="*/ 6769510 w 6769510"/>
              <a:gd name="connsiteY3" fmla="*/ 64227 h 86350"/>
              <a:gd name="connsiteX0" fmla="*/ 0 w 6769510"/>
              <a:gd name="connsiteY0" fmla="*/ 86350 h 86350"/>
              <a:gd name="connsiteX1" fmla="*/ 788126 w 6769510"/>
              <a:gd name="connsiteY1" fmla="*/ 32624 h 86350"/>
              <a:gd name="connsiteX2" fmla="*/ 3340510 w 6769510"/>
              <a:gd name="connsiteY2" fmla="*/ 13763 h 86350"/>
              <a:gd name="connsiteX3" fmla="*/ 6769510 w 6769510"/>
              <a:gd name="connsiteY3" fmla="*/ 64227 h 86350"/>
              <a:gd name="connsiteX0" fmla="*/ 0 w 6769510"/>
              <a:gd name="connsiteY0" fmla="*/ 86350 h 86350"/>
              <a:gd name="connsiteX1" fmla="*/ 788126 w 6769510"/>
              <a:gd name="connsiteY1" fmla="*/ 32624 h 86350"/>
              <a:gd name="connsiteX2" fmla="*/ 3340510 w 6769510"/>
              <a:gd name="connsiteY2" fmla="*/ 13763 h 86350"/>
              <a:gd name="connsiteX3" fmla="*/ 6769510 w 6769510"/>
              <a:gd name="connsiteY3" fmla="*/ 64227 h 86350"/>
              <a:gd name="connsiteX0" fmla="*/ 0 w 6769510"/>
              <a:gd name="connsiteY0" fmla="*/ 85424 h 85424"/>
              <a:gd name="connsiteX1" fmla="*/ 788126 w 6769510"/>
              <a:gd name="connsiteY1" fmla="*/ 31698 h 85424"/>
              <a:gd name="connsiteX2" fmla="*/ 3340510 w 6769510"/>
              <a:gd name="connsiteY2" fmla="*/ 12837 h 85424"/>
              <a:gd name="connsiteX3" fmla="*/ 6769510 w 6769510"/>
              <a:gd name="connsiteY3" fmla="*/ 63301 h 85424"/>
              <a:gd name="connsiteX0" fmla="*/ 0 w 6769510"/>
              <a:gd name="connsiteY0" fmla="*/ 73745 h 73745"/>
              <a:gd name="connsiteX1" fmla="*/ 788126 w 6769510"/>
              <a:gd name="connsiteY1" fmla="*/ 534 h 73745"/>
              <a:gd name="connsiteX2" fmla="*/ 3340510 w 6769510"/>
              <a:gd name="connsiteY2" fmla="*/ 1158 h 73745"/>
              <a:gd name="connsiteX3" fmla="*/ 6769510 w 6769510"/>
              <a:gd name="connsiteY3" fmla="*/ 51622 h 73745"/>
              <a:gd name="connsiteX0" fmla="*/ 0 w 6769510"/>
              <a:gd name="connsiteY0" fmla="*/ 73745 h 73745"/>
              <a:gd name="connsiteX1" fmla="*/ 788126 w 6769510"/>
              <a:gd name="connsiteY1" fmla="*/ 534 h 73745"/>
              <a:gd name="connsiteX2" fmla="*/ 3340510 w 6769510"/>
              <a:gd name="connsiteY2" fmla="*/ 1158 h 73745"/>
              <a:gd name="connsiteX3" fmla="*/ 5891068 w 6769510"/>
              <a:gd name="connsiteY3" fmla="*/ 49246 h 73745"/>
              <a:gd name="connsiteX4" fmla="*/ 6769510 w 6769510"/>
              <a:gd name="connsiteY4" fmla="*/ 51622 h 73745"/>
              <a:gd name="connsiteX0" fmla="*/ 0 w 6769510"/>
              <a:gd name="connsiteY0" fmla="*/ 73745 h 73745"/>
              <a:gd name="connsiteX1" fmla="*/ 788126 w 6769510"/>
              <a:gd name="connsiteY1" fmla="*/ 534 h 73745"/>
              <a:gd name="connsiteX2" fmla="*/ 3340510 w 6769510"/>
              <a:gd name="connsiteY2" fmla="*/ 1158 h 73745"/>
              <a:gd name="connsiteX3" fmla="*/ 5891068 w 6769510"/>
              <a:gd name="connsiteY3" fmla="*/ 534 h 73745"/>
              <a:gd name="connsiteX4" fmla="*/ 6769510 w 6769510"/>
              <a:gd name="connsiteY4" fmla="*/ 51622 h 73745"/>
              <a:gd name="connsiteX0" fmla="*/ 0 w 6769510"/>
              <a:gd name="connsiteY0" fmla="*/ 73745 h 73745"/>
              <a:gd name="connsiteX1" fmla="*/ 788126 w 6769510"/>
              <a:gd name="connsiteY1" fmla="*/ 534 h 73745"/>
              <a:gd name="connsiteX2" fmla="*/ 3340510 w 6769510"/>
              <a:gd name="connsiteY2" fmla="*/ 1158 h 73745"/>
              <a:gd name="connsiteX3" fmla="*/ 5891068 w 6769510"/>
              <a:gd name="connsiteY3" fmla="*/ 534 h 73745"/>
              <a:gd name="connsiteX4" fmla="*/ 6769510 w 6769510"/>
              <a:gd name="connsiteY4" fmla="*/ 51622 h 73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69510" h="73745">
                <a:moveTo>
                  <a:pt x="0" y="73745"/>
                </a:moveTo>
                <a:cubicBezTo>
                  <a:pt x="131354" y="64791"/>
                  <a:pt x="260870" y="-6852"/>
                  <a:pt x="788126" y="534"/>
                </a:cubicBezTo>
                <a:lnTo>
                  <a:pt x="3340510" y="1158"/>
                </a:lnTo>
                <a:lnTo>
                  <a:pt x="5891068" y="534"/>
                </a:lnTo>
                <a:cubicBezTo>
                  <a:pt x="6316618" y="2949"/>
                  <a:pt x="6476696" y="34593"/>
                  <a:pt x="6769510" y="51622"/>
                </a:cubicBezTo>
              </a:path>
            </a:pathLst>
          </a:custGeom>
          <a:noFill/>
          <a:ln w="25400">
            <a:solidFill>
              <a:srgbClr val="C0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0" name="Freihandform 49"/>
          <p:cNvSpPr/>
          <p:nvPr/>
        </p:nvSpPr>
        <p:spPr>
          <a:xfrm flipV="1">
            <a:off x="1387261" y="3320916"/>
            <a:ext cx="6769510" cy="205243"/>
          </a:xfrm>
          <a:custGeom>
            <a:avLst/>
            <a:gdLst>
              <a:gd name="connsiteX0" fmla="*/ 0 w 6769510"/>
              <a:gd name="connsiteY0" fmla="*/ 213953 h 213953"/>
              <a:gd name="connsiteX1" fmla="*/ 3318387 w 6769510"/>
              <a:gd name="connsiteY1" fmla="*/ 101 h 213953"/>
              <a:gd name="connsiteX2" fmla="*/ 6769510 w 6769510"/>
              <a:gd name="connsiteY2" fmla="*/ 191830 h 213953"/>
              <a:gd name="connsiteX0" fmla="*/ 0 w 6769510"/>
              <a:gd name="connsiteY0" fmla="*/ 107993 h 107993"/>
              <a:gd name="connsiteX1" fmla="*/ 3370007 w 6769510"/>
              <a:gd name="connsiteY1" fmla="*/ 2228 h 107993"/>
              <a:gd name="connsiteX2" fmla="*/ 6769510 w 6769510"/>
              <a:gd name="connsiteY2" fmla="*/ 85870 h 107993"/>
              <a:gd name="connsiteX0" fmla="*/ 0 w 6769510"/>
              <a:gd name="connsiteY0" fmla="*/ 107993 h 107993"/>
              <a:gd name="connsiteX1" fmla="*/ 788126 w 6769510"/>
              <a:gd name="connsiteY1" fmla="*/ 43693 h 107993"/>
              <a:gd name="connsiteX2" fmla="*/ 3370007 w 6769510"/>
              <a:gd name="connsiteY2" fmla="*/ 2228 h 107993"/>
              <a:gd name="connsiteX3" fmla="*/ 6769510 w 6769510"/>
              <a:gd name="connsiteY3" fmla="*/ 85870 h 107993"/>
              <a:gd name="connsiteX0" fmla="*/ 0 w 6769510"/>
              <a:gd name="connsiteY0" fmla="*/ 107441 h 107441"/>
              <a:gd name="connsiteX1" fmla="*/ 795500 w 6769510"/>
              <a:gd name="connsiteY1" fmla="*/ 35421 h 107441"/>
              <a:gd name="connsiteX2" fmla="*/ 3370007 w 6769510"/>
              <a:gd name="connsiteY2" fmla="*/ 1676 h 107441"/>
              <a:gd name="connsiteX3" fmla="*/ 6769510 w 6769510"/>
              <a:gd name="connsiteY3" fmla="*/ 85318 h 107441"/>
              <a:gd name="connsiteX0" fmla="*/ 0 w 6769510"/>
              <a:gd name="connsiteY0" fmla="*/ 107441 h 107441"/>
              <a:gd name="connsiteX1" fmla="*/ 795500 w 6769510"/>
              <a:gd name="connsiteY1" fmla="*/ 35421 h 107441"/>
              <a:gd name="connsiteX2" fmla="*/ 3370007 w 6769510"/>
              <a:gd name="connsiteY2" fmla="*/ 1676 h 107441"/>
              <a:gd name="connsiteX3" fmla="*/ 6769510 w 6769510"/>
              <a:gd name="connsiteY3" fmla="*/ 85318 h 10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69510" h="107441">
                <a:moveTo>
                  <a:pt x="0" y="107441"/>
                </a:moveTo>
                <a:cubicBezTo>
                  <a:pt x="131354" y="96724"/>
                  <a:pt x="233832" y="53049"/>
                  <a:pt x="795500" y="35421"/>
                </a:cubicBezTo>
                <a:cubicBezTo>
                  <a:pt x="1371916" y="17793"/>
                  <a:pt x="2374339" y="-6640"/>
                  <a:pt x="3370007" y="1676"/>
                </a:cubicBezTo>
                <a:cubicBezTo>
                  <a:pt x="4365675" y="9992"/>
                  <a:pt x="5608074" y="-12390"/>
                  <a:pt x="6769510" y="85318"/>
                </a:cubicBezTo>
              </a:path>
            </a:pathLst>
          </a:custGeom>
          <a:noFill/>
          <a:ln w="25400">
            <a:solidFill>
              <a:srgbClr val="00B05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1" name="Freihandform 50"/>
          <p:cNvSpPr/>
          <p:nvPr/>
        </p:nvSpPr>
        <p:spPr>
          <a:xfrm>
            <a:off x="1828802" y="2123045"/>
            <a:ext cx="5641258" cy="1109950"/>
          </a:xfrm>
          <a:custGeom>
            <a:avLst/>
            <a:gdLst>
              <a:gd name="connsiteX0" fmla="*/ 37684 w 4912026"/>
              <a:gd name="connsiteY0" fmla="*/ 0 h 2839065"/>
              <a:gd name="connsiteX1" fmla="*/ 693987 w 4912026"/>
              <a:gd name="connsiteY1" fmla="*/ 759542 h 2839065"/>
              <a:gd name="connsiteX2" fmla="*/ 192542 w 4912026"/>
              <a:gd name="connsiteY2" fmla="*/ 840658 h 2839065"/>
              <a:gd name="connsiteX3" fmla="*/ 701361 w 4912026"/>
              <a:gd name="connsiteY3" fmla="*/ 1939413 h 2839065"/>
              <a:gd name="connsiteX4" fmla="*/ 74555 w 4912026"/>
              <a:gd name="connsiteY4" fmla="*/ 1806678 h 2839065"/>
              <a:gd name="connsiteX5" fmla="*/ 2758761 w 4912026"/>
              <a:gd name="connsiteY5" fmla="*/ 973394 h 2839065"/>
              <a:gd name="connsiteX6" fmla="*/ 2213071 w 4912026"/>
              <a:gd name="connsiteY6" fmla="*/ 921774 h 2839065"/>
              <a:gd name="connsiteX7" fmla="*/ 2692393 w 4912026"/>
              <a:gd name="connsiteY7" fmla="*/ 1917290 h 2839065"/>
              <a:gd name="connsiteX8" fmla="*/ 2227819 w 4912026"/>
              <a:gd name="connsiteY8" fmla="*/ 1932039 h 2839065"/>
              <a:gd name="connsiteX9" fmla="*/ 4808787 w 4912026"/>
              <a:gd name="connsiteY9" fmla="*/ 1098755 h 2839065"/>
              <a:gd name="connsiteX10" fmla="*/ 4307342 w 4912026"/>
              <a:gd name="connsiteY10" fmla="*/ 914400 h 2839065"/>
              <a:gd name="connsiteX11" fmla="*/ 4808787 w 4912026"/>
              <a:gd name="connsiteY11" fmla="*/ 1909916 h 2839065"/>
              <a:gd name="connsiteX12" fmla="*/ 4255722 w 4912026"/>
              <a:gd name="connsiteY12" fmla="*/ 2138516 h 2839065"/>
              <a:gd name="connsiteX13" fmla="*/ 4912026 w 4912026"/>
              <a:gd name="connsiteY13" fmla="*/ 2839065 h 2839065"/>
              <a:gd name="connsiteX0" fmla="*/ 37539 w 4911881"/>
              <a:gd name="connsiteY0" fmla="*/ 0 h 2839065"/>
              <a:gd name="connsiteX1" fmla="*/ 693842 w 4911881"/>
              <a:gd name="connsiteY1" fmla="*/ 759542 h 2839065"/>
              <a:gd name="connsiteX2" fmla="*/ 177649 w 4911881"/>
              <a:gd name="connsiteY2" fmla="*/ 921774 h 2839065"/>
              <a:gd name="connsiteX3" fmla="*/ 701216 w 4911881"/>
              <a:gd name="connsiteY3" fmla="*/ 1939413 h 2839065"/>
              <a:gd name="connsiteX4" fmla="*/ 74410 w 4911881"/>
              <a:gd name="connsiteY4" fmla="*/ 1806678 h 2839065"/>
              <a:gd name="connsiteX5" fmla="*/ 2758616 w 4911881"/>
              <a:gd name="connsiteY5" fmla="*/ 973394 h 2839065"/>
              <a:gd name="connsiteX6" fmla="*/ 2212926 w 4911881"/>
              <a:gd name="connsiteY6" fmla="*/ 921774 h 2839065"/>
              <a:gd name="connsiteX7" fmla="*/ 2692248 w 4911881"/>
              <a:gd name="connsiteY7" fmla="*/ 1917290 h 2839065"/>
              <a:gd name="connsiteX8" fmla="*/ 2227674 w 4911881"/>
              <a:gd name="connsiteY8" fmla="*/ 1932039 h 2839065"/>
              <a:gd name="connsiteX9" fmla="*/ 4808642 w 4911881"/>
              <a:gd name="connsiteY9" fmla="*/ 1098755 h 2839065"/>
              <a:gd name="connsiteX10" fmla="*/ 4307197 w 4911881"/>
              <a:gd name="connsiteY10" fmla="*/ 914400 h 2839065"/>
              <a:gd name="connsiteX11" fmla="*/ 4808642 w 4911881"/>
              <a:gd name="connsiteY11" fmla="*/ 1909916 h 2839065"/>
              <a:gd name="connsiteX12" fmla="*/ 4255577 w 4911881"/>
              <a:gd name="connsiteY12" fmla="*/ 2138516 h 2839065"/>
              <a:gd name="connsiteX13" fmla="*/ 4911881 w 4911881"/>
              <a:gd name="connsiteY13" fmla="*/ 2839065 h 2839065"/>
              <a:gd name="connsiteX0" fmla="*/ 35829 w 4910171"/>
              <a:gd name="connsiteY0" fmla="*/ 0 h 2839065"/>
              <a:gd name="connsiteX1" fmla="*/ 692132 w 4910171"/>
              <a:gd name="connsiteY1" fmla="*/ 759542 h 2839065"/>
              <a:gd name="connsiteX2" fmla="*/ 175939 w 4910171"/>
              <a:gd name="connsiteY2" fmla="*/ 921774 h 2839065"/>
              <a:gd name="connsiteX3" fmla="*/ 714254 w 4910171"/>
              <a:gd name="connsiteY3" fmla="*/ 1887794 h 2839065"/>
              <a:gd name="connsiteX4" fmla="*/ 72700 w 4910171"/>
              <a:gd name="connsiteY4" fmla="*/ 1806678 h 2839065"/>
              <a:gd name="connsiteX5" fmla="*/ 2756906 w 4910171"/>
              <a:gd name="connsiteY5" fmla="*/ 973394 h 2839065"/>
              <a:gd name="connsiteX6" fmla="*/ 2211216 w 4910171"/>
              <a:gd name="connsiteY6" fmla="*/ 921774 h 2839065"/>
              <a:gd name="connsiteX7" fmla="*/ 2690538 w 4910171"/>
              <a:gd name="connsiteY7" fmla="*/ 1917290 h 2839065"/>
              <a:gd name="connsiteX8" fmla="*/ 2225964 w 4910171"/>
              <a:gd name="connsiteY8" fmla="*/ 1932039 h 2839065"/>
              <a:gd name="connsiteX9" fmla="*/ 4806932 w 4910171"/>
              <a:gd name="connsiteY9" fmla="*/ 1098755 h 2839065"/>
              <a:gd name="connsiteX10" fmla="*/ 4305487 w 4910171"/>
              <a:gd name="connsiteY10" fmla="*/ 914400 h 2839065"/>
              <a:gd name="connsiteX11" fmla="*/ 4806932 w 4910171"/>
              <a:gd name="connsiteY11" fmla="*/ 1909916 h 2839065"/>
              <a:gd name="connsiteX12" fmla="*/ 4253867 w 4910171"/>
              <a:gd name="connsiteY12" fmla="*/ 2138516 h 2839065"/>
              <a:gd name="connsiteX13" fmla="*/ 4910171 w 4910171"/>
              <a:gd name="connsiteY13" fmla="*/ 2839065 h 2839065"/>
              <a:gd name="connsiteX0" fmla="*/ 0 w 4874342"/>
              <a:gd name="connsiteY0" fmla="*/ 0 h 2839065"/>
              <a:gd name="connsiteX1" fmla="*/ 656303 w 4874342"/>
              <a:gd name="connsiteY1" fmla="*/ 759542 h 2839065"/>
              <a:gd name="connsiteX2" fmla="*/ 140110 w 4874342"/>
              <a:gd name="connsiteY2" fmla="*/ 921774 h 2839065"/>
              <a:gd name="connsiteX3" fmla="*/ 678425 w 4874342"/>
              <a:gd name="connsiteY3" fmla="*/ 1887794 h 2839065"/>
              <a:gd name="connsiteX4" fmla="*/ 162232 w 4874342"/>
              <a:gd name="connsiteY4" fmla="*/ 1799303 h 2839065"/>
              <a:gd name="connsiteX5" fmla="*/ 2721077 w 4874342"/>
              <a:gd name="connsiteY5" fmla="*/ 973394 h 2839065"/>
              <a:gd name="connsiteX6" fmla="*/ 2175387 w 4874342"/>
              <a:gd name="connsiteY6" fmla="*/ 921774 h 2839065"/>
              <a:gd name="connsiteX7" fmla="*/ 2654709 w 4874342"/>
              <a:gd name="connsiteY7" fmla="*/ 1917290 h 2839065"/>
              <a:gd name="connsiteX8" fmla="*/ 2190135 w 4874342"/>
              <a:gd name="connsiteY8" fmla="*/ 1932039 h 2839065"/>
              <a:gd name="connsiteX9" fmla="*/ 4771103 w 4874342"/>
              <a:gd name="connsiteY9" fmla="*/ 1098755 h 2839065"/>
              <a:gd name="connsiteX10" fmla="*/ 4269658 w 4874342"/>
              <a:gd name="connsiteY10" fmla="*/ 914400 h 2839065"/>
              <a:gd name="connsiteX11" fmla="*/ 4771103 w 4874342"/>
              <a:gd name="connsiteY11" fmla="*/ 1909916 h 2839065"/>
              <a:gd name="connsiteX12" fmla="*/ 4218038 w 4874342"/>
              <a:gd name="connsiteY12" fmla="*/ 2138516 h 2839065"/>
              <a:gd name="connsiteX13" fmla="*/ 4874342 w 4874342"/>
              <a:gd name="connsiteY13" fmla="*/ 2839065 h 2839065"/>
              <a:gd name="connsiteX0" fmla="*/ 0 w 4874342"/>
              <a:gd name="connsiteY0" fmla="*/ 0 h 2839065"/>
              <a:gd name="connsiteX1" fmla="*/ 656303 w 4874342"/>
              <a:gd name="connsiteY1" fmla="*/ 759542 h 2839065"/>
              <a:gd name="connsiteX2" fmla="*/ 140110 w 4874342"/>
              <a:gd name="connsiteY2" fmla="*/ 921774 h 2839065"/>
              <a:gd name="connsiteX3" fmla="*/ 678425 w 4874342"/>
              <a:gd name="connsiteY3" fmla="*/ 1887794 h 2839065"/>
              <a:gd name="connsiteX4" fmla="*/ 162232 w 4874342"/>
              <a:gd name="connsiteY4" fmla="*/ 1799303 h 2839065"/>
              <a:gd name="connsiteX5" fmla="*/ 2639961 w 4874342"/>
              <a:gd name="connsiteY5" fmla="*/ 1017639 h 2839065"/>
              <a:gd name="connsiteX6" fmla="*/ 2175387 w 4874342"/>
              <a:gd name="connsiteY6" fmla="*/ 921774 h 2839065"/>
              <a:gd name="connsiteX7" fmla="*/ 2654709 w 4874342"/>
              <a:gd name="connsiteY7" fmla="*/ 1917290 h 2839065"/>
              <a:gd name="connsiteX8" fmla="*/ 2190135 w 4874342"/>
              <a:gd name="connsiteY8" fmla="*/ 1932039 h 2839065"/>
              <a:gd name="connsiteX9" fmla="*/ 4771103 w 4874342"/>
              <a:gd name="connsiteY9" fmla="*/ 1098755 h 2839065"/>
              <a:gd name="connsiteX10" fmla="*/ 4269658 w 4874342"/>
              <a:gd name="connsiteY10" fmla="*/ 914400 h 2839065"/>
              <a:gd name="connsiteX11" fmla="*/ 4771103 w 4874342"/>
              <a:gd name="connsiteY11" fmla="*/ 1909916 h 2839065"/>
              <a:gd name="connsiteX12" fmla="*/ 4218038 w 4874342"/>
              <a:gd name="connsiteY12" fmla="*/ 2138516 h 2839065"/>
              <a:gd name="connsiteX13" fmla="*/ 4874342 w 4874342"/>
              <a:gd name="connsiteY13" fmla="*/ 2839065 h 2839065"/>
              <a:gd name="connsiteX0" fmla="*/ 0 w 4874342"/>
              <a:gd name="connsiteY0" fmla="*/ 0 h 2839065"/>
              <a:gd name="connsiteX1" fmla="*/ 656303 w 4874342"/>
              <a:gd name="connsiteY1" fmla="*/ 759542 h 2839065"/>
              <a:gd name="connsiteX2" fmla="*/ 140110 w 4874342"/>
              <a:gd name="connsiteY2" fmla="*/ 921774 h 2839065"/>
              <a:gd name="connsiteX3" fmla="*/ 678425 w 4874342"/>
              <a:gd name="connsiteY3" fmla="*/ 1887794 h 2839065"/>
              <a:gd name="connsiteX4" fmla="*/ 162232 w 4874342"/>
              <a:gd name="connsiteY4" fmla="*/ 1799303 h 2839065"/>
              <a:gd name="connsiteX5" fmla="*/ 2639961 w 4874342"/>
              <a:gd name="connsiteY5" fmla="*/ 1017639 h 2839065"/>
              <a:gd name="connsiteX6" fmla="*/ 2153264 w 4874342"/>
              <a:gd name="connsiteY6" fmla="*/ 995516 h 2839065"/>
              <a:gd name="connsiteX7" fmla="*/ 2654709 w 4874342"/>
              <a:gd name="connsiteY7" fmla="*/ 1917290 h 2839065"/>
              <a:gd name="connsiteX8" fmla="*/ 2190135 w 4874342"/>
              <a:gd name="connsiteY8" fmla="*/ 1932039 h 2839065"/>
              <a:gd name="connsiteX9" fmla="*/ 4771103 w 4874342"/>
              <a:gd name="connsiteY9" fmla="*/ 1098755 h 2839065"/>
              <a:gd name="connsiteX10" fmla="*/ 4269658 w 4874342"/>
              <a:gd name="connsiteY10" fmla="*/ 914400 h 2839065"/>
              <a:gd name="connsiteX11" fmla="*/ 4771103 w 4874342"/>
              <a:gd name="connsiteY11" fmla="*/ 1909916 h 2839065"/>
              <a:gd name="connsiteX12" fmla="*/ 4218038 w 4874342"/>
              <a:gd name="connsiteY12" fmla="*/ 2138516 h 2839065"/>
              <a:gd name="connsiteX13" fmla="*/ 4874342 w 4874342"/>
              <a:gd name="connsiteY13" fmla="*/ 2839065 h 2839065"/>
              <a:gd name="connsiteX0" fmla="*/ 0 w 4874342"/>
              <a:gd name="connsiteY0" fmla="*/ 0 h 2839065"/>
              <a:gd name="connsiteX1" fmla="*/ 656303 w 4874342"/>
              <a:gd name="connsiteY1" fmla="*/ 759542 h 2839065"/>
              <a:gd name="connsiteX2" fmla="*/ 140110 w 4874342"/>
              <a:gd name="connsiteY2" fmla="*/ 921774 h 2839065"/>
              <a:gd name="connsiteX3" fmla="*/ 678425 w 4874342"/>
              <a:gd name="connsiteY3" fmla="*/ 1887794 h 2839065"/>
              <a:gd name="connsiteX4" fmla="*/ 162232 w 4874342"/>
              <a:gd name="connsiteY4" fmla="*/ 1799303 h 2839065"/>
              <a:gd name="connsiteX5" fmla="*/ 2639961 w 4874342"/>
              <a:gd name="connsiteY5" fmla="*/ 1017639 h 2839065"/>
              <a:gd name="connsiteX6" fmla="*/ 2153264 w 4874342"/>
              <a:gd name="connsiteY6" fmla="*/ 995516 h 2839065"/>
              <a:gd name="connsiteX7" fmla="*/ 2654709 w 4874342"/>
              <a:gd name="connsiteY7" fmla="*/ 1917290 h 2839065"/>
              <a:gd name="connsiteX8" fmla="*/ 2278626 w 4874342"/>
              <a:gd name="connsiteY8" fmla="*/ 1873045 h 2839065"/>
              <a:gd name="connsiteX9" fmla="*/ 4771103 w 4874342"/>
              <a:gd name="connsiteY9" fmla="*/ 1098755 h 2839065"/>
              <a:gd name="connsiteX10" fmla="*/ 4269658 w 4874342"/>
              <a:gd name="connsiteY10" fmla="*/ 914400 h 2839065"/>
              <a:gd name="connsiteX11" fmla="*/ 4771103 w 4874342"/>
              <a:gd name="connsiteY11" fmla="*/ 1909916 h 2839065"/>
              <a:gd name="connsiteX12" fmla="*/ 4218038 w 4874342"/>
              <a:gd name="connsiteY12" fmla="*/ 2138516 h 2839065"/>
              <a:gd name="connsiteX13" fmla="*/ 4874342 w 4874342"/>
              <a:gd name="connsiteY13" fmla="*/ 2839065 h 2839065"/>
              <a:gd name="connsiteX0" fmla="*/ 0 w 4874342"/>
              <a:gd name="connsiteY0" fmla="*/ 0 h 2839065"/>
              <a:gd name="connsiteX1" fmla="*/ 656303 w 4874342"/>
              <a:gd name="connsiteY1" fmla="*/ 759542 h 2839065"/>
              <a:gd name="connsiteX2" fmla="*/ 140110 w 4874342"/>
              <a:gd name="connsiteY2" fmla="*/ 921774 h 2839065"/>
              <a:gd name="connsiteX3" fmla="*/ 678425 w 4874342"/>
              <a:gd name="connsiteY3" fmla="*/ 1887794 h 2839065"/>
              <a:gd name="connsiteX4" fmla="*/ 162232 w 4874342"/>
              <a:gd name="connsiteY4" fmla="*/ 1799303 h 2839065"/>
              <a:gd name="connsiteX5" fmla="*/ 2639961 w 4874342"/>
              <a:gd name="connsiteY5" fmla="*/ 1017639 h 2839065"/>
              <a:gd name="connsiteX6" fmla="*/ 2153264 w 4874342"/>
              <a:gd name="connsiteY6" fmla="*/ 995516 h 2839065"/>
              <a:gd name="connsiteX7" fmla="*/ 2654709 w 4874342"/>
              <a:gd name="connsiteY7" fmla="*/ 1917290 h 2839065"/>
              <a:gd name="connsiteX8" fmla="*/ 2278626 w 4874342"/>
              <a:gd name="connsiteY8" fmla="*/ 1873045 h 2839065"/>
              <a:gd name="connsiteX9" fmla="*/ 4771103 w 4874342"/>
              <a:gd name="connsiteY9" fmla="*/ 1098755 h 2839065"/>
              <a:gd name="connsiteX10" fmla="*/ 4210664 w 4874342"/>
              <a:gd name="connsiteY10" fmla="*/ 980768 h 2839065"/>
              <a:gd name="connsiteX11" fmla="*/ 4771103 w 4874342"/>
              <a:gd name="connsiteY11" fmla="*/ 1909916 h 2839065"/>
              <a:gd name="connsiteX12" fmla="*/ 4218038 w 4874342"/>
              <a:gd name="connsiteY12" fmla="*/ 2138516 h 2839065"/>
              <a:gd name="connsiteX13" fmla="*/ 4874342 w 4874342"/>
              <a:gd name="connsiteY13" fmla="*/ 2839065 h 2839065"/>
              <a:gd name="connsiteX0" fmla="*/ 0 w 4874342"/>
              <a:gd name="connsiteY0" fmla="*/ 0 h 2839065"/>
              <a:gd name="connsiteX1" fmla="*/ 656303 w 4874342"/>
              <a:gd name="connsiteY1" fmla="*/ 759542 h 2839065"/>
              <a:gd name="connsiteX2" fmla="*/ 140110 w 4874342"/>
              <a:gd name="connsiteY2" fmla="*/ 921774 h 2839065"/>
              <a:gd name="connsiteX3" fmla="*/ 678425 w 4874342"/>
              <a:gd name="connsiteY3" fmla="*/ 1887794 h 2839065"/>
              <a:gd name="connsiteX4" fmla="*/ 162232 w 4874342"/>
              <a:gd name="connsiteY4" fmla="*/ 1799303 h 2839065"/>
              <a:gd name="connsiteX5" fmla="*/ 2639961 w 4874342"/>
              <a:gd name="connsiteY5" fmla="*/ 1017639 h 2839065"/>
              <a:gd name="connsiteX6" fmla="*/ 2153264 w 4874342"/>
              <a:gd name="connsiteY6" fmla="*/ 995516 h 2839065"/>
              <a:gd name="connsiteX7" fmla="*/ 2654709 w 4874342"/>
              <a:gd name="connsiteY7" fmla="*/ 1917290 h 2839065"/>
              <a:gd name="connsiteX8" fmla="*/ 2278626 w 4874342"/>
              <a:gd name="connsiteY8" fmla="*/ 1873045 h 2839065"/>
              <a:gd name="connsiteX9" fmla="*/ 4734232 w 4874342"/>
              <a:gd name="connsiteY9" fmla="*/ 1098755 h 2839065"/>
              <a:gd name="connsiteX10" fmla="*/ 4210664 w 4874342"/>
              <a:gd name="connsiteY10" fmla="*/ 980768 h 2839065"/>
              <a:gd name="connsiteX11" fmla="*/ 4771103 w 4874342"/>
              <a:gd name="connsiteY11" fmla="*/ 1909916 h 2839065"/>
              <a:gd name="connsiteX12" fmla="*/ 4218038 w 4874342"/>
              <a:gd name="connsiteY12" fmla="*/ 2138516 h 2839065"/>
              <a:gd name="connsiteX13" fmla="*/ 4874342 w 4874342"/>
              <a:gd name="connsiteY13" fmla="*/ 2839065 h 2839065"/>
              <a:gd name="connsiteX0" fmla="*/ 0 w 4874342"/>
              <a:gd name="connsiteY0" fmla="*/ 0 h 2839065"/>
              <a:gd name="connsiteX1" fmla="*/ 656303 w 4874342"/>
              <a:gd name="connsiteY1" fmla="*/ 759542 h 2839065"/>
              <a:gd name="connsiteX2" fmla="*/ 140110 w 4874342"/>
              <a:gd name="connsiteY2" fmla="*/ 921774 h 2839065"/>
              <a:gd name="connsiteX3" fmla="*/ 678425 w 4874342"/>
              <a:gd name="connsiteY3" fmla="*/ 1887794 h 2839065"/>
              <a:gd name="connsiteX4" fmla="*/ 162232 w 4874342"/>
              <a:gd name="connsiteY4" fmla="*/ 1799303 h 2839065"/>
              <a:gd name="connsiteX5" fmla="*/ 2639961 w 4874342"/>
              <a:gd name="connsiteY5" fmla="*/ 1017639 h 2839065"/>
              <a:gd name="connsiteX6" fmla="*/ 2153264 w 4874342"/>
              <a:gd name="connsiteY6" fmla="*/ 995516 h 2839065"/>
              <a:gd name="connsiteX7" fmla="*/ 2654709 w 4874342"/>
              <a:gd name="connsiteY7" fmla="*/ 1917290 h 2839065"/>
              <a:gd name="connsiteX8" fmla="*/ 2278626 w 4874342"/>
              <a:gd name="connsiteY8" fmla="*/ 1873045 h 2839065"/>
              <a:gd name="connsiteX9" fmla="*/ 4675238 w 4874342"/>
              <a:gd name="connsiteY9" fmla="*/ 1098755 h 2839065"/>
              <a:gd name="connsiteX10" fmla="*/ 4210664 w 4874342"/>
              <a:gd name="connsiteY10" fmla="*/ 980768 h 2839065"/>
              <a:gd name="connsiteX11" fmla="*/ 4771103 w 4874342"/>
              <a:gd name="connsiteY11" fmla="*/ 1909916 h 2839065"/>
              <a:gd name="connsiteX12" fmla="*/ 4218038 w 4874342"/>
              <a:gd name="connsiteY12" fmla="*/ 2138516 h 2839065"/>
              <a:gd name="connsiteX13" fmla="*/ 4874342 w 4874342"/>
              <a:gd name="connsiteY13" fmla="*/ 2839065 h 2839065"/>
              <a:gd name="connsiteX0" fmla="*/ 0 w 4874342"/>
              <a:gd name="connsiteY0" fmla="*/ 0 h 2839065"/>
              <a:gd name="connsiteX1" fmla="*/ 656303 w 4874342"/>
              <a:gd name="connsiteY1" fmla="*/ 759542 h 2839065"/>
              <a:gd name="connsiteX2" fmla="*/ 140110 w 4874342"/>
              <a:gd name="connsiteY2" fmla="*/ 921774 h 2839065"/>
              <a:gd name="connsiteX3" fmla="*/ 678425 w 4874342"/>
              <a:gd name="connsiteY3" fmla="*/ 1887794 h 2839065"/>
              <a:gd name="connsiteX4" fmla="*/ 162232 w 4874342"/>
              <a:gd name="connsiteY4" fmla="*/ 1799303 h 2839065"/>
              <a:gd name="connsiteX5" fmla="*/ 2639961 w 4874342"/>
              <a:gd name="connsiteY5" fmla="*/ 1017639 h 2839065"/>
              <a:gd name="connsiteX6" fmla="*/ 2153264 w 4874342"/>
              <a:gd name="connsiteY6" fmla="*/ 995516 h 2839065"/>
              <a:gd name="connsiteX7" fmla="*/ 2654709 w 4874342"/>
              <a:gd name="connsiteY7" fmla="*/ 1917290 h 2839065"/>
              <a:gd name="connsiteX8" fmla="*/ 2278626 w 4874342"/>
              <a:gd name="connsiteY8" fmla="*/ 1873045 h 2839065"/>
              <a:gd name="connsiteX9" fmla="*/ 4675238 w 4874342"/>
              <a:gd name="connsiteY9" fmla="*/ 1098755 h 2839065"/>
              <a:gd name="connsiteX10" fmla="*/ 4210664 w 4874342"/>
              <a:gd name="connsiteY10" fmla="*/ 980768 h 2839065"/>
              <a:gd name="connsiteX11" fmla="*/ 4726858 w 4874342"/>
              <a:gd name="connsiteY11" fmla="*/ 1917290 h 2839065"/>
              <a:gd name="connsiteX12" fmla="*/ 4218038 w 4874342"/>
              <a:gd name="connsiteY12" fmla="*/ 2138516 h 2839065"/>
              <a:gd name="connsiteX13" fmla="*/ 4874342 w 4874342"/>
              <a:gd name="connsiteY13" fmla="*/ 2839065 h 2839065"/>
              <a:gd name="connsiteX0" fmla="*/ 0 w 4874342"/>
              <a:gd name="connsiteY0" fmla="*/ 0 h 2839065"/>
              <a:gd name="connsiteX1" fmla="*/ 656303 w 4874342"/>
              <a:gd name="connsiteY1" fmla="*/ 759542 h 2839065"/>
              <a:gd name="connsiteX2" fmla="*/ 140110 w 4874342"/>
              <a:gd name="connsiteY2" fmla="*/ 921774 h 2839065"/>
              <a:gd name="connsiteX3" fmla="*/ 678425 w 4874342"/>
              <a:gd name="connsiteY3" fmla="*/ 1887794 h 2839065"/>
              <a:gd name="connsiteX4" fmla="*/ 162232 w 4874342"/>
              <a:gd name="connsiteY4" fmla="*/ 1799303 h 2839065"/>
              <a:gd name="connsiteX5" fmla="*/ 2639961 w 4874342"/>
              <a:gd name="connsiteY5" fmla="*/ 1017639 h 2839065"/>
              <a:gd name="connsiteX6" fmla="*/ 2153264 w 4874342"/>
              <a:gd name="connsiteY6" fmla="*/ 995516 h 2839065"/>
              <a:gd name="connsiteX7" fmla="*/ 2654709 w 4874342"/>
              <a:gd name="connsiteY7" fmla="*/ 1917290 h 2839065"/>
              <a:gd name="connsiteX8" fmla="*/ 2278626 w 4874342"/>
              <a:gd name="connsiteY8" fmla="*/ 1873045 h 2839065"/>
              <a:gd name="connsiteX9" fmla="*/ 4675238 w 4874342"/>
              <a:gd name="connsiteY9" fmla="*/ 1098755 h 2839065"/>
              <a:gd name="connsiteX10" fmla="*/ 4210664 w 4874342"/>
              <a:gd name="connsiteY10" fmla="*/ 980768 h 2839065"/>
              <a:gd name="connsiteX11" fmla="*/ 4726858 w 4874342"/>
              <a:gd name="connsiteY11" fmla="*/ 1917290 h 2839065"/>
              <a:gd name="connsiteX12" fmla="*/ 4218038 w 4874342"/>
              <a:gd name="connsiteY12" fmla="*/ 2138516 h 2839065"/>
              <a:gd name="connsiteX13" fmla="*/ 4874342 w 4874342"/>
              <a:gd name="connsiteY13" fmla="*/ 2839065 h 2839065"/>
              <a:gd name="connsiteX0" fmla="*/ 0 w 4925961"/>
              <a:gd name="connsiteY0" fmla="*/ 0 h 2839065"/>
              <a:gd name="connsiteX1" fmla="*/ 656303 w 4925961"/>
              <a:gd name="connsiteY1" fmla="*/ 759542 h 2839065"/>
              <a:gd name="connsiteX2" fmla="*/ 140110 w 4925961"/>
              <a:gd name="connsiteY2" fmla="*/ 921774 h 2839065"/>
              <a:gd name="connsiteX3" fmla="*/ 678425 w 4925961"/>
              <a:gd name="connsiteY3" fmla="*/ 1887794 h 2839065"/>
              <a:gd name="connsiteX4" fmla="*/ 162232 w 4925961"/>
              <a:gd name="connsiteY4" fmla="*/ 1799303 h 2839065"/>
              <a:gd name="connsiteX5" fmla="*/ 2639961 w 4925961"/>
              <a:gd name="connsiteY5" fmla="*/ 1017639 h 2839065"/>
              <a:gd name="connsiteX6" fmla="*/ 2153264 w 4925961"/>
              <a:gd name="connsiteY6" fmla="*/ 995516 h 2839065"/>
              <a:gd name="connsiteX7" fmla="*/ 2654709 w 4925961"/>
              <a:gd name="connsiteY7" fmla="*/ 1917290 h 2839065"/>
              <a:gd name="connsiteX8" fmla="*/ 2278626 w 4925961"/>
              <a:gd name="connsiteY8" fmla="*/ 1873045 h 2839065"/>
              <a:gd name="connsiteX9" fmla="*/ 4675238 w 4925961"/>
              <a:gd name="connsiteY9" fmla="*/ 1098755 h 2839065"/>
              <a:gd name="connsiteX10" fmla="*/ 4210664 w 4925961"/>
              <a:gd name="connsiteY10" fmla="*/ 980768 h 2839065"/>
              <a:gd name="connsiteX11" fmla="*/ 4726858 w 4925961"/>
              <a:gd name="connsiteY11" fmla="*/ 1917290 h 2839065"/>
              <a:gd name="connsiteX12" fmla="*/ 4218038 w 4925961"/>
              <a:gd name="connsiteY12" fmla="*/ 2138516 h 2839065"/>
              <a:gd name="connsiteX13" fmla="*/ 4925961 w 4925961"/>
              <a:gd name="connsiteY13" fmla="*/ 2839065 h 2839065"/>
              <a:gd name="connsiteX0" fmla="*/ 0 w 4903839"/>
              <a:gd name="connsiteY0" fmla="*/ 0 h 2846440"/>
              <a:gd name="connsiteX1" fmla="*/ 656303 w 4903839"/>
              <a:gd name="connsiteY1" fmla="*/ 759542 h 2846440"/>
              <a:gd name="connsiteX2" fmla="*/ 140110 w 4903839"/>
              <a:gd name="connsiteY2" fmla="*/ 921774 h 2846440"/>
              <a:gd name="connsiteX3" fmla="*/ 678425 w 4903839"/>
              <a:gd name="connsiteY3" fmla="*/ 1887794 h 2846440"/>
              <a:gd name="connsiteX4" fmla="*/ 162232 w 4903839"/>
              <a:gd name="connsiteY4" fmla="*/ 1799303 h 2846440"/>
              <a:gd name="connsiteX5" fmla="*/ 2639961 w 4903839"/>
              <a:gd name="connsiteY5" fmla="*/ 1017639 h 2846440"/>
              <a:gd name="connsiteX6" fmla="*/ 2153264 w 4903839"/>
              <a:gd name="connsiteY6" fmla="*/ 995516 h 2846440"/>
              <a:gd name="connsiteX7" fmla="*/ 2654709 w 4903839"/>
              <a:gd name="connsiteY7" fmla="*/ 1917290 h 2846440"/>
              <a:gd name="connsiteX8" fmla="*/ 2278626 w 4903839"/>
              <a:gd name="connsiteY8" fmla="*/ 1873045 h 2846440"/>
              <a:gd name="connsiteX9" fmla="*/ 4675238 w 4903839"/>
              <a:gd name="connsiteY9" fmla="*/ 1098755 h 2846440"/>
              <a:gd name="connsiteX10" fmla="*/ 4210664 w 4903839"/>
              <a:gd name="connsiteY10" fmla="*/ 980768 h 2846440"/>
              <a:gd name="connsiteX11" fmla="*/ 4726858 w 4903839"/>
              <a:gd name="connsiteY11" fmla="*/ 1917290 h 2846440"/>
              <a:gd name="connsiteX12" fmla="*/ 4218038 w 4903839"/>
              <a:gd name="connsiteY12" fmla="*/ 2138516 h 2846440"/>
              <a:gd name="connsiteX13" fmla="*/ 4903839 w 4903839"/>
              <a:gd name="connsiteY13" fmla="*/ 2846440 h 2846440"/>
              <a:gd name="connsiteX0" fmla="*/ 0 w 4903839"/>
              <a:gd name="connsiteY0" fmla="*/ 0 h 2846440"/>
              <a:gd name="connsiteX1" fmla="*/ 656303 w 4903839"/>
              <a:gd name="connsiteY1" fmla="*/ 759542 h 2846440"/>
              <a:gd name="connsiteX2" fmla="*/ 140110 w 4903839"/>
              <a:gd name="connsiteY2" fmla="*/ 921774 h 2846440"/>
              <a:gd name="connsiteX3" fmla="*/ 678425 w 4903839"/>
              <a:gd name="connsiteY3" fmla="*/ 1887794 h 2846440"/>
              <a:gd name="connsiteX4" fmla="*/ 162232 w 4903839"/>
              <a:gd name="connsiteY4" fmla="*/ 1799303 h 2846440"/>
              <a:gd name="connsiteX5" fmla="*/ 2639961 w 4903839"/>
              <a:gd name="connsiteY5" fmla="*/ 1017639 h 2846440"/>
              <a:gd name="connsiteX6" fmla="*/ 2153264 w 4903839"/>
              <a:gd name="connsiteY6" fmla="*/ 995516 h 2846440"/>
              <a:gd name="connsiteX7" fmla="*/ 2654709 w 4903839"/>
              <a:gd name="connsiteY7" fmla="*/ 1917290 h 2846440"/>
              <a:gd name="connsiteX8" fmla="*/ 2278626 w 4903839"/>
              <a:gd name="connsiteY8" fmla="*/ 1873045 h 2846440"/>
              <a:gd name="connsiteX9" fmla="*/ 4675238 w 4903839"/>
              <a:gd name="connsiteY9" fmla="*/ 1098755 h 2846440"/>
              <a:gd name="connsiteX10" fmla="*/ 4210664 w 4903839"/>
              <a:gd name="connsiteY10" fmla="*/ 980768 h 2846440"/>
              <a:gd name="connsiteX11" fmla="*/ 4726858 w 4903839"/>
              <a:gd name="connsiteY11" fmla="*/ 1917290 h 2846440"/>
              <a:gd name="connsiteX12" fmla="*/ 4218038 w 4903839"/>
              <a:gd name="connsiteY12" fmla="*/ 2138516 h 2846440"/>
              <a:gd name="connsiteX13" fmla="*/ 4903839 w 4903839"/>
              <a:gd name="connsiteY13" fmla="*/ 2846440 h 2846440"/>
              <a:gd name="connsiteX0" fmla="*/ 0 w 4903839"/>
              <a:gd name="connsiteY0" fmla="*/ 0 h 2846440"/>
              <a:gd name="connsiteX1" fmla="*/ 656303 w 4903839"/>
              <a:gd name="connsiteY1" fmla="*/ 759542 h 2846440"/>
              <a:gd name="connsiteX2" fmla="*/ 140110 w 4903839"/>
              <a:gd name="connsiteY2" fmla="*/ 921774 h 2846440"/>
              <a:gd name="connsiteX3" fmla="*/ 678425 w 4903839"/>
              <a:gd name="connsiteY3" fmla="*/ 1887794 h 2846440"/>
              <a:gd name="connsiteX4" fmla="*/ 162232 w 4903839"/>
              <a:gd name="connsiteY4" fmla="*/ 1799303 h 2846440"/>
              <a:gd name="connsiteX5" fmla="*/ 2639961 w 4903839"/>
              <a:gd name="connsiteY5" fmla="*/ 1017639 h 2846440"/>
              <a:gd name="connsiteX6" fmla="*/ 2153264 w 4903839"/>
              <a:gd name="connsiteY6" fmla="*/ 995516 h 2846440"/>
              <a:gd name="connsiteX7" fmla="*/ 2654709 w 4903839"/>
              <a:gd name="connsiteY7" fmla="*/ 1917290 h 2846440"/>
              <a:gd name="connsiteX8" fmla="*/ 2278626 w 4903839"/>
              <a:gd name="connsiteY8" fmla="*/ 1873045 h 2846440"/>
              <a:gd name="connsiteX9" fmla="*/ 4675238 w 4903839"/>
              <a:gd name="connsiteY9" fmla="*/ 1098755 h 2846440"/>
              <a:gd name="connsiteX10" fmla="*/ 4210664 w 4903839"/>
              <a:gd name="connsiteY10" fmla="*/ 980768 h 2846440"/>
              <a:gd name="connsiteX11" fmla="*/ 4726858 w 4903839"/>
              <a:gd name="connsiteY11" fmla="*/ 1917290 h 2846440"/>
              <a:gd name="connsiteX12" fmla="*/ 4262283 w 4903839"/>
              <a:gd name="connsiteY12" fmla="*/ 2123768 h 2846440"/>
              <a:gd name="connsiteX13" fmla="*/ 4903839 w 4903839"/>
              <a:gd name="connsiteY13" fmla="*/ 2846440 h 2846440"/>
              <a:gd name="connsiteX0" fmla="*/ 0 w 5383161"/>
              <a:gd name="connsiteY0" fmla="*/ 542733 h 2113438"/>
              <a:gd name="connsiteX1" fmla="*/ 1135625 w 5383161"/>
              <a:gd name="connsiteY1" fmla="*/ 26540 h 2113438"/>
              <a:gd name="connsiteX2" fmla="*/ 619432 w 5383161"/>
              <a:gd name="connsiteY2" fmla="*/ 188772 h 2113438"/>
              <a:gd name="connsiteX3" fmla="*/ 1157747 w 5383161"/>
              <a:gd name="connsiteY3" fmla="*/ 1154792 h 2113438"/>
              <a:gd name="connsiteX4" fmla="*/ 641554 w 5383161"/>
              <a:gd name="connsiteY4" fmla="*/ 1066301 h 2113438"/>
              <a:gd name="connsiteX5" fmla="*/ 3119283 w 5383161"/>
              <a:gd name="connsiteY5" fmla="*/ 284637 h 2113438"/>
              <a:gd name="connsiteX6" fmla="*/ 2632586 w 5383161"/>
              <a:gd name="connsiteY6" fmla="*/ 262514 h 2113438"/>
              <a:gd name="connsiteX7" fmla="*/ 3134031 w 5383161"/>
              <a:gd name="connsiteY7" fmla="*/ 1184288 h 2113438"/>
              <a:gd name="connsiteX8" fmla="*/ 2757948 w 5383161"/>
              <a:gd name="connsiteY8" fmla="*/ 1140043 h 2113438"/>
              <a:gd name="connsiteX9" fmla="*/ 5154560 w 5383161"/>
              <a:gd name="connsiteY9" fmla="*/ 365753 h 2113438"/>
              <a:gd name="connsiteX10" fmla="*/ 4689986 w 5383161"/>
              <a:gd name="connsiteY10" fmla="*/ 247766 h 2113438"/>
              <a:gd name="connsiteX11" fmla="*/ 5206180 w 5383161"/>
              <a:gd name="connsiteY11" fmla="*/ 1184288 h 2113438"/>
              <a:gd name="connsiteX12" fmla="*/ 4741605 w 5383161"/>
              <a:gd name="connsiteY12" fmla="*/ 1390766 h 2113438"/>
              <a:gd name="connsiteX13" fmla="*/ 5383161 w 5383161"/>
              <a:gd name="connsiteY13" fmla="*/ 2113438 h 2113438"/>
              <a:gd name="connsiteX0" fmla="*/ 0 w 5383161"/>
              <a:gd name="connsiteY0" fmla="*/ 414770 h 1985475"/>
              <a:gd name="connsiteX1" fmla="*/ 1157748 w 5383161"/>
              <a:gd name="connsiteY1" fmla="*/ 134551 h 1985475"/>
              <a:gd name="connsiteX2" fmla="*/ 619432 w 5383161"/>
              <a:gd name="connsiteY2" fmla="*/ 60809 h 1985475"/>
              <a:gd name="connsiteX3" fmla="*/ 1157747 w 5383161"/>
              <a:gd name="connsiteY3" fmla="*/ 1026829 h 1985475"/>
              <a:gd name="connsiteX4" fmla="*/ 641554 w 5383161"/>
              <a:gd name="connsiteY4" fmla="*/ 938338 h 1985475"/>
              <a:gd name="connsiteX5" fmla="*/ 3119283 w 5383161"/>
              <a:gd name="connsiteY5" fmla="*/ 156674 h 1985475"/>
              <a:gd name="connsiteX6" fmla="*/ 2632586 w 5383161"/>
              <a:gd name="connsiteY6" fmla="*/ 134551 h 1985475"/>
              <a:gd name="connsiteX7" fmla="*/ 3134031 w 5383161"/>
              <a:gd name="connsiteY7" fmla="*/ 1056325 h 1985475"/>
              <a:gd name="connsiteX8" fmla="*/ 2757948 w 5383161"/>
              <a:gd name="connsiteY8" fmla="*/ 1012080 h 1985475"/>
              <a:gd name="connsiteX9" fmla="*/ 5154560 w 5383161"/>
              <a:gd name="connsiteY9" fmla="*/ 237790 h 1985475"/>
              <a:gd name="connsiteX10" fmla="*/ 4689986 w 5383161"/>
              <a:gd name="connsiteY10" fmla="*/ 119803 h 1985475"/>
              <a:gd name="connsiteX11" fmla="*/ 5206180 w 5383161"/>
              <a:gd name="connsiteY11" fmla="*/ 1056325 h 1985475"/>
              <a:gd name="connsiteX12" fmla="*/ 4741605 w 5383161"/>
              <a:gd name="connsiteY12" fmla="*/ 1262803 h 1985475"/>
              <a:gd name="connsiteX13" fmla="*/ 5383161 w 5383161"/>
              <a:gd name="connsiteY13" fmla="*/ 1985475 h 1985475"/>
              <a:gd name="connsiteX0" fmla="*/ 0 w 5383161"/>
              <a:gd name="connsiteY0" fmla="*/ 376807 h 1947512"/>
              <a:gd name="connsiteX1" fmla="*/ 1157748 w 5383161"/>
              <a:gd name="connsiteY1" fmla="*/ 96588 h 1947512"/>
              <a:gd name="connsiteX2" fmla="*/ 612058 w 5383161"/>
              <a:gd name="connsiteY2" fmla="*/ 81840 h 1947512"/>
              <a:gd name="connsiteX3" fmla="*/ 1157747 w 5383161"/>
              <a:gd name="connsiteY3" fmla="*/ 988866 h 1947512"/>
              <a:gd name="connsiteX4" fmla="*/ 641554 w 5383161"/>
              <a:gd name="connsiteY4" fmla="*/ 900375 h 1947512"/>
              <a:gd name="connsiteX5" fmla="*/ 3119283 w 5383161"/>
              <a:gd name="connsiteY5" fmla="*/ 118711 h 1947512"/>
              <a:gd name="connsiteX6" fmla="*/ 2632586 w 5383161"/>
              <a:gd name="connsiteY6" fmla="*/ 96588 h 1947512"/>
              <a:gd name="connsiteX7" fmla="*/ 3134031 w 5383161"/>
              <a:gd name="connsiteY7" fmla="*/ 1018362 h 1947512"/>
              <a:gd name="connsiteX8" fmla="*/ 2757948 w 5383161"/>
              <a:gd name="connsiteY8" fmla="*/ 974117 h 1947512"/>
              <a:gd name="connsiteX9" fmla="*/ 5154560 w 5383161"/>
              <a:gd name="connsiteY9" fmla="*/ 199827 h 1947512"/>
              <a:gd name="connsiteX10" fmla="*/ 4689986 w 5383161"/>
              <a:gd name="connsiteY10" fmla="*/ 81840 h 1947512"/>
              <a:gd name="connsiteX11" fmla="*/ 5206180 w 5383161"/>
              <a:gd name="connsiteY11" fmla="*/ 1018362 h 1947512"/>
              <a:gd name="connsiteX12" fmla="*/ 4741605 w 5383161"/>
              <a:gd name="connsiteY12" fmla="*/ 1224840 h 1947512"/>
              <a:gd name="connsiteX13" fmla="*/ 5383161 w 5383161"/>
              <a:gd name="connsiteY13" fmla="*/ 1947512 h 1947512"/>
              <a:gd name="connsiteX0" fmla="*/ 0 w 5383161"/>
              <a:gd name="connsiteY0" fmla="*/ 387685 h 1958390"/>
              <a:gd name="connsiteX1" fmla="*/ 1135626 w 5383161"/>
              <a:gd name="connsiteY1" fmla="*/ 63221 h 1958390"/>
              <a:gd name="connsiteX2" fmla="*/ 612058 w 5383161"/>
              <a:gd name="connsiteY2" fmla="*/ 92718 h 1958390"/>
              <a:gd name="connsiteX3" fmla="*/ 1157747 w 5383161"/>
              <a:gd name="connsiteY3" fmla="*/ 999744 h 1958390"/>
              <a:gd name="connsiteX4" fmla="*/ 641554 w 5383161"/>
              <a:gd name="connsiteY4" fmla="*/ 911253 h 1958390"/>
              <a:gd name="connsiteX5" fmla="*/ 3119283 w 5383161"/>
              <a:gd name="connsiteY5" fmla="*/ 129589 h 1958390"/>
              <a:gd name="connsiteX6" fmla="*/ 2632586 w 5383161"/>
              <a:gd name="connsiteY6" fmla="*/ 107466 h 1958390"/>
              <a:gd name="connsiteX7" fmla="*/ 3134031 w 5383161"/>
              <a:gd name="connsiteY7" fmla="*/ 1029240 h 1958390"/>
              <a:gd name="connsiteX8" fmla="*/ 2757948 w 5383161"/>
              <a:gd name="connsiteY8" fmla="*/ 984995 h 1958390"/>
              <a:gd name="connsiteX9" fmla="*/ 5154560 w 5383161"/>
              <a:gd name="connsiteY9" fmla="*/ 210705 h 1958390"/>
              <a:gd name="connsiteX10" fmla="*/ 4689986 w 5383161"/>
              <a:gd name="connsiteY10" fmla="*/ 92718 h 1958390"/>
              <a:gd name="connsiteX11" fmla="*/ 5206180 w 5383161"/>
              <a:gd name="connsiteY11" fmla="*/ 1029240 h 1958390"/>
              <a:gd name="connsiteX12" fmla="*/ 4741605 w 5383161"/>
              <a:gd name="connsiteY12" fmla="*/ 1235718 h 1958390"/>
              <a:gd name="connsiteX13" fmla="*/ 5383161 w 5383161"/>
              <a:gd name="connsiteY13" fmla="*/ 1958390 h 1958390"/>
              <a:gd name="connsiteX0" fmla="*/ 0 w 5383161"/>
              <a:gd name="connsiteY0" fmla="*/ 387685 h 1958390"/>
              <a:gd name="connsiteX1" fmla="*/ 1135626 w 5383161"/>
              <a:gd name="connsiteY1" fmla="*/ 63221 h 1958390"/>
              <a:gd name="connsiteX2" fmla="*/ 612058 w 5383161"/>
              <a:gd name="connsiteY2" fmla="*/ 92718 h 1958390"/>
              <a:gd name="connsiteX3" fmla="*/ 1157747 w 5383161"/>
              <a:gd name="connsiteY3" fmla="*/ 999744 h 1958390"/>
              <a:gd name="connsiteX4" fmla="*/ 641554 w 5383161"/>
              <a:gd name="connsiteY4" fmla="*/ 911253 h 1958390"/>
              <a:gd name="connsiteX5" fmla="*/ 3119283 w 5383161"/>
              <a:gd name="connsiteY5" fmla="*/ 129589 h 1958390"/>
              <a:gd name="connsiteX6" fmla="*/ 2632586 w 5383161"/>
              <a:gd name="connsiteY6" fmla="*/ 107466 h 1958390"/>
              <a:gd name="connsiteX7" fmla="*/ 3134031 w 5383161"/>
              <a:gd name="connsiteY7" fmla="*/ 1029240 h 1958390"/>
              <a:gd name="connsiteX8" fmla="*/ 2757948 w 5383161"/>
              <a:gd name="connsiteY8" fmla="*/ 984995 h 1958390"/>
              <a:gd name="connsiteX9" fmla="*/ 5154560 w 5383161"/>
              <a:gd name="connsiteY9" fmla="*/ 210705 h 1958390"/>
              <a:gd name="connsiteX10" fmla="*/ 4689986 w 5383161"/>
              <a:gd name="connsiteY10" fmla="*/ 92718 h 1958390"/>
              <a:gd name="connsiteX11" fmla="*/ 5206180 w 5383161"/>
              <a:gd name="connsiteY11" fmla="*/ 1029240 h 1958390"/>
              <a:gd name="connsiteX12" fmla="*/ 4741605 w 5383161"/>
              <a:gd name="connsiteY12" fmla="*/ 1235718 h 1958390"/>
              <a:gd name="connsiteX13" fmla="*/ 5383161 w 5383161"/>
              <a:gd name="connsiteY13" fmla="*/ 1958390 h 1958390"/>
              <a:gd name="connsiteX0" fmla="*/ 0 w 5272548"/>
              <a:gd name="connsiteY0" fmla="*/ 520178 h 1965521"/>
              <a:gd name="connsiteX1" fmla="*/ 1025013 w 5272548"/>
              <a:gd name="connsiteY1" fmla="*/ 70352 h 1965521"/>
              <a:gd name="connsiteX2" fmla="*/ 501445 w 5272548"/>
              <a:gd name="connsiteY2" fmla="*/ 99849 h 1965521"/>
              <a:gd name="connsiteX3" fmla="*/ 1047134 w 5272548"/>
              <a:gd name="connsiteY3" fmla="*/ 1006875 h 1965521"/>
              <a:gd name="connsiteX4" fmla="*/ 530941 w 5272548"/>
              <a:gd name="connsiteY4" fmla="*/ 918384 h 1965521"/>
              <a:gd name="connsiteX5" fmla="*/ 3008670 w 5272548"/>
              <a:gd name="connsiteY5" fmla="*/ 136720 h 1965521"/>
              <a:gd name="connsiteX6" fmla="*/ 2521973 w 5272548"/>
              <a:gd name="connsiteY6" fmla="*/ 114597 h 1965521"/>
              <a:gd name="connsiteX7" fmla="*/ 3023418 w 5272548"/>
              <a:gd name="connsiteY7" fmla="*/ 1036371 h 1965521"/>
              <a:gd name="connsiteX8" fmla="*/ 2647335 w 5272548"/>
              <a:gd name="connsiteY8" fmla="*/ 992126 h 1965521"/>
              <a:gd name="connsiteX9" fmla="*/ 5043947 w 5272548"/>
              <a:gd name="connsiteY9" fmla="*/ 217836 h 1965521"/>
              <a:gd name="connsiteX10" fmla="*/ 4579373 w 5272548"/>
              <a:gd name="connsiteY10" fmla="*/ 99849 h 1965521"/>
              <a:gd name="connsiteX11" fmla="*/ 5095567 w 5272548"/>
              <a:gd name="connsiteY11" fmla="*/ 1036371 h 1965521"/>
              <a:gd name="connsiteX12" fmla="*/ 4630992 w 5272548"/>
              <a:gd name="connsiteY12" fmla="*/ 1242849 h 1965521"/>
              <a:gd name="connsiteX13" fmla="*/ 5272548 w 5272548"/>
              <a:gd name="connsiteY13" fmla="*/ 1965521 h 1965521"/>
              <a:gd name="connsiteX0" fmla="*/ 0 w 5272548"/>
              <a:gd name="connsiteY0" fmla="*/ 502169 h 1947512"/>
              <a:gd name="connsiteX1" fmla="*/ 973394 w 5272548"/>
              <a:gd name="connsiteY1" fmla="*/ 96588 h 1947512"/>
              <a:gd name="connsiteX2" fmla="*/ 501445 w 5272548"/>
              <a:gd name="connsiteY2" fmla="*/ 81840 h 1947512"/>
              <a:gd name="connsiteX3" fmla="*/ 1047134 w 5272548"/>
              <a:gd name="connsiteY3" fmla="*/ 988866 h 1947512"/>
              <a:gd name="connsiteX4" fmla="*/ 530941 w 5272548"/>
              <a:gd name="connsiteY4" fmla="*/ 900375 h 1947512"/>
              <a:gd name="connsiteX5" fmla="*/ 3008670 w 5272548"/>
              <a:gd name="connsiteY5" fmla="*/ 118711 h 1947512"/>
              <a:gd name="connsiteX6" fmla="*/ 2521973 w 5272548"/>
              <a:gd name="connsiteY6" fmla="*/ 96588 h 1947512"/>
              <a:gd name="connsiteX7" fmla="*/ 3023418 w 5272548"/>
              <a:gd name="connsiteY7" fmla="*/ 1018362 h 1947512"/>
              <a:gd name="connsiteX8" fmla="*/ 2647335 w 5272548"/>
              <a:gd name="connsiteY8" fmla="*/ 974117 h 1947512"/>
              <a:gd name="connsiteX9" fmla="*/ 5043947 w 5272548"/>
              <a:gd name="connsiteY9" fmla="*/ 199827 h 1947512"/>
              <a:gd name="connsiteX10" fmla="*/ 4579373 w 5272548"/>
              <a:gd name="connsiteY10" fmla="*/ 81840 h 1947512"/>
              <a:gd name="connsiteX11" fmla="*/ 5095567 w 5272548"/>
              <a:gd name="connsiteY11" fmla="*/ 1018362 h 1947512"/>
              <a:gd name="connsiteX12" fmla="*/ 4630992 w 5272548"/>
              <a:gd name="connsiteY12" fmla="*/ 1224840 h 1947512"/>
              <a:gd name="connsiteX13" fmla="*/ 5272548 w 5272548"/>
              <a:gd name="connsiteY13" fmla="*/ 1947512 h 1947512"/>
              <a:gd name="connsiteX0" fmla="*/ 0 w 5272548"/>
              <a:gd name="connsiteY0" fmla="*/ 502169 h 1947512"/>
              <a:gd name="connsiteX1" fmla="*/ 973394 w 5272548"/>
              <a:gd name="connsiteY1" fmla="*/ 96588 h 1947512"/>
              <a:gd name="connsiteX2" fmla="*/ 545690 w 5272548"/>
              <a:gd name="connsiteY2" fmla="*/ 118711 h 1947512"/>
              <a:gd name="connsiteX3" fmla="*/ 1047134 w 5272548"/>
              <a:gd name="connsiteY3" fmla="*/ 988866 h 1947512"/>
              <a:gd name="connsiteX4" fmla="*/ 530941 w 5272548"/>
              <a:gd name="connsiteY4" fmla="*/ 900375 h 1947512"/>
              <a:gd name="connsiteX5" fmla="*/ 3008670 w 5272548"/>
              <a:gd name="connsiteY5" fmla="*/ 118711 h 1947512"/>
              <a:gd name="connsiteX6" fmla="*/ 2521973 w 5272548"/>
              <a:gd name="connsiteY6" fmla="*/ 96588 h 1947512"/>
              <a:gd name="connsiteX7" fmla="*/ 3023418 w 5272548"/>
              <a:gd name="connsiteY7" fmla="*/ 1018362 h 1947512"/>
              <a:gd name="connsiteX8" fmla="*/ 2647335 w 5272548"/>
              <a:gd name="connsiteY8" fmla="*/ 974117 h 1947512"/>
              <a:gd name="connsiteX9" fmla="*/ 5043947 w 5272548"/>
              <a:gd name="connsiteY9" fmla="*/ 199827 h 1947512"/>
              <a:gd name="connsiteX10" fmla="*/ 4579373 w 5272548"/>
              <a:gd name="connsiteY10" fmla="*/ 81840 h 1947512"/>
              <a:gd name="connsiteX11" fmla="*/ 5095567 w 5272548"/>
              <a:gd name="connsiteY11" fmla="*/ 1018362 h 1947512"/>
              <a:gd name="connsiteX12" fmla="*/ 4630992 w 5272548"/>
              <a:gd name="connsiteY12" fmla="*/ 1224840 h 1947512"/>
              <a:gd name="connsiteX13" fmla="*/ 5272548 w 5272548"/>
              <a:gd name="connsiteY13" fmla="*/ 1947512 h 1947512"/>
              <a:gd name="connsiteX0" fmla="*/ 0 w 5272548"/>
              <a:gd name="connsiteY0" fmla="*/ 519208 h 1964551"/>
              <a:gd name="connsiteX1" fmla="*/ 973394 w 5272548"/>
              <a:gd name="connsiteY1" fmla="*/ 113627 h 1964551"/>
              <a:gd name="connsiteX2" fmla="*/ 545690 w 5272548"/>
              <a:gd name="connsiteY2" fmla="*/ 135750 h 1964551"/>
              <a:gd name="connsiteX3" fmla="*/ 1047134 w 5272548"/>
              <a:gd name="connsiteY3" fmla="*/ 1005905 h 1964551"/>
              <a:gd name="connsiteX4" fmla="*/ 530941 w 5272548"/>
              <a:gd name="connsiteY4" fmla="*/ 917414 h 1964551"/>
              <a:gd name="connsiteX5" fmla="*/ 3008670 w 5272548"/>
              <a:gd name="connsiteY5" fmla="*/ 135750 h 1964551"/>
              <a:gd name="connsiteX6" fmla="*/ 2521973 w 5272548"/>
              <a:gd name="connsiteY6" fmla="*/ 113627 h 1964551"/>
              <a:gd name="connsiteX7" fmla="*/ 3023418 w 5272548"/>
              <a:gd name="connsiteY7" fmla="*/ 1035401 h 1964551"/>
              <a:gd name="connsiteX8" fmla="*/ 2647335 w 5272548"/>
              <a:gd name="connsiteY8" fmla="*/ 991156 h 1964551"/>
              <a:gd name="connsiteX9" fmla="*/ 5036573 w 5272548"/>
              <a:gd name="connsiteY9" fmla="*/ 128376 h 1964551"/>
              <a:gd name="connsiteX10" fmla="*/ 4579373 w 5272548"/>
              <a:gd name="connsiteY10" fmla="*/ 98879 h 1964551"/>
              <a:gd name="connsiteX11" fmla="*/ 5095567 w 5272548"/>
              <a:gd name="connsiteY11" fmla="*/ 1035401 h 1964551"/>
              <a:gd name="connsiteX12" fmla="*/ 4630992 w 5272548"/>
              <a:gd name="connsiteY12" fmla="*/ 1241879 h 1964551"/>
              <a:gd name="connsiteX13" fmla="*/ 5272548 w 5272548"/>
              <a:gd name="connsiteY13" fmla="*/ 1964551 h 1964551"/>
              <a:gd name="connsiteX0" fmla="*/ 0 w 5272548"/>
              <a:gd name="connsiteY0" fmla="*/ 509758 h 1955101"/>
              <a:gd name="connsiteX1" fmla="*/ 973394 w 5272548"/>
              <a:gd name="connsiteY1" fmla="*/ 104177 h 1955101"/>
              <a:gd name="connsiteX2" fmla="*/ 545690 w 5272548"/>
              <a:gd name="connsiteY2" fmla="*/ 126300 h 1955101"/>
              <a:gd name="connsiteX3" fmla="*/ 1047134 w 5272548"/>
              <a:gd name="connsiteY3" fmla="*/ 996455 h 1955101"/>
              <a:gd name="connsiteX4" fmla="*/ 530941 w 5272548"/>
              <a:gd name="connsiteY4" fmla="*/ 907964 h 1955101"/>
              <a:gd name="connsiteX5" fmla="*/ 3008670 w 5272548"/>
              <a:gd name="connsiteY5" fmla="*/ 126300 h 1955101"/>
              <a:gd name="connsiteX6" fmla="*/ 2521973 w 5272548"/>
              <a:gd name="connsiteY6" fmla="*/ 104177 h 1955101"/>
              <a:gd name="connsiteX7" fmla="*/ 3023418 w 5272548"/>
              <a:gd name="connsiteY7" fmla="*/ 1025951 h 1955101"/>
              <a:gd name="connsiteX8" fmla="*/ 2647335 w 5272548"/>
              <a:gd name="connsiteY8" fmla="*/ 981706 h 1955101"/>
              <a:gd name="connsiteX9" fmla="*/ 5036573 w 5272548"/>
              <a:gd name="connsiteY9" fmla="*/ 118926 h 1955101"/>
              <a:gd name="connsiteX10" fmla="*/ 4579373 w 5272548"/>
              <a:gd name="connsiteY10" fmla="*/ 89429 h 1955101"/>
              <a:gd name="connsiteX11" fmla="*/ 5095567 w 5272548"/>
              <a:gd name="connsiteY11" fmla="*/ 1025951 h 1955101"/>
              <a:gd name="connsiteX12" fmla="*/ 4630992 w 5272548"/>
              <a:gd name="connsiteY12" fmla="*/ 1232429 h 1955101"/>
              <a:gd name="connsiteX13" fmla="*/ 5272548 w 5272548"/>
              <a:gd name="connsiteY13" fmla="*/ 1955101 h 1955101"/>
              <a:gd name="connsiteX0" fmla="*/ 0 w 5272548"/>
              <a:gd name="connsiteY0" fmla="*/ 502169 h 1947512"/>
              <a:gd name="connsiteX1" fmla="*/ 973394 w 5272548"/>
              <a:gd name="connsiteY1" fmla="*/ 96588 h 1947512"/>
              <a:gd name="connsiteX2" fmla="*/ 545690 w 5272548"/>
              <a:gd name="connsiteY2" fmla="*/ 118711 h 1947512"/>
              <a:gd name="connsiteX3" fmla="*/ 1047134 w 5272548"/>
              <a:gd name="connsiteY3" fmla="*/ 988866 h 1947512"/>
              <a:gd name="connsiteX4" fmla="*/ 530941 w 5272548"/>
              <a:gd name="connsiteY4" fmla="*/ 900375 h 1947512"/>
              <a:gd name="connsiteX5" fmla="*/ 3008670 w 5272548"/>
              <a:gd name="connsiteY5" fmla="*/ 118711 h 1947512"/>
              <a:gd name="connsiteX6" fmla="*/ 2521973 w 5272548"/>
              <a:gd name="connsiteY6" fmla="*/ 96588 h 1947512"/>
              <a:gd name="connsiteX7" fmla="*/ 3023418 w 5272548"/>
              <a:gd name="connsiteY7" fmla="*/ 1018362 h 1947512"/>
              <a:gd name="connsiteX8" fmla="*/ 2647335 w 5272548"/>
              <a:gd name="connsiteY8" fmla="*/ 974117 h 1947512"/>
              <a:gd name="connsiteX9" fmla="*/ 5036573 w 5272548"/>
              <a:gd name="connsiteY9" fmla="*/ 111337 h 1947512"/>
              <a:gd name="connsiteX10" fmla="*/ 4653115 w 5272548"/>
              <a:gd name="connsiteY10" fmla="*/ 111337 h 1947512"/>
              <a:gd name="connsiteX11" fmla="*/ 5095567 w 5272548"/>
              <a:gd name="connsiteY11" fmla="*/ 1018362 h 1947512"/>
              <a:gd name="connsiteX12" fmla="*/ 4630992 w 5272548"/>
              <a:gd name="connsiteY12" fmla="*/ 1224840 h 1947512"/>
              <a:gd name="connsiteX13" fmla="*/ 5272548 w 5272548"/>
              <a:gd name="connsiteY13" fmla="*/ 1947512 h 1947512"/>
              <a:gd name="connsiteX0" fmla="*/ 0 w 5272548"/>
              <a:gd name="connsiteY0" fmla="*/ 502169 h 1947512"/>
              <a:gd name="connsiteX1" fmla="*/ 973394 w 5272548"/>
              <a:gd name="connsiteY1" fmla="*/ 96588 h 1947512"/>
              <a:gd name="connsiteX2" fmla="*/ 545690 w 5272548"/>
              <a:gd name="connsiteY2" fmla="*/ 118711 h 1947512"/>
              <a:gd name="connsiteX3" fmla="*/ 1047134 w 5272548"/>
              <a:gd name="connsiteY3" fmla="*/ 988866 h 1947512"/>
              <a:gd name="connsiteX4" fmla="*/ 530941 w 5272548"/>
              <a:gd name="connsiteY4" fmla="*/ 900375 h 1947512"/>
              <a:gd name="connsiteX5" fmla="*/ 2964425 w 5272548"/>
              <a:gd name="connsiteY5" fmla="*/ 118711 h 1947512"/>
              <a:gd name="connsiteX6" fmla="*/ 2521973 w 5272548"/>
              <a:gd name="connsiteY6" fmla="*/ 96588 h 1947512"/>
              <a:gd name="connsiteX7" fmla="*/ 3023418 w 5272548"/>
              <a:gd name="connsiteY7" fmla="*/ 1018362 h 1947512"/>
              <a:gd name="connsiteX8" fmla="*/ 2647335 w 5272548"/>
              <a:gd name="connsiteY8" fmla="*/ 974117 h 1947512"/>
              <a:gd name="connsiteX9" fmla="*/ 5036573 w 5272548"/>
              <a:gd name="connsiteY9" fmla="*/ 111337 h 1947512"/>
              <a:gd name="connsiteX10" fmla="*/ 4653115 w 5272548"/>
              <a:gd name="connsiteY10" fmla="*/ 111337 h 1947512"/>
              <a:gd name="connsiteX11" fmla="*/ 5095567 w 5272548"/>
              <a:gd name="connsiteY11" fmla="*/ 1018362 h 1947512"/>
              <a:gd name="connsiteX12" fmla="*/ 4630992 w 5272548"/>
              <a:gd name="connsiteY12" fmla="*/ 1224840 h 1947512"/>
              <a:gd name="connsiteX13" fmla="*/ 5272548 w 5272548"/>
              <a:gd name="connsiteY13" fmla="*/ 1947512 h 1947512"/>
              <a:gd name="connsiteX0" fmla="*/ 0 w 5272548"/>
              <a:gd name="connsiteY0" fmla="*/ 502169 h 1947512"/>
              <a:gd name="connsiteX1" fmla="*/ 973394 w 5272548"/>
              <a:gd name="connsiteY1" fmla="*/ 96588 h 1947512"/>
              <a:gd name="connsiteX2" fmla="*/ 545690 w 5272548"/>
              <a:gd name="connsiteY2" fmla="*/ 118711 h 1947512"/>
              <a:gd name="connsiteX3" fmla="*/ 1047134 w 5272548"/>
              <a:gd name="connsiteY3" fmla="*/ 988866 h 1947512"/>
              <a:gd name="connsiteX4" fmla="*/ 530941 w 5272548"/>
              <a:gd name="connsiteY4" fmla="*/ 900375 h 1947512"/>
              <a:gd name="connsiteX5" fmla="*/ 2964425 w 5272548"/>
              <a:gd name="connsiteY5" fmla="*/ 118711 h 1947512"/>
              <a:gd name="connsiteX6" fmla="*/ 2580967 w 5272548"/>
              <a:gd name="connsiteY6" fmla="*/ 96588 h 1947512"/>
              <a:gd name="connsiteX7" fmla="*/ 3023418 w 5272548"/>
              <a:gd name="connsiteY7" fmla="*/ 1018362 h 1947512"/>
              <a:gd name="connsiteX8" fmla="*/ 2647335 w 5272548"/>
              <a:gd name="connsiteY8" fmla="*/ 974117 h 1947512"/>
              <a:gd name="connsiteX9" fmla="*/ 5036573 w 5272548"/>
              <a:gd name="connsiteY9" fmla="*/ 111337 h 1947512"/>
              <a:gd name="connsiteX10" fmla="*/ 4653115 w 5272548"/>
              <a:gd name="connsiteY10" fmla="*/ 111337 h 1947512"/>
              <a:gd name="connsiteX11" fmla="*/ 5095567 w 5272548"/>
              <a:gd name="connsiteY11" fmla="*/ 1018362 h 1947512"/>
              <a:gd name="connsiteX12" fmla="*/ 4630992 w 5272548"/>
              <a:gd name="connsiteY12" fmla="*/ 1224840 h 1947512"/>
              <a:gd name="connsiteX13" fmla="*/ 5272548 w 5272548"/>
              <a:gd name="connsiteY13" fmla="*/ 1947512 h 1947512"/>
              <a:gd name="connsiteX0" fmla="*/ 0 w 5353664"/>
              <a:gd name="connsiteY0" fmla="*/ 457924 h 1947512"/>
              <a:gd name="connsiteX1" fmla="*/ 1054510 w 5353664"/>
              <a:gd name="connsiteY1" fmla="*/ 96588 h 1947512"/>
              <a:gd name="connsiteX2" fmla="*/ 626806 w 5353664"/>
              <a:gd name="connsiteY2" fmla="*/ 118711 h 1947512"/>
              <a:gd name="connsiteX3" fmla="*/ 1128250 w 5353664"/>
              <a:gd name="connsiteY3" fmla="*/ 988866 h 1947512"/>
              <a:gd name="connsiteX4" fmla="*/ 612057 w 5353664"/>
              <a:gd name="connsiteY4" fmla="*/ 900375 h 1947512"/>
              <a:gd name="connsiteX5" fmla="*/ 3045541 w 5353664"/>
              <a:gd name="connsiteY5" fmla="*/ 118711 h 1947512"/>
              <a:gd name="connsiteX6" fmla="*/ 2662083 w 5353664"/>
              <a:gd name="connsiteY6" fmla="*/ 96588 h 1947512"/>
              <a:gd name="connsiteX7" fmla="*/ 3104534 w 5353664"/>
              <a:gd name="connsiteY7" fmla="*/ 1018362 h 1947512"/>
              <a:gd name="connsiteX8" fmla="*/ 2728451 w 5353664"/>
              <a:gd name="connsiteY8" fmla="*/ 974117 h 1947512"/>
              <a:gd name="connsiteX9" fmla="*/ 5117689 w 5353664"/>
              <a:gd name="connsiteY9" fmla="*/ 111337 h 1947512"/>
              <a:gd name="connsiteX10" fmla="*/ 4734231 w 5353664"/>
              <a:gd name="connsiteY10" fmla="*/ 111337 h 1947512"/>
              <a:gd name="connsiteX11" fmla="*/ 5176683 w 5353664"/>
              <a:gd name="connsiteY11" fmla="*/ 1018362 h 1947512"/>
              <a:gd name="connsiteX12" fmla="*/ 4712108 w 5353664"/>
              <a:gd name="connsiteY12" fmla="*/ 1224840 h 1947512"/>
              <a:gd name="connsiteX13" fmla="*/ 5353664 w 5353664"/>
              <a:gd name="connsiteY13" fmla="*/ 1947512 h 1947512"/>
              <a:gd name="connsiteX0" fmla="*/ 0 w 5390535"/>
              <a:gd name="connsiteY0" fmla="*/ 457924 h 1947512"/>
              <a:gd name="connsiteX1" fmla="*/ 1091381 w 5390535"/>
              <a:gd name="connsiteY1" fmla="*/ 96588 h 1947512"/>
              <a:gd name="connsiteX2" fmla="*/ 663677 w 5390535"/>
              <a:gd name="connsiteY2" fmla="*/ 118711 h 1947512"/>
              <a:gd name="connsiteX3" fmla="*/ 1165121 w 5390535"/>
              <a:gd name="connsiteY3" fmla="*/ 988866 h 1947512"/>
              <a:gd name="connsiteX4" fmla="*/ 648928 w 5390535"/>
              <a:gd name="connsiteY4" fmla="*/ 900375 h 1947512"/>
              <a:gd name="connsiteX5" fmla="*/ 3082412 w 5390535"/>
              <a:gd name="connsiteY5" fmla="*/ 118711 h 1947512"/>
              <a:gd name="connsiteX6" fmla="*/ 2698954 w 5390535"/>
              <a:gd name="connsiteY6" fmla="*/ 96588 h 1947512"/>
              <a:gd name="connsiteX7" fmla="*/ 3141405 w 5390535"/>
              <a:gd name="connsiteY7" fmla="*/ 1018362 h 1947512"/>
              <a:gd name="connsiteX8" fmla="*/ 2765322 w 5390535"/>
              <a:gd name="connsiteY8" fmla="*/ 974117 h 1947512"/>
              <a:gd name="connsiteX9" fmla="*/ 5154560 w 5390535"/>
              <a:gd name="connsiteY9" fmla="*/ 111337 h 1947512"/>
              <a:gd name="connsiteX10" fmla="*/ 4771102 w 5390535"/>
              <a:gd name="connsiteY10" fmla="*/ 111337 h 1947512"/>
              <a:gd name="connsiteX11" fmla="*/ 5213554 w 5390535"/>
              <a:gd name="connsiteY11" fmla="*/ 1018362 h 1947512"/>
              <a:gd name="connsiteX12" fmla="*/ 4748979 w 5390535"/>
              <a:gd name="connsiteY12" fmla="*/ 1224840 h 1947512"/>
              <a:gd name="connsiteX13" fmla="*/ 5390535 w 5390535"/>
              <a:gd name="connsiteY13" fmla="*/ 1947512 h 1947512"/>
              <a:gd name="connsiteX0" fmla="*/ 0 w 5678129"/>
              <a:gd name="connsiteY0" fmla="*/ 457924 h 1255531"/>
              <a:gd name="connsiteX1" fmla="*/ 1091381 w 5678129"/>
              <a:gd name="connsiteY1" fmla="*/ 96588 h 1255531"/>
              <a:gd name="connsiteX2" fmla="*/ 663677 w 5678129"/>
              <a:gd name="connsiteY2" fmla="*/ 118711 h 1255531"/>
              <a:gd name="connsiteX3" fmla="*/ 1165121 w 5678129"/>
              <a:gd name="connsiteY3" fmla="*/ 988866 h 1255531"/>
              <a:gd name="connsiteX4" fmla="*/ 648928 w 5678129"/>
              <a:gd name="connsiteY4" fmla="*/ 900375 h 1255531"/>
              <a:gd name="connsiteX5" fmla="*/ 3082412 w 5678129"/>
              <a:gd name="connsiteY5" fmla="*/ 118711 h 1255531"/>
              <a:gd name="connsiteX6" fmla="*/ 2698954 w 5678129"/>
              <a:gd name="connsiteY6" fmla="*/ 96588 h 1255531"/>
              <a:gd name="connsiteX7" fmla="*/ 3141405 w 5678129"/>
              <a:gd name="connsiteY7" fmla="*/ 1018362 h 1255531"/>
              <a:gd name="connsiteX8" fmla="*/ 2765322 w 5678129"/>
              <a:gd name="connsiteY8" fmla="*/ 974117 h 1255531"/>
              <a:gd name="connsiteX9" fmla="*/ 5154560 w 5678129"/>
              <a:gd name="connsiteY9" fmla="*/ 111337 h 1255531"/>
              <a:gd name="connsiteX10" fmla="*/ 4771102 w 5678129"/>
              <a:gd name="connsiteY10" fmla="*/ 111337 h 1255531"/>
              <a:gd name="connsiteX11" fmla="*/ 5213554 w 5678129"/>
              <a:gd name="connsiteY11" fmla="*/ 1018362 h 1255531"/>
              <a:gd name="connsiteX12" fmla="*/ 4748979 w 5678129"/>
              <a:gd name="connsiteY12" fmla="*/ 1224840 h 1255531"/>
              <a:gd name="connsiteX13" fmla="*/ 5678129 w 5678129"/>
              <a:gd name="connsiteY13" fmla="*/ 494796 h 1255531"/>
              <a:gd name="connsiteX0" fmla="*/ 0 w 5678129"/>
              <a:gd name="connsiteY0" fmla="*/ 457924 h 1255531"/>
              <a:gd name="connsiteX1" fmla="*/ 1091381 w 5678129"/>
              <a:gd name="connsiteY1" fmla="*/ 96588 h 1255531"/>
              <a:gd name="connsiteX2" fmla="*/ 663677 w 5678129"/>
              <a:gd name="connsiteY2" fmla="*/ 118711 h 1255531"/>
              <a:gd name="connsiteX3" fmla="*/ 1165121 w 5678129"/>
              <a:gd name="connsiteY3" fmla="*/ 988866 h 1255531"/>
              <a:gd name="connsiteX4" fmla="*/ 648928 w 5678129"/>
              <a:gd name="connsiteY4" fmla="*/ 900375 h 1255531"/>
              <a:gd name="connsiteX5" fmla="*/ 3082412 w 5678129"/>
              <a:gd name="connsiteY5" fmla="*/ 118711 h 1255531"/>
              <a:gd name="connsiteX6" fmla="*/ 2698954 w 5678129"/>
              <a:gd name="connsiteY6" fmla="*/ 96588 h 1255531"/>
              <a:gd name="connsiteX7" fmla="*/ 3141405 w 5678129"/>
              <a:gd name="connsiteY7" fmla="*/ 1018362 h 1255531"/>
              <a:gd name="connsiteX8" fmla="*/ 2765322 w 5678129"/>
              <a:gd name="connsiteY8" fmla="*/ 974117 h 1255531"/>
              <a:gd name="connsiteX9" fmla="*/ 5154560 w 5678129"/>
              <a:gd name="connsiteY9" fmla="*/ 111337 h 1255531"/>
              <a:gd name="connsiteX10" fmla="*/ 4771102 w 5678129"/>
              <a:gd name="connsiteY10" fmla="*/ 111337 h 1255531"/>
              <a:gd name="connsiteX11" fmla="*/ 5213554 w 5678129"/>
              <a:gd name="connsiteY11" fmla="*/ 1018362 h 1255531"/>
              <a:gd name="connsiteX12" fmla="*/ 4748979 w 5678129"/>
              <a:gd name="connsiteY12" fmla="*/ 1224840 h 1255531"/>
              <a:gd name="connsiteX13" fmla="*/ 5678129 w 5678129"/>
              <a:gd name="connsiteY13" fmla="*/ 494796 h 1255531"/>
              <a:gd name="connsiteX0" fmla="*/ 0 w 5678129"/>
              <a:gd name="connsiteY0" fmla="*/ 457924 h 1109950"/>
              <a:gd name="connsiteX1" fmla="*/ 1091381 w 5678129"/>
              <a:gd name="connsiteY1" fmla="*/ 96588 h 1109950"/>
              <a:gd name="connsiteX2" fmla="*/ 663677 w 5678129"/>
              <a:gd name="connsiteY2" fmla="*/ 118711 h 1109950"/>
              <a:gd name="connsiteX3" fmla="*/ 1165121 w 5678129"/>
              <a:gd name="connsiteY3" fmla="*/ 988866 h 1109950"/>
              <a:gd name="connsiteX4" fmla="*/ 648928 w 5678129"/>
              <a:gd name="connsiteY4" fmla="*/ 900375 h 1109950"/>
              <a:gd name="connsiteX5" fmla="*/ 3082412 w 5678129"/>
              <a:gd name="connsiteY5" fmla="*/ 118711 h 1109950"/>
              <a:gd name="connsiteX6" fmla="*/ 2698954 w 5678129"/>
              <a:gd name="connsiteY6" fmla="*/ 96588 h 1109950"/>
              <a:gd name="connsiteX7" fmla="*/ 3141405 w 5678129"/>
              <a:gd name="connsiteY7" fmla="*/ 1018362 h 1109950"/>
              <a:gd name="connsiteX8" fmla="*/ 2765322 w 5678129"/>
              <a:gd name="connsiteY8" fmla="*/ 974117 h 1109950"/>
              <a:gd name="connsiteX9" fmla="*/ 5154560 w 5678129"/>
              <a:gd name="connsiteY9" fmla="*/ 111337 h 1109950"/>
              <a:gd name="connsiteX10" fmla="*/ 4771102 w 5678129"/>
              <a:gd name="connsiteY10" fmla="*/ 111337 h 1109950"/>
              <a:gd name="connsiteX11" fmla="*/ 5213554 w 5678129"/>
              <a:gd name="connsiteY11" fmla="*/ 1018362 h 1109950"/>
              <a:gd name="connsiteX12" fmla="*/ 4734230 w 5678129"/>
              <a:gd name="connsiteY12" fmla="*/ 974118 h 1109950"/>
              <a:gd name="connsiteX13" fmla="*/ 5678129 w 5678129"/>
              <a:gd name="connsiteY13" fmla="*/ 494796 h 1109950"/>
              <a:gd name="connsiteX0" fmla="*/ 0 w 5641258"/>
              <a:gd name="connsiteY0" fmla="*/ 457924 h 1109950"/>
              <a:gd name="connsiteX1" fmla="*/ 1091381 w 5641258"/>
              <a:gd name="connsiteY1" fmla="*/ 96588 h 1109950"/>
              <a:gd name="connsiteX2" fmla="*/ 663677 w 5641258"/>
              <a:gd name="connsiteY2" fmla="*/ 118711 h 1109950"/>
              <a:gd name="connsiteX3" fmla="*/ 1165121 w 5641258"/>
              <a:gd name="connsiteY3" fmla="*/ 988866 h 1109950"/>
              <a:gd name="connsiteX4" fmla="*/ 648928 w 5641258"/>
              <a:gd name="connsiteY4" fmla="*/ 900375 h 1109950"/>
              <a:gd name="connsiteX5" fmla="*/ 3082412 w 5641258"/>
              <a:gd name="connsiteY5" fmla="*/ 118711 h 1109950"/>
              <a:gd name="connsiteX6" fmla="*/ 2698954 w 5641258"/>
              <a:gd name="connsiteY6" fmla="*/ 96588 h 1109950"/>
              <a:gd name="connsiteX7" fmla="*/ 3141405 w 5641258"/>
              <a:gd name="connsiteY7" fmla="*/ 1018362 h 1109950"/>
              <a:gd name="connsiteX8" fmla="*/ 2765322 w 5641258"/>
              <a:gd name="connsiteY8" fmla="*/ 974117 h 1109950"/>
              <a:gd name="connsiteX9" fmla="*/ 5154560 w 5641258"/>
              <a:gd name="connsiteY9" fmla="*/ 111337 h 1109950"/>
              <a:gd name="connsiteX10" fmla="*/ 4771102 w 5641258"/>
              <a:gd name="connsiteY10" fmla="*/ 111337 h 1109950"/>
              <a:gd name="connsiteX11" fmla="*/ 5213554 w 5641258"/>
              <a:gd name="connsiteY11" fmla="*/ 1018362 h 1109950"/>
              <a:gd name="connsiteX12" fmla="*/ 4734230 w 5641258"/>
              <a:gd name="connsiteY12" fmla="*/ 974118 h 1109950"/>
              <a:gd name="connsiteX13" fmla="*/ 5641258 w 5641258"/>
              <a:gd name="connsiteY13" fmla="*/ 634906 h 1109950"/>
              <a:gd name="connsiteX0" fmla="*/ 0 w 5641258"/>
              <a:gd name="connsiteY0" fmla="*/ 457924 h 1109950"/>
              <a:gd name="connsiteX1" fmla="*/ 1091381 w 5641258"/>
              <a:gd name="connsiteY1" fmla="*/ 96588 h 1109950"/>
              <a:gd name="connsiteX2" fmla="*/ 663677 w 5641258"/>
              <a:gd name="connsiteY2" fmla="*/ 118711 h 1109950"/>
              <a:gd name="connsiteX3" fmla="*/ 1165121 w 5641258"/>
              <a:gd name="connsiteY3" fmla="*/ 988866 h 1109950"/>
              <a:gd name="connsiteX4" fmla="*/ 648928 w 5641258"/>
              <a:gd name="connsiteY4" fmla="*/ 900375 h 1109950"/>
              <a:gd name="connsiteX5" fmla="*/ 3082412 w 5641258"/>
              <a:gd name="connsiteY5" fmla="*/ 118711 h 1109950"/>
              <a:gd name="connsiteX6" fmla="*/ 2698954 w 5641258"/>
              <a:gd name="connsiteY6" fmla="*/ 96588 h 1109950"/>
              <a:gd name="connsiteX7" fmla="*/ 3141405 w 5641258"/>
              <a:gd name="connsiteY7" fmla="*/ 1018362 h 1109950"/>
              <a:gd name="connsiteX8" fmla="*/ 2765322 w 5641258"/>
              <a:gd name="connsiteY8" fmla="*/ 974117 h 1109950"/>
              <a:gd name="connsiteX9" fmla="*/ 5154560 w 5641258"/>
              <a:gd name="connsiteY9" fmla="*/ 111337 h 1109950"/>
              <a:gd name="connsiteX10" fmla="*/ 4771102 w 5641258"/>
              <a:gd name="connsiteY10" fmla="*/ 111337 h 1109950"/>
              <a:gd name="connsiteX11" fmla="*/ 5213554 w 5641258"/>
              <a:gd name="connsiteY11" fmla="*/ 1018362 h 1109950"/>
              <a:gd name="connsiteX12" fmla="*/ 4734230 w 5641258"/>
              <a:gd name="connsiteY12" fmla="*/ 974118 h 1109950"/>
              <a:gd name="connsiteX13" fmla="*/ 5641258 w 5641258"/>
              <a:gd name="connsiteY13" fmla="*/ 634906 h 1109950"/>
              <a:gd name="connsiteX0" fmla="*/ 0 w 5641258"/>
              <a:gd name="connsiteY0" fmla="*/ 457924 h 1109950"/>
              <a:gd name="connsiteX1" fmla="*/ 1091381 w 5641258"/>
              <a:gd name="connsiteY1" fmla="*/ 96588 h 1109950"/>
              <a:gd name="connsiteX2" fmla="*/ 663677 w 5641258"/>
              <a:gd name="connsiteY2" fmla="*/ 118711 h 1109950"/>
              <a:gd name="connsiteX3" fmla="*/ 1165121 w 5641258"/>
              <a:gd name="connsiteY3" fmla="*/ 988866 h 1109950"/>
              <a:gd name="connsiteX4" fmla="*/ 648928 w 5641258"/>
              <a:gd name="connsiteY4" fmla="*/ 900375 h 1109950"/>
              <a:gd name="connsiteX5" fmla="*/ 3082412 w 5641258"/>
              <a:gd name="connsiteY5" fmla="*/ 118711 h 1109950"/>
              <a:gd name="connsiteX6" fmla="*/ 2698954 w 5641258"/>
              <a:gd name="connsiteY6" fmla="*/ 96588 h 1109950"/>
              <a:gd name="connsiteX7" fmla="*/ 3141405 w 5641258"/>
              <a:gd name="connsiteY7" fmla="*/ 1018362 h 1109950"/>
              <a:gd name="connsiteX8" fmla="*/ 2765322 w 5641258"/>
              <a:gd name="connsiteY8" fmla="*/ 974117 h 1109950"/>
              <a:gd name="connsiteX9" fmla="*/ 5154560 w 5641258"/>
              <a:gd name="connsiteY9" fmla="*/ 111337 h 1109950"/>
              <a:gd name="connsiteX10" fmla="*/ 4771102 w 5641258"/>
              <a:gd name="connsiteY10" fmla="*/ 111337 h 1109950"/>
              <a:gd name="connsiteX11" fmla="*/ 5213554 w 5641258"/>
              <a:gd name="connsiteY11" fmla="*/ 1018362 h 1109950"/>
              <a:gd name="connsiteX12" fmla="*/ 4734230 w 5641258"/>
              <a:gd name="connsiteY12" fmla="*/ 1018363 h 1109950"/>
              <a:gd name="connsiteX13" fmla="*/ 5641258 w 5641258"/>
              <a:gd name="connsiteY13" fmla="*/ 634906 h 1109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5641258" h="1109950">
                <a:moveTo>
                  <a:pt x="0" y="457924"/>
                </a:moveTo>
                <a:cubicBezTo>
                  <a:pt x="366866" y="332563"/>
                  <a:pt x="980768" y="153124"/>
                  <a:pt x="1091381" y="96588"/>
                </a:cubicBezTo>
                <a:cubicBezTo>
                  <a:pt x="1201994" y="40053"/>
                  <a:pt x="651387" y="-30002"/>
                  <a:pt x="663677" y="118711"/>
                </a:cubicBezTo>
                <a:cubicBezTo>
                  <a:pt x="675967" y="267424"/>
                  <a:pt x="1167579" y="858589"/>
                  <a:pt x="1165121" y="988866"/>
                </a:cubicBezTo>
                <a:cubicBezTo>
                  <a:pt x="1162663" y="1119143"/>
                  <a:pt x="329380" y="1045401"/>
                  <a:pt x="648928" y="900375"/>
                </a:cubicBezTo>
                <a:cubicBezTo>
                  <a:pt x="968476" y="755349"/>
                  <a:pt x="2740741" y="252675"/>
                  <a:pt x="3082412" y="118711"/>
                </a:cubicBezTo>
                <a:cubicBezTo>
                  <a:pt x="3424083" y="-15253"/>
                  <a:pt x="2689122" y="-53354"/>
                  <a:pt x="2698954" y="96588"/>
                </a:cubicBezTo>
                <a:cubicBezTo>
                  <a:pt x="2708786" y="246530"/>
                  <a:pt x="3130344" y="872107"/>
                  <a:pt x="3141405" y="1018362"/>
                </a:cubicBezTo>
                <a:cubicBezTo>
                  <a:pt x="3152466" y="1164617"/>
                  <a:pt x="2429796" y="1125288"/>
                  <a:pt x="2765322" y="974117"/>
                </a:cubicBezTo>
                <a:cubicBezTo>
                  <a:pt x="3100848" y="822946"/>
                  <a:pt x="4820263" y="255134"/>
                  <a:pt x="5154560" y="111337"/>
                </a:cubicBezTo>
                <a:cubicBezTo>
                  <a:pt x="5488857" y="-32460"/>
                  <a:pt x="4761270" y="-39834"/>
                  <a:pt x="4771102" y="111337"/>
                </a:cubicBezTo>
                <a:cubicBezTo>
                  <a:pt x="4780934" y="262508"/>
                  <a:pt x="5219699" y="867191"/>
                  <a:pt x="5213554" y="1018362"/>
                </a:cubicBezTo>
                <a:cubicBezTo>
                  <a:pt x="5207409" y="1169533"/>
                  <a:pt x="4662946" y="1082272"/>
                  <a:pt x="4734230" y="1018363"/>
                </a:cubicBezTo>
                <a:cubicBezTo>
                  <a:pt x="4805514" y="954454"/>
                  <a:pt x="5188973" y="834008"/>
                  <a:pt x="5641258" y="634906"/>
                </a:cubicBezTo>
              </a:path>
            </a:pathLst>
          </a:custGeom>
          <a:noFill/>
          <a:ln w="25400">
            <a:solidFill>
              <a:srgbClr val="0070C0"/>
            </a:solidFill>
            <a:prstDash val="sys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3" name="Titel 1"/>
          <p:cNvSpPr>
            <a:spLocks noGrp="1"/>
          </p:cNvSpPr>
          <p:nvPr>
            <p:ph type="title"/>
          </p:nvPr>
        </p:nvSpPr>
        <p:spPr>
          <a:xfrm>
            <a:off x="1" y="274638"/>
            <a:ext cx="9115944" cy="1143000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>Augmenting flows that don’t mix up the destinations?</a:t>
            </a:r>
          </a:p>
        </p:txBody>
      </p:sp>
      <p:sp>
        <p:nvSpPr>
          <p:cNvPr id="54" name="Textfeld 53"/>
          <p:cNvSpPr txBox="1"/>
          <p:nvPr/>
        </p:nvSpPr>
        <p:spPr>
          <a:xfrm>
            <a:off x="5261685" y="5872678"/>
            <a:ext cx="379475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800" dirty="0" smtClean="0"/>
              <a:t>size of each flow: 1</a:t>
            </a:r>
          </a:p>
          <a:p>
            <a:pPr algn="r"/>
            <a:r>
              <a:rPr lang="en-US" sz="2800" dirty="0" smtClean="0"/>
              <a:t>  capacity of each links: 1</a:t>
            </a:r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354396544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19"/>
          <p:cNvSpPr/>
          <p:nvPr/>
        </p:nvSpPr>
        <p:spPr>
          <a:xfrm>
            <a:off x="978582" y="191623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5" name="Oval 19"/>
          <p:cNvSpPr/>
          <p:nvPr/>
        </p:nvSpPr>
        <p:spPr>
          <a:xfrm>
            <a:off x="978582" y="305378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6" name="Rechteck 5"/>
          <p:cNvSpPr/>
          <p:nvPr/>
        </p:nvSpPr>
        <p:spPr>
          <a:xfrm>
            <a:off x="1031480" y="1955730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7" name="Rechteck 6"/>
          <p:cNvSpPr/>
          <p:nvPr/>
        </p:nvSpPr>
        <p:spPr>
          <a:xfrm>
            <a:off x="1034084" y="3097596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3</a:t>
            </a:r>
            <a:endParaRPr lang="en-US" sz="1200" baseline="-25000" dirty="0"/>
          </a:p>
        </p:txBody>
      </p:sp>
      <p:sp>
        <p:nvSpPr>
          <p:cNvPr id="8" name="Oval 19"/>
          <p:cNvSpPr/>
          <p:nvPr/>
        </p:nvSpPr>
        <p:spPr>
          <a:xfrm>
            <a:off x="1998452" y="191191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9" name="Oval 19"/>
          <p:cNvSpPr/>
          <p:nvPr/>
        </p:nvSpPr>
        <p:spPr>
          <a:xfrm>
            <a:off x="1998451" y="305451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0" name="Oval 19"/>
          <p:cNvSpPr/>
          <p:nvPr/>
        </p:nvSpPr>
        <p:spPr>
          <a:xfrm>
            <a:off x="3018321" y="191191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1" name="Oval 19"/>
          <p:cNvSpPr/>
          <p:nvPr/>
        </p:nvSpPr>
        <p:spPr>
          <a:xfrm>
            <a:off x="3018320" y="305451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2" name="Oval 19"/>
          <p:cNvSpPr/>
          <p:nvPr/>
        </p:nvSpPr>
        <p:spPr>
          <a:xfrm>
            <a:off x="4038190" y="19111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3" name="Oval 19"/>
          <p:cNvSpPr/>
          <p:nvPr/>
        </p:nvSpPr>
        <p:spPr>
          <a:xfrm>
            <a:off x="4038189" y="305378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4" name="Oval 19"/>
          <p:cNvSpPr/>
          <p:nvPr/>
        </p:nvSpPr>
        <p:spPr>
          <a:xfrm>
            <a:off x="5058059" y="19111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5" name="Oval 19"/>
          <p:cNvSpPr/>
          <p:nvPr/>
        </p:nvSpPr>
        <p:spPr>
          <a:xfrm>
            <a:off x="5058058" y="305378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6" name="Oval 19"/>
          <p:cNvSpPr/>
          <p:nvPr/>
        </p:nvSpPr>
        <p:spPr>
          <a:xfrm>
            <a:off x="6077927" y="19111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7" name="Oval 19"/>
          <p:cNvSpPr/>
          <p:nvPr/>
        </p:nvSpPr>
        <p:spPr>
          <a:xfrm>
            <a:off x="6077926" y="305378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7097796" y="19111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097795" y="305378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0" name="Oval 19"/>
          <p:cNvSpPr/>
          <p:nvPr/>
        </p:nvSpPr>
        <p:spPr>
          <a:xfrm>
            <a:off x="8117664" y="3055243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Oval 19"/>
          <p:cNvSpPr/>
          <p:nvPr/>
        </p:nvSpPr>
        <p:spPr>
          <a:xfrm>
            <a:off x="8117665" y="19111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2" name="Rechteck 21"/>
          <p:cNvSpPr/>
          <p:nvPr/>
        </p:nvSpPr>
        <p:spPr>
          <a:xfrm>
            <a:off x="8166927" y="3097596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r>
              <a:rPr lang="en-US" sz="1200" baseline="-25000" dirty="0" smtClean="0"/>
              <a:t>3</a:t>
            </a:r>
            <a:endParaRPr lang="en-US" sz="1200" baseline="-25000" dirty="0"/>
          </a:p>
        </p:txBody>
      </p:sp>
      <p:sp>
        <p:nvSpPr>
          <p:cNvPr id="23" name="Rechteck 22"/>
          <p:cNvSpPr/>
          <p:nvPr/>
        </p:nvSpPr>
        <p:spPr>
          <a:xfrm>
            <a:off x="8166952" y="1955206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cxnSp>
        <p:nvCxnSpPr>
          <p:cNvPr id="24" name="Gerade Verbindung mit Pfeil 23"/>
          <p:cNvCxnSpPr>
            <a:stCxn id="4" idx="6"/>
            <a:endCxn id="8" idx="2"/>
          </p:cNvCxnSpPr>
          <p:nvPr/>
        </p:nvCxnSpPr>
        <p:spPr>
          <a:xfrm flipV="1">
            <a:off x="1396953" y="2094229"/>
            <a:ext cx="601499" cy="431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Gerade Verbindung mit Pfeil 24"/>
          <p:cNvCxnSpPr>
            <a:stCxn id="8" idx="6"/>
            <a:endCxn id="10" idx="2"/>
          </p:cNvCxnSpPr>
          <p:nvPr/>
        </p:nvCxnSpPr>
        <p:spPr>
          <a:xfrm>
            <a:off x="2416823" y="2094229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Gerade Verbindung mit Pfeil 25"/>
          <p:cNvCxnSpPr>
            <a:stCxn id="10" idx="6"/>
            <a:endCxn id="12" idx="2"/>
          </p:cNvCxnSpPr>
          <p:nvPr/>
        </p:nvCxnSpPr>
        <p:spPr>
          <a:xfrm flipV="1">
            <a:off x="3436692" y="2093501"/>
            <a:ext cx="601498" cy="7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/>
          <p:cNvCxnSpPr>
            <a:stCxn id="12" idx="6"/>
            <a:endCxn id="14" idx="2"/>
          </p:cNvCxnSpPr>
          <p:nvPr/>
        </p:nvCxnSpPr>
        <p:spPr>
          <a:xfrm>
            <a:off x="4456561" y="2093501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 Verbindung mit Pfeil 27"/>
          <p:cNvCxnSpPr>
            <a:stCxn id="14" idx="6"/>
            <a:endCxn id="16" idx="2"/>
          </p:cNvCxnSpPr>
          <p:nvPr/>
        </p:nvCxnSpPr>
        <p:spPr>
          <a:xfrm>
            <a:off x="5476430" y="2093501"/>
            <a:ext cx="60149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16" idx="6"/>
            <a:endCxn id="18" idx="2"/>
          </p:cNvCxnSpPr>
          <p:nvPr/>
        </p:nvCxnSpPr>
        <p:spPr>
          <a:xfrm>
            <a:off x="6496298" y="2093501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 Verbindung mit Pfeil 29"/>
          <p:cNvCxnSpPr>
            <a:stCxn id="18" idx="6"/>
            <a:endCxn id="21" idx="2"/>
          </p:cNvCxnSpPr>
          <p:nvPr/>
        </p:nvCxnSpPr>
        <p:spPr>
          <a:xfrm>
            <a:off x="7516167" y="2093501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 Verbindung mit Pfeil 30"/>
          <p:cNvCxnSpPr>
            <a:stCxn id="5" idx="6"/>
            <a:endCxn id="9" idx="2"/>
          </p:cNvCxnSpPr>
          <p:nvPr/>
        </p:nvCxnSpPr>
        <p:spPr>
          <a:xfrm>
            <a:off x="1396953" y="3236097"/>
            <a:ext cx="601498" cy="7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Gerade Verbindung mit Pfeil 31"/>
          <p:cNvCxnSpPr>
            <a:stCxn id="9" idx="6"/>
            <a:endCxn id="11" idx="2"/>
          </p:cNvCxnSpPr>
          <p:nvPr/>
        </p:nvCxnSpPr>
        <p:spPr>
          <a:xfrm>
            <a:off x="2416822" y="3236825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/>
          <p:cNvCxnSpPr>
            <a:stCxn id="11" idx="6"/>
            <a:endCxn id="13" idx="2"/>
          </p:cNvCxnSpPr>
          <p:nvPr/>
        </p:nvCxnSpPr>
        <p:spPr>
          <a:xfrm flipV="1">
            <a:off x="3436691" y="3236097"/>
            <a:ext cx="601498" cy="7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Gerade Verbindung mit Pfeil 33"/>
          <p:cNvCxnSpPr>
            <a:stCxn id="13" idx="6"/>
            <a:endCxn id="15" idx="2"/>
          </p:cNvCxnSpPr>
          <p:nvPr/>
        </p:nvCxnSpPr>
        <p:spPr>
          <a:xfrm>
            <a:off x="4456560" y="3236097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15" idx="6"/>
            <a:endCxn id="17" idx="2"/>
          </p:cNvCxnSpPr>
          <p:nvPr/>
        </p:nvCxnSpPr>
        <p:spPr>
          <a:xfrm>
            <a:off x="5476429" y="3236097"/>
            <a:ext cx="60149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Gerade Verbindung mit Pfeil 35"/>
          <p:cNvCxnSpPr>
            <a:stCxn id="17" idx="6"/>
            <a:endCxn id="19" idx="2"/>
          </p:cNvCxnSpPr>
          <p:nvPr/>
        </p:nvCxnSpPr>
        <p:spPr>
          <a:xfrm>
            <a:off x="6496297" y="3236097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Gerade Verbindung mit Pfeil 36"/>
          <p:cNvCxnSpPr>
            <a:stCxn id="19" idx="6"/>
            <a:endCxn id="20" idx="2"/>
          </p:cNvCxnSpPr>
          <p:nvPr/>
        </p:nvCxnSpPr>
        <p:spPr>
          <a:xfrm>
            <a:off x="7516166" y="3236097"/>
            <a:ext cx="601498" cy="145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Gerade Verbindung mit Pfeil 37"/>
          <p:cNvCxnSpPr>
            <a:stCxn id="48" idx="6"/>
            <a:endCxn id="10" idx="3"/>
          </p:cNvCxnSpPr>
          <p:nvPr/>
        </p:nvCxnSpPr>
        <p:spPr>
          <a:xfrm flipV="1">
            <a:off x="1815324" y="2223141"/>
            <a:ext cx="1264266" cy="44311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Gerade Verbindung mit Pfeil 38"/>
          <p:cNvCxnSpPr>
            <a:stCxn id="17" idx="7"/>
            <a:endCxn id="50" idx="2"/>
          </p:cNvCxnSpPr>
          <p:nvPr/>
        </p:nvCxnSpPr>
        <p:spPr>
          <a:xfrm flipV="1">
            <a:off x="6435028" y="2666255"/>
            <a:ext cx="1081138" cy="4409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 Verbindung mit Pfeil 39"/>
          <p:cNvCxnSpPr>
            <a:stCxn id="9" idx="7"/>
            <a:endCxn id="14" idx="3"/>
          </p:cNvCxnSpPr>
          <p:nvPr/>
        </p:nvCxnSpPr>
        <p:spPr>
          <a:xfrm flipV="1">
            <a:off x="2355553" y="2222413"/>
            <a:ext cx="2763775" cy="88549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Gerade Verbindung mit Pfeil 40"/>
          <p:cNvCxnSpPr>
            <a:stCxn id="8" idx="5"/>
            <a:endCxn id="11" idx="1"/>
          </p:cNvCxnSpPr>
          <p:nvPr/>
        </p:nvCxnSpPr>
        <p:spPr>
          <a:xfrm>
            <a:off x="2355554" y="2223141"/>
            <a:ext cx="724035" cy="88477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Gerade Verbindung mit Pfeil 41"/>
          <p:cNvCxnSpPr>
            <a:stCxn id="12" idx="5"/>
            <a:endCxn id="15" idx="1"/>
          </p:cNvCxnSpPr>
          <p:nvPr/>
        </p:nvCxnSpPr>
        <p:spPr>
          <a:xfrm>
            <a:off x="4395292" y="2222413"/>
            <a:ext cx="724035" cy="88477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Gerade Verbindung mit Pfeil 42"/>
          <p:cNvCxnSpPr>
            <a:stCxn id="13" idx="7"/>
            <a:endCxn id="18" idx="3"/>
          </p:cNvCxnSpPr>
          <p:nvPr/>
        </p:nvCxnSpPr>
        <p:spPr>
          <a:xfrm flipV="1">
            <a:off x="4395291" y="2222413"/>
            <a:ext cx="2763774" cy="88477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Gerade Verbindung mit Pfeil 43"/>
          <p:cNvCxnSpPr>
            <a:stCxn id="16" idx="5"/>
            <a:endCxn id="19" idx="1"/>
          </p:cNvCxnSpPr>
          <p:nvPr/>
        </p:nvCxnSpPr>
        <p:spPr>
          <a:xfrm>
            <a:off x="6435029" y="2222413"/>
            <a:ext cx="724035" cy="88477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Freihandform 44"/>
          <p:cNvSpPr/>
          <p:nvPr/>
        </p:nvSpPr>
        <p:spPr>
          <a:xfrm>
            <a:off x="1423219" y="1817884"/>
            <a:ext cx="6688394" cy="1238454"/>
          </a:xfrm>
          <a:custGeom>
            <a:avLst/>
            <a:gdLst>
              <a:gd name="connsiteX0" fmla="*/ 0 w 6725265"/>
              <a:gd name="connsiteY0" fmla="*/ 427338 h 1375569"/>
              <a:gd name="connsiteX1" fmla="*/ 848033 w 6725265"/>
              <a:gd name="connsiteY1" fmla="*/ 604319 h 1375569"/>
              <a:gd name="connsiteX2" fmla="*/ 1482213 w 6725265"/>
              <a:gd name="connsiteY2" fmla="*/ 1304867 h 1375569"/>
              <a:gd name="connsiteX3" fmla="*/ 2993923 w 6725265"/>
              <a:gd name="connsiteY3" fmla="*/ 1260622 h 1375569"/>
              <a:gd name="connsiteX4" fmla="*/ 5405284 w 6725265"/>
              <a:gd name="connsiteY4" fmla="*/ 501080 h 1375569"/>
              <a:gd name="connsiteX5" fmla="*/ 5744497 w 6725265"/>
              <a:gd name="connsiteY5" fmla="*/ 14383 h 1375569"/>
              <a:gd name="connsiteX6" fmla="*/ 6725265 w 6725265"/>
              <a:gd name="connsiteY6" fmla="*/ 176616 h 1375569"/>
              <a:gd name="connsiteX0" fmla="*/ 0 w 6725265"/>
              <a:gd name="connsiteY0" fmla="*/ 430548 h 1376065"/>
              <a:gd name="connsiteX1" fmla="*/ 848033 w 6725265"/>
              <a:gd name="connsiteY1" fmla="*/ 607529 h 1376065"/>
              <a:gd name="connsiteX2" fmla="*/ 1482213 w 6725265"/>
              <a:gd name="connsiteY2" fmla="*/ 1308077 h 1376065"/>
              <a:gd name="connsiteX3" fmla="*/ 2993923 w 6725265"/>
              <a:gd name="connsiteY3" fmla="*/ 1263832 h 1376065"/>
              <a:gd name="connsiteX4" fmla="*/ 5206181 w 6725265"/>
              <a:gd name="connsiteY4" fmla="*/ 555909 h 1376065"/>
              <a:gd name="connsiteX5" fmla="*/ 5744497 w 6725265"/>
              <a:gd name="connsiteY5" fmla="*/ 17593 h 1376065"/>
              <a:gd name="connsiteX6" fmla="*/ 6725265 w 6725265"/>
              <a:gd name="connsiteY6" fmla="*/ 179826 h 1376065"/>
              <a:gd name="connsiteX0" fmla="*/ 0 w 6725265"/>
              <a:gd name="connsiteY0" fmla="*/ 347191 h 1292708"/>
              <a:gd name="connsiteX1" fmla="*/ 848033 w 6725265"/>
              <a:gd name="connsiteY1" fmla="*/ 524172 h 1292708"/>
              <a:gd name="connsiteX2" fmla="*/ 1482213 w 6725265"/>
              <a:gd name="connsiteY2" fmla="*/ 1224720 h 1292708"/>
              <a:gd name="connsiteX3" fmla="*/ 2993923 w 6725265"/>
              <a:gd name="connsiteY3" fmla="*/ 1180475 h 1292708"/>
              <a:gd name="connsiteX4" fmla="*/ 5206181 w 6725265"/>
              <a:gd name="connsiteY4" fmla="*/ 472552 h 1292708"/>
              <a:gd name="connsiteX5" fmla="*/ 5796116 w 6725265"/>
              <a:gd name="connsiteY5" fmla="*/ 37475 h 1292708"/>
              <a:gd name="connsiteX6" fmla="*/ 6725265 w 6725265"/>
              <a:gd name="connsiteY6" fmla="*/ 96469 h 1292708"/>
              <a:gd name="connsiteX0" fmla="*/ 0 w 6725265"/>
              <a:gd name="connsiteY0" fmla="*/ 322319 h 1267836"/>
              <a:gd name="connsiteX1" fmla="*/ 848033 w 6725265"/>
              <a:gd name="connsiteY1" fmla="*/ 499300 h 1267836"/>
              <a:gd name="connsiteX2" fmla="*/ 1482213 w 6725265"/>
              <a:gd name="connsiteY2" fmla="*/ 1199848 h 1267836"/>
              <a:gd name="connsiteX3" fmla="*/ 2993923 w 6725265"/>
              <a:gd name="connsiteY3" fmla="*/ 1155603 h 1267836"/>
              <a:gd name="connsiteX4" fmla="*/ 5206181 w 6725265"/>
              <a:gd name="connsiteY4" fmla="*/ 447680 h 1267836"/>
              <a:gd name="connsiteX5" fmla="*/ 5796116 w 6725265"/>
              <a:gd name="connsiteY5" fmla="*/ 12603 h 1267836"/>
              <a:gd name="connsiteX6" fmla="*/ 6725265 w 6725265"/>
              <a:gd name="connsiteY6" fmla="*/ 71597 h 1267836"/>
              <a:gd name="connsiteX0" fmla="*/ 0 w 6725265"/>
              <a:gd name="connsiteY0" fmla="*/ 342290 h 1287807"/>
              <a:gd name="connsiteX1" fmla="*/ 848033 w 6725265"/>
              <a:gd name="connsiteY1" fmla="*/ 519271 h 1287807"/>
              <a:gd name="connsiteX2" fmla="*/ 1482213 w 6725265"/>
              <a:gd name="connsiteY2" fmla="*/ 1219819 h 1287807"/>
              <a:gd name="connsiteX3" fmla="*/ 2993923 w 6725265"/>
              <a:gd name="connsiteY3" fmla="*/ 1175574 h 1287807"/>
              <a:gd name="connsiteX4" fmla="*/ 5206181 w 6725265"/>
              <a:gd name="connsiteY4" fmla="*/ 467651 h 1287807"/>
              <a:gd name="connsiteX5" fmla="*/ 5796116 w 6725265"/>
              <a:gd name="connsiteY5" fmla="*/ 32574 h 1287807"/>
              <a:gd name="connsiteX6" fmla="*/ 6725265 w 6725265"/>
              <a:gd name="connsiteY6" fmla="*/ 91568 h 1287807"/>
              <a:gd name="connsiteX0" fmla="*/ 0 w 6688394"/>
              <a:gd name="connsiteY0" fmla="*/ 349559 h 1295076"/>
              <a:gd name="connsiteX1" fmla="*/ 848033 w 6688394"/>
              <a:gd name="connsiteY1" fmla="*/ 526540 h 1295076"/>
              <a:gd name="connsiteX2" fmla="*/ 1482213 w 6688394"/>
              <a:gd name="connsiteY2" fmla="*/ 1227088 h 1295076"/>
              <a:gd name="connsiteX3" fmla="*/ 2993923 w 6688394"/>
              <a:gd name="connsiteY3" fmla="*/ 1182843 h 1295076"/>
              <a:gd name="connsiteX4" fmla="*/ 5206181 w 6688394"/>
              <a:gd name="connsiteY4" fmla="*/ 474920 h 1295076"/>
              <a:gd name="connsiteX5" fmla="*/ 5796116 w 6688394"/>
              <a:gd name="connsiteY5" fmla="*/ 39843 h 1295076"/>
              <a:gd name="connsiteX6" fmla="*/ 6688394 w 6688394"/>
              <a:gd name="connsiteY6" fmla="*/ 128334 h 1295076"/>
              <a:gd name="connsiteX0" fmla="*/ 0 w 6688394"/>
              <a:gd name="connsiteY0" fmla="*/ 357502 h 1297505"/>
              <a:gd name="connsiteX1" fmla="*/ 848033 w 6688394"/>
              <a:gd name="connsiteY1" fmla="*/ 534483 h 1297505"/>
              <a:gd name="connsiteX2" fmla="*/ 1482213 w 6688394"/>
              <a:gd name="connsiteY2" fmla="*/ 1235031 h 1297505"/>
              <a:gd name="connsiteX3" fmla="*/ 2993923 w 6688394"/>
              <a:gd name="connsiteY3" fmla="*/ 1190786 h 1297505"/>
              <a:gd name="connsiteX4" fmla="*/ 4881716 w 6688394"/>
              <a:gd name="connsiteY4" fmla="*/ 593476 h 1297505"/>
              <a:gd name="connsiteX5" fmla="*/ 5796116 w 6688394"/>
              <a:gd name="connsiteY5" fmla="*/ 47786 h 1297505"/>
              <a:gd name="connsiteX6" fmla="*/ 6688394 w 6688394"/>
              <a:gd name="connsiteY6" fmla="*/ 136277 h 1297505"/>
              <a:gd name="connsiteX0" fmla="*/ 0 w 6688394"/>
              <a:gd name="connsiteY0" fmla="*/ 357502 h 1255431"/>
              <a:gd name="connsiteX1" fmla="*/ 848033 w 6688394"/>
              <a:gd name="connsiteY1" fmla="*/ 534483 h 1255431"/>
              <a:gd name="connsiteX2" fmla="*/ 1482213 w 6688394"/>
              <a:gd name="connsiteY2" fmla="*/ 1235031 h 1255431"/>
              <a:gd name="connsiteX3" fmla="*/ 2993923 w 6688394"/>
              <a:gd name="connsiteY3" fmla="*/ 1190786 h 1255431"/>
              <a:gd name="connsiteX4" fmla="*/ 4881716 w 6688394"/>
              <a:gd name="connsiteY4" fmla="*/ 593476 h 1255431"/>
              <a:gd name="connsiteX5" fmla="*/ 5796116 w 6688394"/>
              <a:gd name="connsiteY5" fmla="*/ 47786 h 1255431"/>
              <a:gd name="connsiteX6" fmla="*/ 6688394 w 6688394"/>
              <a:gd name="connsiteY6" fmla="*/ 136277 h 1255431"/>
              <a:gd name="connsiteX0" fmla="*/ 0 w 6688394"/>
              <a:gd name="connsiteY0" fmla="*/ 357502 h 1229447"/>
              <a:gd name="connsiteX1" fmla="*/ 848033 w 6688394"/>
              <a:gd name="connsiteY1" fmla="*/ 534483 h 1229447"/>
              <a:gd name="connsiteX2" fmla="*/ 1526458 w 6688394"/>
              <a:gd name="connsiteY2" fmla="*/ 1168663 h 1229447"/>
              <a:gd name="connsiteX3" fmla="*/ 2993923 w 6688394"/>
              <a:gd name="connsiteY3" fmla="*/ 1190786 h 1229447"/>
              <a:gd name="connsiteX4" fmla="*/ 4881716 w 6688394"/>
              <a:gd name="connsiteY4" fmla="*/ 593476 h 1229447"/>
              <a:gd name="connsiteX5" fmla="*/ 5796116 w 6688394"/>
              <a:gd name="connsiteY5" fmla="*/ 47786 h 1229447"/>
              <a:gd name="connsiteX6" fmla="*/ 6688394 w 6688394"/>
              <a:gd name="connsiteY6" fmla="*/ 136277 h 1229447"/>
              <a:gd name="connsiteX0" fmla="*/ 0 w 6688394"/>
              <a:gd name="connsiteY0" fmla="*/ 357502 h 1197624"/>
              <a:gd name="connsiteX1" fmla="*/ 848033 w 6688394"/>
              <a:gd name="connsiteY1" fmla="*/ 534483 h 1197624"/>
              <a:gd name="connsiteX2" fmla="*/ 1526458 w 6688394"/>
              <a:gd name="connsiteY2" fmla="*/ 1168663 h 1197624"/>
              <a:gd name="connsiteX3" fmla="*/ 2993923 w 6688394"/>
              <a:gd name="connsiteY3" fmla="*/ 1190786 h 1197624"/>
              <a:gd name="connsiteX4" fmla="*/ 4881716 w 6688394"/>
              <a:gd name="connsiteY4" fmla="*/ 593476 h 1197624"/>
              <a:gd name="connsiteX5" fmla="*/ 5796116 w 6688394"/>
              <a:gd name="connsiteY5" fmla="*/ 47786 h 1197624"/>
              <a:gd name="connsiteX6" fmla="*/ 6688394 w 6688394"/>
              <a:gd name="connsiteY6" fmla="*/ 136277 h 1197624"/>
              <a:gd name="connsiteX0" fmla="*/ 0 w 6688394"/>
              <a:gd name="connsiteY0" fmla="*/ 357502 h 1230258"/>
              <a:gd name="connsiteX1" fmla="*/ 848033 w 6688394"/>
              <a:gd name="connsiteY1" fmla="*/ 534483 h 1230258"/>
              <a:gd name="connsiteX2" fmla="*/ 1526458 w 6688394"/>
              <a:gd name="connsiteY2" fmla="*/ 1168663 h 1230258"/>
              <a:gd name="connsiteX3" fmla="*/ 2853813 w 6688394"/>
              <a:gd name="connsiteY3" fmla="*/ 1190786 h 1230258"/>
              <a:gd name="connsiteX4" fmla="*/ 4881716 w 6688394"/>
              <a:gd name="connsiteY4" fmla="*/ 593476 h 1230258"/>
              <a:gd name="connsiteX5" fmla="*/ 5796116 w 6688394"/>
              <a:gd name="connsiteY5" fmla="*/ 47786 h 1230258"/>
              <a:gd name="connsiteX6" fmla="*/ 6688394 w 6688394"/>
              <a:gd name="connsiteY6" fmla="*/ 136277 h 1230258"/>
              <a:gd name="connsiteX0" fmla="*/ 0 w 6688394"/>
              <a:gd name="connsiteY0" fmla="*/ 357502 h 1227171"/>
              <a:gd name="connsiteX1" fmla="*/ 774291 w 6688394"/>
              <a:gd name="connsiteY1" fmla="*/ 578728 h 1227171"/>
              <a:gd name="connsiteX2" fmla="*/ 1526458 w 6688394"/>
              <a:gd name="connsiteY2" fmla="*/ 1168663 h 1227171"/>
              <a:gd name="connsiteX3" fmla="*/ 2853813 w 6688394"/>
              <a:gd name="connsiteY3" fmla="*/ 1190786 h 1227171"/>
              <a:gd name="connsiteX4" fmla="*/ 4881716 w 6688394"/>
              <a:gd name="connsiteY4" fmla="*/ 593476 h 1227171"/>
              <a:gd name="connsiteX5" fmla="*/ 5796116 w 6688394"/>
              <a:gd name="connsiteY5" fmla="*/ 47786 h 1227171"/>
              <a:gd name="connsiteX6" fmla="*/ 6688394 w 6688394"/>
              <a:gd name="connsiteY6" fmla="*/ 136277 h 1227171"/>
              <a:gd name="connsiteX0" fmla="*/ 0 w 6688394"/>
              <a:gd name="connsiteY0" fmla="*/ 357502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  <a:gd name="connsiteX0" fmla="*/ 0 w 6688394"/>
              <a:gd name="connsiteY0" fmla="*/ 350128 h 1238454"/>
              <a:gd name="connsiteX1" fmla="*/ 774291 w 6688394"/>
              <a:gd name="connsiteY1" fmla="*/ 578728 h 1238454"/>
              <a:gd name="connsiteX2" fmla="*/ 1474839 w 6688394"/>
              <a:gd name="connsiteY2" fmla="*/ 1131792 h 1238454"/>
              <a:gd name="connsiteX3" fmla="*/ 2853813 w 6688394"/>
              <a:gd name="connsiteY3" fmla="*/ 1190786 h 1238454"/>
              <a:gd name="connsiteX4" fmla="*/ 4881716 w 6688394"/>
              <a:gd name="connsiteY4" fmla="*/ 593476 h 1238454"/>
              <a:gd name="connsiteX5" fmla="*/ 5796116 w 6688394"/>
              <a:gd name="connsiteY5" fmla="*/ 47786 h 1238454"/>
              <a:gd name="connsiteX6" fmla="*/ 6688394 w 6688394"/>
              <a:gd name="connsiteY6" fmla="*/ 136277 h 1238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688394" h="1238454">
                <a:moveTo>
                  <a:pt x="0" y="350128"/>
                </a:moveTo>
                <a:cubicBezTo>
                  <a:pt x="293125" y="402362"/>
                  <a:pt x="528485" y="448451"/>
                  <a:pt x="774291" y="578728"/>
                </a:cubicBezTo>
                <a:cubicBezTo>
                  <a:pt x="1020098" y="709005"/>
                  <a:pt x="1128252" y="1029782"/>
                  <a:pt x="1474839" y="1131792"/>
                </a:cubicBezTo>
                <a:cubicBezTo>
                  <a:pt x="1821426" y="1233802"/>
                  <a:pt x="2286000" y="1280505"/>
                  <a:pt x="2853813" y="1190786"/>
                </a:cubicBezTo>
                <a:cubicBezTo>
                  <a:pt x="3421626" y="1101067"/>
                  <a:pt x="4391332" y="783976"/>
                  <a:pt x="4881716" y="593476"/>
                </a:cubicBezTo>
                <a:cubicBezTo>
                  <a:pt x="5372100" y="402976"/>
                  <a:pt x="5495003" y="123986"/>
                  <a:pt x="5796116" y="47786"/>
                </a:cubicBezTo>
                <a:cubicBezTo>
                  <a:pt x="6097229" y="-28414"/>
                  <a:pt x="6352253" y="-23498"/>
                  <a:pt x="6688394" y="136277"/>
                </a:cubicBezTo>
              </a:path>
            </a:pathLst>
          </a:custGeom>
          <a:noFill/>
          <a:ln w="25400">
            <a:solidFill>
              <a:srgbClr val="C0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6" name="Freihandform 45"/>
          <p:cNvSpPr/>
          <p:nvPr/>
        </p:nvSpPr>
        <p:spPr>
          <a:xfrm>
            <a:off x="1393723" y="2315354"/>
            <a:ext cx="6725263" cy="796558"/>
          </a:xfrm>
          <a:custGeom>
            <a:avLst/>
            <a:gdLst>
              <a:gd name="connsiteX0" fmla="*/ 0 w 6762135"/>
              <a:gd name="connsiteY0" fmla="*/ 848169 h 885040"/>
              <a:gd name="connsiteX1" fmla="*/ 1032387 w 6762135"/>
              <a:gd name="connsiteY1" fmla="*/ 752304 h 885040"/>
              <a:gd name="connsiteX2" fmla="*/ 3458496 w 6762135"/>
              <a:gd name="connsiteY2" fmla="*/ 66504 h 885040"/>
              <a:gd name="connsiteX3" fmla="*/ 5051322 w 6762135"/>
              <a:gd name="connsiteY3" fmla="*/ 103375 h 885040"/>
              <a:gd name="connsiteX4" fmla="*/ 5847735 w 6762135"/>
              <a:gd name="connsiteY4" fmla="*/ 744930 h 885040"/>
              <a:gd name="connsiteX5" fmla="*/ 6762135 w 6762135"/>
              <a:gd name="connsiteY5" fmla="*/ 885040 h 885040"/>
              <a:gd name="connsiteX0" fmla="*/ 0 w 6762135"/>
              <a:gd name="connsiteY0" fmla="*/ 846286 h 883157"/>
              <a:gd name="connsiteX1" fmla="*/ 1032387 w 6762135"/>
              <a:gd name="connsiteY1" fmla="*/ 750421 h 883157"/>
              <a:gd name="connsiteX2" fmla="*/ 3458496 w 6762135"/>
              <a:gd name="connsiteY2" fmla="*/ 64621 h 883157"/>
              <a:gd name="connsiteX3" fmla="*/ 5051322 w 6762135"/>
              <a:gd name="connsiteY3" fmla="*/ 101492 h 883157"/>
              <a:gd name="connsiteX4" fmla="*/ 5869858 w 6762135"/>
              <a:gd name="connsiteY4" fmla="*/ 706176 h 883157"/>
              <a:gd name="connsiteX5" fmla="*/ 6762135 w 6762135"/>
              <a:gd name="connsiteY5" fmla="*/ 883157 h 883157"/>
              <a:gd name="connsiteX0" fmla="*/ 0 w 6762135"/>
              <a:gd name="connsiteY0" fmla="*/ 822341 h 859212"/>
              <a:gd name="connsiteX1" fmla="*/ 1032387 w 6762135"/>
              <a:gd name="connsiteY1" fmla="*/ 726476 h 859212"/>
              <a:gd name="connsiteX2" fmla="*/ 3458496 w 6762135"/>
              <a:gd name="connsiteY2" fmla="*/ 40676 h 859212"/>
              <a:gd name="connsiteX3" fmla="*/ 5051322 w 6762135"/>
              <a:gd name="connsiteY3" fmla="*/ 77547 h 859212"/>
              <a:gd name="connsiteX4" fmla="*/ 5869858 w 6762135"/>
              <a:gd name="connsiteY4" fmla="*/ 682231 h 859212"/>
              <a:gd name="connsiteX5" fmla="*/ 6762135 w 6762135"/>
              <a:gd name="connsiteY5" fmla="*/ 859212 h 859212"/>
              <a:gd name="connsiteX0" fmla="*/ 0 w 6762135"/>
              <a:gd name="connsiteY0" fmla="*/ 846285 h 883156"/>
              <a:gd name="connsiteX1" fmla="*/ 1032387 w 6762135"/>
              <a:gd name="connsiteY1" fmla="*/ 750420 h 883156"/>
              <a:gd name="connsiteX2" fmla="*/ 3458496 w 6762135"/>
              <a:gd name="connsiteY2" fmla="*/ 64620 h 883156"/>
              <a:gd name="connsiteX3" fmla="*/ 5051322 w 6762135"/>
              <a:gd name="connsiteY3" fmla="*/ 101491 h 883156"/>
              <a:gd name="connsiteX4" fmla="*/ 5869858 w 6762135"/>
              <a:gd name="connsiteY4" fmla="*/ 706175 h 883156"/>
              <a:gd name="connsiteX5" fmla="*/ 6762135 w 6762135"/>
              <a:gd name="connsiteY5" fmla="*/ 883156 h 883156"/>
              <a:gd name="connsiteX0" fmla="*/ 0 w 6762135"/>
              <a:gd name="connsiteY0" fmla="*/ 810833 h 847704"/>
              <a:gd name="connsiteX1" fmla="*/ 1032387 w 6762135"/>
              <a:gd name="connsiteY1" fmla="*/ 714968 h 847704"/>
              <a:gd name="connsiteX2" fmla="*/ 3458496 w 6762135"/>
              <a:gd name="connsiteY2" fmla="*/ 29168 h 847704"/>
              <a:gd name="connsiteX3" fmla="*/ 5051322 w 6762135"/>
              <a:gd name="connsiteY3" fmla="*/ 66039 h 847704"/>
              <a:gd name="connsiteX4" fmla="*/ 5869858 w 6762135"/>
              <a:gd name="connsiteY4" fmla="*/ 670723 h 847704"/>
              <a:gd name="connsiteX5" fmla="*/ 6762135 w 6762135"/>
              <a:gd name="connsiteY5" fmla="*/ 847704 h 847704"/>
              <a:gd name="connsiteX0" fmla="*/ 0 w 6762135"/>
              <a:gd name="connsiteY0" fmla="*/ 794284 h 831155"/>
              <a:gd name="connsiteX1" fmla="*/ 1032387 w 6762135"/>
              <a:gd name="connsiteY1" fmla="*/ 698419 h 831155"/>
              <a:gd name="connsiteX2" fmla="*/ 3458496 w 6762135"/>
              <a:gd name="connsiteY2" fmla="*/ 49490 h 831155"/>
              <a:gd name="connsiteX3" fmla="*/ 5051322 w 6762135"/>
              <a:gd name="connsiteY3" fmla="*/ 49490 h 831155"/>
              <a:gd name="connsiteX4" fmla="*/ 5869858 w 6762135"/>
              <a:gd name="connsiteY4" fmla="*/ 654174 h 831155"/>
              <a:gd name="connsiteX5" fmla="*/ 6762135 w 6762135"/>
              <a:gd name="connsiteY5" fmla="*/ 831155 h 831155"/>
              <a:gd name="connsiteX0" fmla="*/ 0 w 6762135"/>
              <a:gd name="connsiteY0" fmla="*/ 774545 h 811416"/>
              <a:gd name="connsiteX1" fmla="*/ 1032387 w 6762135"/>
              <a:gd name="connsiteY1" fmla="*/ 678680 h 811416"/>
              <a:gd name="connsiteX2" fmla="*/ 3458496 w 6762135"/>
              <a:gd name="connsiteY2" fmla="*/ 29751 h 811416"/>
              <a:gd name="connsiteX3" fmla="*/ 5080819 w 6762135"/>
              <a:gd name="connsiteY3" fmla="*/ 162486 h 811416"/>
              <a:gd name="connsiteX4" fmla="*/ 5869858 w 6762135"/>
              <a:gd name="connsiteY4" fmla="*/ 634435 h 811416"/>
              <a:gd name="connsiteX5" fmla="*/ 6762135 w 6762135"/>
              <a:gd name="connsiteY5" fmla="*/ 811416 h 811416"/>
              <a:gd name="connsiteX0" fmla="*/ 0 w 6762135"/>
              <a:gd name="connsiteY0" fmla="*/ 808261 h 845132"/>
              <a:gd name="connsiteX1" fmla="*/ 1032387 w 6762135"/>
              <a:gd name="connsiteY1" fmla="*/ 712396 h 845132"/>
              <a:gd name="connsiteX2" fmla="*/ 3458496 w 6762135"/>
              <a:gd name="connsiteY2" fmla="*/ 63467 h 845132"/>
              <a:gd name="connsiteX3" fmla="*/ 5095567 w 6762135"/>
              <a:gd name="connsiteY3" fmla="*/ 92963 h 845132"/>
              <a:gd name="connsiteX4" fmla="*/ 5869858 w 6762135"/>
              <a:gd name="connsiteY4" fmla="*/ 668151 h 845132"/>
              <a:gd name="connsiteX5" fmla="*/ 6762135 w 6762135"/>
              <a:gd name="connsiteY5" fmla="*/ 845132 h 845132"/>
              <a:gd name="connsiteX0" fmla="*/ 0 w 6762135"/>
              <a:gd name="connsiteY0" fmla="*/ 782499 h 819370"/>
              <a:gd name="connsiteX1" fmla="*/ 1032387 w 6762135"/>
              <a:gd name="connsiteY1" fmla="*/ 686634 h 819370"/>
              <a:gd name="connsiteX2" fmla="*/ 3458496 w 6762135"/>
              <a:gd name="connsiteY2" fmla="*/ 37705 h 819370"/>
              <a:gd name="connsiteX3" fmla="*/ 5095567 w 6762135"/>
              <a:gd name="connsiteY3" fmla="*/ 67201 h 819370"/>
              <a:gd name="connsiteX4" fmla="*/ 5869858 w 6762135"/>
              <a:gd name="connsiteY4" fmla="*/ 642389 h 819370"/>
              <a:gd name="connsiteX5" fmla="*/ 6762135 w 6762135"/>
              <a:gd name="connsiteY5" fmla="*/ 819370 h 819370"/>
              <a:gd name="connsiteX0" fmla="*/ 0 w 6762135"/>
              <a:gd name="connsiteY0" fmla="*/ 744795 h 781666"/>
              <a:gd name="connsiteX1" fmla="*/ 1032387 w 6762135"/>
              <a:gd name="connsiteY1" fmla="*/ 648930 h 781666"/>
              <a:gd name="connsiteX2" fmla="*/ 3458496 w 6762135"/>
              <a:gd name="connsiteY2" fmla="*/ 1 h 781666"/>
              <a:gd name="connsiteX3" fmla="*/ 5095567 w 6762135"/>
              <a:gd name="connsiteY3" fmla="*/ 29497 h 781666"/>
              <a:gd name="connsiteX4" fmla="*/ 5869858 w 6762135"/>
              <a:gd name="connsiteY4" fmla="*/ 604685 h 781666"/>
              <a:gd name="connsiteX5" fmla="*/ 6762135 w 6762135"/>
              <a:gd name="connsiteY5" fmla="*/ 781666 h 781666"/>
              <a:gd name="connsiteX0" fmla="*/ 0 w 6762135"/>
              <a:gd name="connsiteY0" fmla="*/ 795671 h 832542"/>
              <a:gd name="connsiteX1" fmla="*/ 1032387 w 6762135"/>
              <a:gd name="connsiteY1" fmla="*/ 699806 h 832542"/>
              <a:gd name="connsiteX2" fmla="*/ 3458496 w 6762135"/>
              <a:gd name="connsiteY2" fmla="*/ 50877 h 832542"/>
              <a:gd name="connsiteX3" fmla="*/ 5088193 w 6762135"/>
              <a:gd name="connsiteY3" fmla="*/ 36128 h 832542"/>
              <a:gd name="connsiteX4" fmla="*/ 5869858 w 6762135"/>
              <a:gd name="connsiteY4" fmla="*/ 655561 h 832542"/>
              <a:gd name="connsiteX5" fmla="*/ 6762135 w 6762135"/>
              <a:gd name="connsiteY5" fmla="*/ 832542 h 832542"/>
              <a:gd name="connsiteX0" fmla="*/ 0 w 6762135"/>
              <a:gd name="connsiteY0" fmla="*/ 759687 h 796558"/>
              <a:gd name="connsiteX1" fmla="*/ 1032387 w 6762135"/>
              <a:gd name="connsiteY1" fmla="*/ 663822 h 796558"/>
              <a:gd name="connsiteX2" fmla="*/ 3458496 w 6762135"/>
              <a:gd name="connsiteY2" fmla="*/ 14893 h 796558"/>
              <a:gd name="connsiteX3" fmla="*/ 5088193 w 6762135"/>
              <a:gd name="connsiteY3" fmla="*/ 144 h 796558"/>
              <a:gd name="connsiteX4" fmla="*/ 5869858 w 6762135"/>
              <a:gd name="connsiteY4" fmla="*/ 619577 h 796558"/>
              <a:gd name="connsiteX5" fmla="*/ 6762135 w 6762135"/>
              <a:gd name="connsiteY5" fmla="*/ 796558 h 796558"/>
              <a:gd name="connsiteX0" fmla="*/ 0 w 6710515"/>
              <a:gd name="connsiteY0" fmla="*/ 781809 h 796558"/>
              <a:gd name="connsiteX1" fmla="*/ 980767 w 6710515"/>
              <a:gd name="connsiteY1" fmla="*/ 663822 h 796558"/>
              <a:gd name="connsiteX2" fmla="*/ 3406876 w 6710515"/>
              <a:gd name="connsiteY2" fmla="*/ 14893 h 796558"/>
              <a:gd name="connsiteX3" fmla="*/ 5036573 w 6710515"/>
              <a:gd name="connsiteY3" fmla="*/ 144 h 796558"/>
              <a:gd name="connsiteX4" fmla="*/ 5818238 w 6710515"/>
              <a:gd name="connsiteY4" fmla="*/ 619577 h 796558"/>
              <a:gd name="connsiteX5" fmla="*/ 6710515 w 6710515"/>
              <a:gd name="connsiteY5" fmla="*/ 796558 h 796558"/>
              <a:gd name="connsiteX0" fmla="*/ 0 w 6710515"/>
              <a:gd name="connsiteY0" fmla="*/ 781809 h 796558"/>
              <a:gd name="connsiteX1" fmla="*/ 980767 w 6710515"/>
              <a:gd name="connsiteY1" fmla="*/ 663822 h 796558"/>
              <a:gd name="connsiteX2" fmla="*/ 3406876 w 6710515"/>
              <a:gd name="connsiteY2" fmla="*/ 14893 h 796558"/>
              <a:gd name="connsiteX3" fmla="*/ 5036573 w 6710515"/>
              <a:gd name="connsiteY3" fmla="*/ 144 h 796558"/>
              <a:gd name="connsiteX4" fmla="*/ 5818238 w 6710515"/>
              <a:gd name="connsiteY4" fmla="*/ 619577 h 796558"/>
              <a:gd name="connsiteX5" fmla="*/ 6710515 w 6710515"/>
              <a:gd name="connsiteY5" fmla="*/ 796558 h 796558"/>
              <a:gd name="connsiteX0" fmla="*/ 213 w 6710728"/>
              <a:gd name="connsiteY0" fmla="*/ 781809 h 796558"/>
              <a:gd name="connsiteX1" fmla="*/ 110825 w 6710728"/>
              <a:gd name="connsiteY1" fmla="*/ 774433 h 796558"/>
              <a:gd name="connsiteX2" fmla="*/ 980980 w 6710728"/>
              <a:gd name="connsiteY2" fmla="*/ 663822 h 796558"/>
              <a:gd name="connsiteX3" fmla="*/ 3407089 w 6710728"/>
              <a:gd name="connsiteY3" fmla="*/ 14893 h 796558"/>
              <a:gd name="connsiteX4" fmla="*/ 5036786 w 6710728"/>
              <a:gd name="connsiteY4" fmla="*/ 144 h 796558"/>
              <a:gd name="connsiteX5" fmla="*/ 5818451 w 6710728"/>
              <a:gd name="connsiteY5" fmla="*/ 619577 h 796558"/>
              <a:gd name="connsiteX6" fmla="*/ 6710728 w 6710728"/>
              <a:gd name="connsiteY6" fmla="*/ 796558 h 796558"/>
              <a:gd name="connsiteX0" fmla="*/ 0 w 6725263"/>
              <a:gd name="connsiteY0" fmla="*/ 818680 h 818680"/>
              <a:gd name="connsiteX1" fmla="*/ 125360 w 6725263"/>
              <a:gd name="connsiteY1" fmla="*/ 774433 h 818680"/>
              <a:gd name="connsiteX2" fmla="*/ 995515 w 6725263"/>
              <a:gd name="connsiteY2" fmla="*/ 663822 h 818680"/>
              <a:gd name="connsiteX3" fmla="*/ 3421624 w 6725263"/>
              <a:gd name="connsiteY3" fmla="*/ 14893 h 818680"/>
              <a:gd name="connsiteX4" fmla="*/ 5051321 w 6725263"/>
              <a:gd name="connsiteY4" fmla="*/ 144 h 818680"/>
              <a:gd name="connsiteX5" fmla="*/ 5832986 w 6725263"/>
              <a:gd name="connsiteY5" fmla="*/ 619577 h 818680"/>
              <a:gd name="connsiteX6" fmla="*/ 6725263 w 6725263"/>
              <a:gd name="connsiteY6" fmla="*/ 796558 h 818680"/>
              <a:gd name="connsiteX0" fmla="*/ 0 w 6725263"/>
              <a:gd name="connsiteY0" fmla="*/ 796557 h 796558"/>
              <a:gd name="connsiteX1" fmla="*/ 125360 w 6725263"/>
              <a:gd name="connsiteY1" fmla="*/ 774433 h 796558"/>
              <a:gd name="connsiteX2" fmla="*/ 995515 w 6725263"/>
              <a:gd name="connsiteY2" fmla="*/ 663822 h 796558"/>
              <a:gd name="connsiteX3" fmla="*/ 3421624 w 6725263"/>
              <a:gd name="connsiteY3" fmla="*/ 14893 h 796558"/>
              <a:gd name="connsiteX4" fmla="*/ 5051321 w 6725263"/>
              <a:gd name="connsiteY4" fmla="*/ 144 h 796558"/>
              <a:gd name="connsiteX5" fmla="*/ 5832986 w 6725263"/>
              <a:gd name="connsiteY5" fmla="*/ 619577 h 796558"/>
              <a:gd name="connsiteX6" fmla="*/ 6725263 w 6725263"/>
              <a:gd name="connsiteY6" fmla="*/ 796558 h 7965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725263" h="796558">
                <a:moveTo>
                  <a:pt x="0" y="796557"/>
                </a:moveTo>
                <a:cubicBezTo>
                  <a:pt x="18435" y="795328"/>
                  <a:pt x="-38101" y="794097"/>
                  <a:pt x="125360" y="774433"/>
                </a:cubicBezTo>
                <a:cubicBezTo>
                  <a:pt x="288821" y="754769"/>
                  <a:pt x="446138" y="790412"/>
                  <a:pt x="995515" y="663822"/>
                </a:cubicBezTo>
                <a:cubicBezTo>
                  <a:pt x="1544892" y="537232"/>
                  <a:pt x="2708785" y="37015"/>
                  <a:pt x="3421624" y="14893"/>
                </a:cubicBezTo>
                <a:cubicBezTo>
                  <a:pt x="4134463" y="-7229"/>
                  <a:pt x="4634679" y="9976"/>
                  <a:pt x="5051321" y="144"/>
                </a:cubicBezTo>
                <a:cubicBezTo>
                  <a:pt x="5467963" y="-9688"/>
                  <a:pt x="5553996" y="486841"/>
                  <a:pt x="5832986" y="619577"/>
                </a:cubicBezTo>
                <a:cubicBezTo>
                  <a:pt x="6111976" y="752313"/>
                  <a:pt x="6410630" y="791641"/>
                  <a:pt x="6725263" y="796558"/>
                </a:cubicBezTo>
              </a:path>
            </a:pathLst>
          </a:custGeom>
          <a:noFill/>
          <a:ln w="25400">
            <a:solidFill>
              <a:srgbClr val="00B05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7" name="Freihandform 46"/>
          <p:cNvSpPr/>
          <p:nvPr/>
        </p:nvSpPr>
        <p:spPr>
          <a:xfrm>
            <a:off x="1843549" y="1791383"/>
            <a:ext cx="5633883" cy="1253257"/>
          </a:xfrm>
          <a:custGeom>
            <a:avLst/>
            <a:gdLst>
              <a:gd name="connsiteX0" fmla="*/ 0 w 4756355"/>
              <a:gd name="connsiteY0" fmla="*/ 0 h 2890684"/>
              <a:gd name="connsiteX1" fmla="*/ 656304 w 4756355"/>
              <a:gd name="connsiteY1" fmla="*/ 730045 h 2890684"/>
              <a:gd name="connsiteX2" fmla="*/ 1924665 w 4756355"/>
              <a:gd name="connsiteY2" fmla="*/ 752168 h 2890684"/>
              <a:gd name="connsiteX3" fmla="*/ 2750575 w 4756355"/>
              <a:gd name="connsiteY3" fmla="*/ 1873045 h 2890684"/>
              <a:gd name="connsiteX4" fmla="*/ 3989439 w 4756355"/>
              <a:gd name="connsiteY4" fmla="*/ 1858297 h 2890684"/>
              <a:gd name="connsiteX5" fmla="*/ 4756355 w 4756355"/>
              <a:gd name="connsiteY5" fmla="*/ 2890684 h 2890684"/>
              <a:gd name="connsiteX0" fmla="*/ 0 w 4785852"/>
              <a:gd name="connsiteY0" fmla="*/ 0 h 2927554"/>
              <a:gd name="connsiteX1" fmla="*/ 656304 w 4785852"/>
              <a:gd name="connsiteY1" fmla="*/ 730045 h 2927554"/>
              <a:gd name="connsiteX2" fmla="*/ 1924665 w 4785852"/>
              <a:gd name="connsiteY2" fmla="*/ 752168 h 2927554"/>
              <a:gd name="connsiteX3" fmla="*/ 2750575 w 4785852"/>
              <a:gd name="connsiteY3" fmla="*/ 1873045 h 2927554"/>
              <a:gd name="connsiteX4" fmla="*/ 3989439 w 4785852"/>
              <a:gd name="connsiteY4" fmla="*/ 1858297 h 2927554"/>
              <a:gd name="connsiteX5" fmla="*/ 4785852 w 4785852"/>
              <a:gd name="connsiteY5" fmla="*/ 2927554 h 2927554"/>
              <a:gd name="connsiteX0" fmla="*/ 0 w 4785852"/>
              <a:gd name="connsiteY0" fmla="*/ 0 h 2927554"/>
              <a:gd name="connsiteX1" fmla="*/ 656304 w 4785852"/>
              <a:gd name="connsiteY1" fmla="*/ 730045 h 2927554"/>
              <a:gd name="connsiteX2" fmla="*/ 1924665 w 4785852"/>
              <a:gd name="connsiteY2" fmla="*/ 752168 h 2927554"/>
              <a:gd name="connsiteX3" fmla="*/ 2750575 w 4785852"/>
              <a:gd name="connsiteY3" fmla="*/ 1873045 h 2927554"/>
              <a:gd name="connsiteX4" fmla="*/ 3996813 w 4785852"/>
              <a:gd name="connsiteY4" fmla="*/ 1932039 h 2927554"/>
              <a:gd name="connsiteX5" fmla="*/ 4785852 w 4785852"/>
              <a:gd name="connsiteY5" fmla="*/ 2927554 h 2927554"/>
              <a:gd name="connsiteX0" fmla="*/ 0 w 4785852"/>
              <a:gd name="connsiteY0" fmla="*/ 0 h 2927554"/>
              <a:gd name="connsiteX1" fmla="*/ 656304 w 4785852"/>
              <a:gd name="connsiteY1" fmla="*/ 730045 h 2927554"/>
              <a:gd name="connsiteX2" fmla="*/ 1924665 w 4785852"/>
              <a:gd name="connsiteY2" fmla="*/ 752168 h 2927554"/>
              <a:gd name="connsiteX3" fmla="*/ 2721078 w 4785852"/>
              <a:gd name="connsiteY3" fmla="*/ 1814051 h 2927554"/>
              <a:gd name="connsiteX4" fmla="*/ 3996813 w 4785852"/>
              <a:gd name="connsiteY4" fmla="*/ 1932039 h 2927554"/>
              <a:gd name="connsiteX5" fmla="*/ 4785852 w 4785852"/>
              <a:gd name="connsiteY5" fmla="*/ 2927554 h 2927554"/>
              <a:gd name="connsiteX0" fmla="*/ 0 w 4785852"/>
              <a:gd name="connsiteY0" fmla="*/ 0 h 2927554"/>
              <a:gd name="connsiteX1" fmla="*/ 656304 w 4785852"/>
              <a:gd name="connsiteY1" fmla="*/ 730045 h 2927554"/>
              <a:gd name="connsiteX2" fmla="*/ 1924665 w 4785852"/>
              <a:gd name="connsiteY2" fmla="*/ 752168 h 2927554"/>
              <a:gd name="connsiteX3" fmla="*/ 2721078 w 4785852"/>
              <a:gd name="connsiteY3" fmla="*/ 1814051 h 2927554"/>
              <a:gd name="connsiteX4" fmla="*/ 3996813 w 4785852"/>
              <a:gd name="connsiteY4" fmla="*/ 1932039 h 2927554"/>
              <a:gd name="connsiteX5" fmla="*/ 4785852 w 4785852"/>
              <a:gd name="connsiteY5" fmla="*/ 2927554 h 2927554"/>
              <a:gd name="connsiteX0" fmla="*/ 0 w 4785852"/>
              <a:gd name="connsiteY0" fmla="*/ 0 h 2927554"/>
              <a:gd name="connsiteX1" fmla="*/ 612059 w 4785852"/>
              <a:gd name="connsiteY1" fmla="*/ 693174 h 2927554"/>
              <a:gd name="connsiteX2" fmla="*/ 1924665 w 4785852"/>
              <a:gd name="connsiteY2" fmla="*/ 752168 h 2927554"/>
              <a:gd name="connsiteX3" fmla="*/ 2721078 w 4785852"/>
              <a:gd name="connsiteY3" fmla="*/ 1814051 h 2927554"/>
              <a:gd name="connsiteX4" fmla="*/ 3996813 w 4785852"/>
              <a:gd name="connsiteY4" fmla="*/ 1932039 h 2927554"/>
              <a:gd name="connsiteX5" fmla="*/ 4785852 w 4785852"/>
              <a:gd name="connsiteY5" fmla="*/ 2927554 h 2927554"/>
              <a:gd name="connsiteX0" fmla="*/ 0 w 4785852"/>
              <a:gd name="connsiteY0" fmla="*/ 0 h 2927554"/>
              <a:gd name="connsiteX1" fmla="*/ 545692 w 4785852"/>
              <a:gd name="connsiteY1" fmla="*/ 656303 h 2927554"/>
              <a:gd name="connsiteX2" fmla="*/ 1924665 w 4785852"/>
              <a:gd name="connsiteY2" fmla="*/ 752168 h 2927554"/>
              <a:gd name="connsiteX3" fmla="*/ 2721078 w 4785852"/>
              <a:gd name="connsiteY3" fmla="*/ 1814051 h 2927554"/>
              <a:gd name="connsiteX4" fmla="*/ 3996813 w 4785852"/>
              <a:gd name="connsiteY4" fmla="*/ 1932039 h 2927554"/>
              <a:gd name="connsiteX5" fmla="*/ 4785852 w 4785852"/>
              <a:gd name="connsiteY5" fmla="*/ 2927554 h 2927554"/>
              <a:gd name="connsiteX0" fmla="*/ 0 w 4785852"/>
              <a:gd name="connsiteY0" fmla="*/ 0 h 2927554"/>
              <a:gd name="connsiteX1" fmla="*/ 545692 w 4785852"/>
              <a:gd name="connsiteY1" fmla="*/ 656303 h 2927554"/>
              <a:gd name="connsiteX2" fmla="*/ 1924665 w 4785852"/>
              <a:gd name="connsiteY2" fmla="*/ 752168 h 2927554"/>
              <a:gd name="connsiteX3" fmla="*/ 2721078 w 4785852"/>
              <a:gd name="connsiteY3" fmla="*/ 1814051 h 2927554"/>
              <a:gd name="connsiteX4" fmla="*/ 3996813 w 4785852"/>
              <a:gd name="connsiteY4" fmla="*/ 1932039 h 2927554"/>
              <a:gd name="connsiteX5" fmla="*/ 4785852 w 4785852"/>
              <a:gd name="connsiteY5" fmla="*/ 2927554 h 2927554"/>
              <a:gd name="connsiteX0" fmla="*/ 0 w 4785852"/>
              <a:gd name="connsiteY0" fmla="*/ 0 h 2927554"/>
              <a:gd name="connsiteX1" fmla="*/ 545692 w 4785852"/>
              <a:gd name="connsiteY1" fmla="*/ 656303 h 2927554"/>
              <a:gd name="connsiteX2" fmla="*/ 1924665 w 4785852"/>
              <a:gd name="connsiteY2" fmla="*/ 752168 h 2927554"/>
              <a:gd name="connsiteX3" fmla="*/ 2721078 w 4785852"/>
              <a:gd name="connsiteY3" fmla="*/ 1814051 h 2927554"/>
              <a:gd name="connsiteX4" fmla="*/ 3996813 w 4785852"/>
              <a:gd name="connsiteY4" fmla="*/ 1932039 h 2927554"/>
              <a:gd name="connsiteX5" fmla="*/ 4785852 w 4785852"/>
              <a:gd name="connsiteY5" fmla="*/ 2927554 h 2927554"/>
              <a:gd name="connsiteX0" fmla="*/ 0 w 4807974"/>
              <a:gd name="connsiteY0" fmla="*/ 0 h 2927554"/>
              <a:gd name="connsiteX1" fmla="*/ 567814 w 4807974"/>
              <a:gd name="connsiteY1" fmla="*/ 656303 h 2927554"/>
              <a:gd name="connsiteX2" fmla="*/ 1946787 w 4807974"/>
              <a:gd name="connsiteY2" fmla="*/ 752168 h 2927554"/>
              <a:gd name="connsiteX3" fmla="*/ 2743200 w 4807974"/>
              <a:gd name="connsiteY3" fmla="*/ 1814051 h 2927554"/>
              <a:gd name="connsiteX4" fmla="*/ 4018935 w 4807974"/>
              <a:gd name="connsiteY4" fmla="*/ 1932039 h 2927554"/>
              <a:gd name="connsiteX5" fmla="*/ 4807974 w 4807974"/>
              <a:gd name="connsiteY5" fmla="*/ 2927554 h 2927554"/>
              <a:gd name="connsiteX0" fmla="*/ 0 w 4807974"/>
              <a:gd name="connsiteY0" fmla="*/ 0 h 2927554"/>
              <a:gd name="connsiteX1" fmla="*/ 567814 w 4807974"/>
              <a:gd name="connsiteY1" fmla="*/ 656303 h 2927554"/>
              <a:gd name="connsiteX2" fmla="*/ 1946787 w 4807974"/>
              <a:gd name="connsiteY2" fmla="*/ 752168 h 2927554"/>
              <a:gd name="connsiteX3" fmla="*/ 2743200 w 4807974"/>
              <a:gd name="connsiteY3" fmla="*/ 1814051 h 2927554"/>
              <a:gd name="connsiteX4" fmla="*/ 4018935 w 4807974"/>
              <a:gd name="connsiteY4" fmla="*/ 1932039 h 2927554"/>
              <a:gd name="connsiteX5" fmla="*/ 4807974 w 4807974"/>
              <a:gd name="connsiteY5" fmla="*/ 2927554 h 2927554"/>
              <a:gd name="connsiteX0" fmla="*/ 0 w 5043948"/>
              <a:gd name="connsiteY0" fmla="*/ 0 h 1970502"/>
              <a:gd name="connsiteX1" fmla="*/ 567814 w 5043948"/>
              <a:gd name="connsiteY1" fmla="*/ 656303 h 1970502"/>
              <a:gd name="connsiteX2" fmla="*/ 1946787 w 5043948"/>
              <a:gd name="connsiteY2" fmla="*/ 752168 h 1970502"/>
              <a:gd name="connsiteX3" fmla="*/ 2743200 w 5043948"/>
              <a:gd name="connsiteY3" fmla="*/ 1814051 h 1970502"/>
              <a:gd name="connsiteX4" fmla="*/ 4018935 w 5043948"/>
              <a:gd name="connsiteY4" fmla="*/ 1932039 h 1970502"/>
              <a:gd name="connsiteX5" fmla="*/ 5043948 w 5043948"/>
              <a:gd name="connsiteY5" fmla="*/ 1489586 h 1970502"/>
              <a:gd name="connsiteX0" fmla="*/ 0 w 5043948"/>
              <a:gd name="connsiteY0" fmla="*/ 0 h 1970502"/>
              <a:gd name="connsiteX1" fmla="*/ 567814 w 5043948"/>
              <a:gd name="connsiteY1" fmla="*/ 656303 h 1970502"/>
              <a:gd name="connsiteX2" fmla="*/ 1946787 w 5043948"/>
              <a:gd name="connsiteY2" fmla="*/ 752168 h 1970502"/>
              <a:gd name="connsiteX3" fmla="*/ 2743200 w 5043948"/>
              <a:gd name="connsiteY3" fmla="*/ 1814051 h 1970502"/>
              <a:gd name="connsiteX4" fmla="*/ 4018935 w 5043948"/>
              <a:gd name="connsiteY4" fmla="*/ 1932039 h 1970502"/>
              <a:gd name="connsiteX5" fmla="*/ 5043948 w 5043948"/>
              <a:gd name="connsiteY5" fmla="*/ 1489586 h 1970502"/>
              <a:gd name="connsiteX0" fmla="*/ 0 w 5043948"/>
              <a:gd name="connsiteY0" fmla="*/ 0 h 1933965"/>
              <a:gd name="connsiteX1" fmla="*/ 567814 w 5043948"/>
              <a:gd name="connsiteY1" fmla="*/ 656303 h 1933965"/>
              <a:gd name="connsiteX2" fmla="*/ 1946787 w 5043948"/>
              <a:gd name="connsiteY2" fmla="*/ 752168 h 1933965"/>
              <a:gd name="connsiteX3" fmla="*/ 2743200 w 5043948"/>
              <a:gd name="connsiteY3" fmla="*/ 1814051 h 1933965"/>
              <a:gd name="connsiteX4" fmla="*/ 4018935 w 5043948"/>
              <a:gd name="connsiteY4" fmla="*/ 1873045 h 1933965"/>
              <a:gd name="connsiteX5" fmla="*/ 5043948 w 5043948"/>
              <a:gd name="connsiteY5" fmla="*/ 1489586 h 1933965"/>
              <a:gd name="connsiteX0" fmla="*/ 0 w 5043948"/>
              <a:gd name="connsiteY0" fmla="*/ 0 h 1933965"/>
              <a:gd name="connsiteX1" fmla="*/ 567814 w 5043948"/>
              <a:gd name="connsiteY1" fmla="*/ 656303 h 1933965"/>
              <a:gd name="connsiteX2" fmla="*/ 1946787 w 5043948"/>
              <a:gd name="connsiteY2" fmla="*/ 752168 h 1933965"/>
              <a:gd name="connsiteX3" fmla="*/ 2743200 w 5043948"/>
              <a:gd name="connsiteY3" fmla="*/ 1814051 h 1933965"/>
              <a:gd name="connsiteX4" fmla="*/ 4018935 w 5043948"/>
              <a:gd name="connsiteY4" fmla="*/ 1873045 h 1933965"/>
              <a:gd name="connsiteX5" fmla="*/ 5043948 w 5043948"/>
              <a:gd name="connsiteY5" fmla="*/ 1489586 h 1933965"/>
              <a:gd name="connsiteX0" fmla="*/ 0 w 5043948"/>
              <a:gd name="connsiteY0" fmla="*/ 0 h 1933965"/>
              <a:gd name="connsiteX1" fmla="*/ 567814 w 5043948"/>
              <a:gd name="connsiteY1" fmla="*/ 656303 h 1933965"/>
              <a:gd name="connsiteX2" fmla="*/ 1946787 w 5043948"/>
              <a:gd name="connsiteY2" fmla="*/ 752168 h 1933965"/>
              <a:gd name="connsiteX3" fmla="*/ 2743200 w 5043948"/>
              <a:gd name="connsiteY3" fmla="*/ 1814051 h 1933965"/>
              <a:gd name="connsiteX4" fmla="*/ 4018935 w 5043948"/>
              <a:gd name="connsiteY4" fmla="*/ 1873045 h 1933965"/>
              <a:gd name="connsiteX5" fmla="*/ 5043948 w 5043948"/>
              <a:gd name="connsiteY5" fmla="*/ 1489586 h 1933965"/>
              <a:gd name="connsiteX0" fmla="*/ 0 w 5685503"/>
              <a:gd name="connsiteY0" fmla="*/ 868695 h 1349944"/>
              <a:gd name="connsiteX1" fmla="*/ 1209369 w 5685503"/>
              <a:gd name="connsiteY1" fmla="*/ 72282 h 1349944"/>
              <a:gd name="connsiteX2" fmla="*/ 2588342 w 5685503"/>
              <a:gd name="connsiteY2" fmla="*/ 168147 h 1349944"/>
              <a:gd name="connsiteX3" fmla="*/ 3384755 w 5685503"/>
              <a:gd name="connsiteY3" fmla="*/ 1230030 h 1349944"/>
              <a:gd name="connsiteX4" fmla="*/ 4660490 w 5685503"/>
              <a:gd name="connsiteY4" fmla="*/ 1289024 h 1349944"/>
              <a:gd name="connsiteX5" fmla="*/ 5685503 w 5685503"/>
              <a:gd name="connsiteY5" fmla="*/ 905565 h 1349944"/>
              <a:gd name="connsiteX0" fmla="*/ 0 w 5685503"/>
              <a:gd name="connsiteY0" fmla="*/ 868695 h 1349944"/>
              <a:gd name="connsiteX1" fmla="*/ 1209369 w 5685503"/>
              <a:gd name="connsiteY1" fmla="*/ 72282 h 1349944"/>
              <a:gd name="connsiteX2" fmla="*/ 2588342 w 5685503"/>
              <a:gd name="connsiteY2" fmla="*/ 168147 h 1349944"/>
              <a:gd name="connsiteX3" fmla="*/ 3384755 w 5685503"/>
              <a:gd name="connsiteY3" fmla="*/ 1230030 h 1349944"/>
              <a:gd name="connsiteX4" fmla="*/ 4660490 w 5685503"/>
              <a:gd name="connsiteY4" fmla="*/ 1289024 h 1349944"/>
              <a:gd name="connsiteX5" fmla="*/ 5685503 w 5685503"/>
              <a:gd name="connsiteY5" fmla="*/ 905565 h 1349944"/>
              <a:gd name="connsiteX0" fmla="*/ 0 w 5633883"/>
              <a:gd name="connsiteY0" fmla="*/ 892403 h 1351529"/>
              <a:gd name="connsiteX1" fmla="*/ 1157749 w 5633883"/>
              <a:gd name="connsiteY1" fmla="*/ 73867 h 1351529"/>
              <a:gd name="connsiteX2" fmla="*/ 2536722 w 5633883"/>
              <a:gd name="connsiteY2" fmla="*/ 169732 h 1351529"/>
              <a:gd name="connsiteX3" fmla="*/ 3333135 w 5633883"/>
              <a:gd name="connsiteY3" fmla="*/ 1231615 h 1351529"/>
              <a:gd name="connsiteX4" fmla="*/ 4608870 w 5633883"/>
              <a:gd name="connsiteY4" fmla="*/ 1290609 h 1351529"/>
              <a:gd name="connsiteX5" fmla="*/ 5633883 w 5633883"/>
              <a:gd name="connsiteY5" fmla="*/ 907150 h 1351529"/>
              <a:gd name="connsiteX0" fmla="*/ 0 w 5633883"/>
              <a:gd name="connsiteY0" fmla="*/ 824665 h 1283791"/>
              <a:gd name="connsiteX1" fmla="*/ 1268362 w 5633883"/>
              <a:gd name="connsiteY1" fmla="*/ 124116 h 1283791"/>
              <a:gd name="connsiteX2" fmla="*/ 2536722 w 5633883"/>
              <a:gd name="connsiteY2" fmla="*/ 101994 h 1283791"/>
              <a:gd name="connsiteX3" fmla="*/ 3333135 w 5633883"/>
              <a:gd name="connsiteY3" fmla="*/ 1163877 h 1283791"/>
              <a:gd name="connsiteX4" fmla="*/ 4608870 w 5633883"/>
              <a:gd name="connsiteY4" fmla="*/ 1222871 h 1283791"/>
              <a:gd name="connsiteX5" fmla="*/ 5633883 w 5633883"/>
              <a:gd name="connsiteY5" fmla="*/ 839412 h 1283791"/>
              <a:gd name="connsiteX0" fmla="*/ 0 w 5633883"/>
              <a:gd name="connsiteY0" fmla="*/ 796958 h 1253257"/>
              <a:gd name="connsiteX1" fmla="*/ 1268362 w 5633883"/>
              <a:gd name="connsiteY1" fmla="*/ 96409 h 1253257"/>
              <a:gd name="connsiteX2" fmla="*/ 2588342 w 5633883"/>
              <a:gd name="connsiteY2" fmla="*/ 118532 h 1253257"/>
              <a:gd name="connsiteX3" fmla="*/ 3333135 w 5633883"/>
              <a:gd name="connsiteY3" fmla="*/ 1136170 h 1253257"/>
              <a:gd name="connsiteX4" fmla="*/ 4608870 w 5633883"/>
              <a:gd name="connsiteY4" fmla="*/ 1195164 h 1253257"/>
              <a:gd name="connsiteX5" fmla="*/ 5633883 w 5633883"/>
              <a:gd name="connsiteY5" fmla="*/ 811705 h 1253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633883" h="1253257">
                <a:moveTo>
                  <a:pt x="0" y="796958"/>
                </a:moveTo>
                <a:cubicBezTo>
                  <a:pt x="374241" y="642101"/>
                  <a:pt x="836972" y="209480"/>
                  <a:pt x="1268362" y="96409"/>
                </a:cubicBezTo>
                <a:cubicBezTo>
                  <a:pt x="1699752" y="-16662"/>
                  <a:pt x="2244213" y="-54761"/>
                  <a:pt x="2588342" y="118532"/>
                </a:cubicBezTo>
                <a:cubicBezTo>
                  <a:pt x="2932471" y="291825"/>
                  <a:pt x="2996380" y="956731"/>
                  <a:pt x="3333135" y="1136170"/>
                </a:cubicBezTo>
                <a:cubicBezTo>
                  <a:pt x="3669890" y="1315609"/>
                  <a:pt x="4225412" y="1249241"/>
                  <a:pt x="4608870" y="1195164"/>
                </a:cubicBezTo>
                <a:cubicBezTo>
                  <a:pt x="4992328" y="1141087"/>
                  <a:pt x="5181599" y="808017"/>
                  <a:pt x="5633883" y="811705"/>
                </a:cubicBezTo>
              </a:path>
            </a:pathLst>
          </a:custGeom>
          <a:noFill/>
          <a:ln w="25400">
            <a:solidFill>
              <a:srgbClr val="0070C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8" name="Oval 19"/>
          <p:cNvSpPr/>
          <p:nvPr/>
        </p:nvSpPr>
        <p:spPr>
          <a:xfrm>
            <a:off x="1396953" y="248394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49" name="Rechteck 48"/>
          <p:cNvSpPr/>
          <p:nvPr/>
        </p:nvSpPr>
        <p:spPr>
          <a:xfrm>
            <a:off x="1462418" y="2526298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50" name="Oval 19"/>
          <p:cNvSpPr/>
          <p:nvPr/>
        </p:nvSpPr>
        <p:spPr>
          <a:xfrm>
            <a:off x="7516166" y="248394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51" name="Rechteck 50"/>
          <p:cNvSpPr/>
          <p:nvPr/>
        </p:nvSpPr>
        <p:spPr>
          <a:xfrm>
            <a:off x="7565429" y="2526298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53" name="Titel 1"/>
          <p:cNvSpPr>
            <a:spLocks noGrp="1"/>
          </p:cNvSpPr>
          <p:nvPr>
            <p:ph type="title"/>
          </p:nvPr>
        </p:nvSpPr>
        <p:spPr>
          <a:xfrm>
            <a:off x="1" y="274638"/>
            <a:ext cx="9115944" cy="1143000"/>
          </a:xfrm>
        </p:spPr>
        <p:txBody>
          <a:bodyPr>
            <a:normAutofit fontScale="90000"/>
          </a:bodyPr>
          <a:lstStyle/>
          <a:p>
            <a:r>
              <a:rPr lang="en-US" sz="3600" dirty="0"/>
              <a:t>Augmenting flows that don’t mix up the destinations?</a:t>
            </a:r>
          </a:p>
        </p:txBody>
      </p:sp>
      <p:sp>
        <p:nvSpPr>
          <p:cNvPr id="54" name="Textfeld 53"/>
          <p:cNvSpPr txBox="1"/>
          <p:nvPr/>
        </p:nvSpPr>
        <p:spPr>
          <a:xfrm>
            <a:off x="5261685" y="5872678"/>
            <a:ext cx="379475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800" dirty="0" smtClean="0"/>
              <a:t>size of each flow: 1</a:t>
            </a:r>
          </a:p>
          <a:p>
            <a:pPr algn="r"/>
            <a:r>
              <a:rPr lang="en-US" sz="2800" dirty="0" smtClean="0"/>
              <a:t>  capacity of each links: 1</a:t>
            </a:r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207872683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19"/>
          <p:cNvSpPr/>
          <p:nvPr/>
        </p:nvSpPr>
        <p:spPr>
          <a:xfrm>
            <a:off x="978582" y="191623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5" name="Oval 19"/>
          <p:cNvSpPr/>
          <p:nvPr/>
        </p:nvSpPr>
        <p:spPr>
          <a:xfrm>
            <a:off x="978582" y="305378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6" name="Rechteck 5"/>
          <p:cNvSpPr/>
          <p:nvPr/>
        </p:nvSpPr>
        <p:spPr>
          <a:xfrm>
            <a:off x="1031480" y="1955730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7" name="Rechteck 6"/>
          <p:cNvSpPr/>
          <p:nvPr/>
        </p:nvSpPr>
        <p:spPr>
          <a:xfrm>
            <a:off x="1034084" y="3097596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3</a:t>
            </a:r>
            <a:endParaRPr lang="en-US" sz="1200" baseline="-25000" dirty="0"/>
          </a:p>
        </p:txBody>
      </p:sp>
      <p:sp>
        <p:nvSpPr>
          <p:cNvPr id="8" name="Oval 19"/>
          <p:cNvSpPr/>
          <p:nvPr/>
        </p:nvSpPr>
        <p:spPr>
          <a:xfrm>
            <a:off x="1998452" y="191191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9" name="Oval 19"/>
          <p:cNvSpPr/>
          <p:nvPr/>
        </p:nvSpPr>
        <p:spPr>
          <a:xfrm>
            <a:off x="1998451" y="305451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0" name="Oval 19"/>
          <p:cNvSpPr/>
          <p:nvPr/>
        </p:nvSpPr>
        <p:spPr>
          <a:xfrm>
            <a:off x="3018321" y="191191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1" name="Oval 19"/>
          <p:cNvSpPr/>
          <p:nvPr/>
        </p:nvSpPr>
        <p:spPr>
          <a:xfrm>
            <a:off x="3018320" y="305451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2" name="Oval 19"/>
          <p:cNvSpPr/>
          <p:nvPr/>
        </p:nvSpPr>
        <p:spPr>
          <a:xfrm>
            <a:off x="4038190" y="19111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3" name="Oval 19"/>
          <p:cNvSpPr/>
          <p:nvPr/>
        </p:nvSpPr>
        <p:spPr>
          <a:xfrm>
            <a:off x="4038189" y="305378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4" name="Oval 19"/>
          <p:cNvSpPr/>
          <p:nvPr/>
        </p:nvSpPr>
        <p:spPr>
          <a:xfrm>
            <a:off x="5058059" y="19111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5" name="Oval 19"/>
          <p:cNvSpPr/>
          <p:nvPr/>
        </p:nvSpPr>
        <p:spPr>
          <a:xfrm>
            <a:off x="5058058" y="305378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6" name="Oval 19"/>
          <p:cNvSpPr/>
          <p:nvPr/>
        </p:nvSpPr>
        <p:spPr>
          <a:xfrm>
            <a:off x="6077927" y="19111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7" name="Oval 19"/>
          <p:cNvSpPr/>
          <p:nvPr/>
        </p:nvSpPr>
        <p:spPr>
          <a:xfrm>
            <a:off x="6077926" y="305378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7097796" y="19111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097795" y="305378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0" name="Oval 19"/>
          <p:cNvSpPr/>
          <p:nvPr/>
        </p:nvSpPr>
        <p:spPr>
          <a:xfrm>
            <a:off x="8117664" y="3055243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Oval 19"/>
          <p:cNvSpPr/>
          <p:nvPr/>
        </p:nvSpPr>
        <p:spPr>
          <a:xfrm>
            <a:off x="8117665" y="19111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2" name="Rechteck 21"/>
          <p:cNvSpPr/>
          <p:nvPr/>
        </p:nvSpPr>
        <p:spPr>
          <a:xfrm>
            <a:off x="8166927" y="3097596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r>
              <a:rPr lang="en-US" sz="1200" baseline="-25000" dirty="0" smtClean="0"/>
              <a:t>3</a:t>
            </a:r>
            <a:endParaRPr lang="en-US" sz="1200" baseline="-25000" dirty="0"/>
          </a:p>
        </p:txBody>
      </p:sp>
      <p:sp>
        <p:nvSpPr>
          <p:cNvPr id="23" name="Rechteck 22"/>
          <p:cNvSpPr/>
          <p:nvPr/>
        </p:nvSpPr>
        <p:spPr>
          <a:xfrm>
            <a:off x="8166952" y="1955206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cxnSp>
        <p:nvCxnSpPr>
          <p:cNvPr id="24" name="Gerade Verbindung mit Pfeil 23"/>
          <p:cNvCxnSpPr>
            <a:stCxn id="4" idx="6"/>
            <a:endCxn id="8" idx="2"/>
          </p:cNvCxnSpPr>
          <p:nvPr/>
        </p:nvCxnSpPr>
        <p:spPr>
          <a:xfrm flipV="1">
            <a:off x="1396953" y="2094229"/>
            <a:ext cx="601499" cy="431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Gerade Verbindung mit Pfeil 24"/>
          <p:cNvCxnSpPr>
            <a:stCxn id="8" idx="6"/>
            <a:endCxn id="10" idx="2"/>
          </p:cNvCxnSpPr>
          <p:nvPr/>
        </p:nvCxnSpPr>
        <p:spPr>
          <a:xfrm>
            <a:off x="2416823" y="2094229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Gerade Verbindung mit Pfeil 25"/>
          <p:cNvCxnSpPr>
            <a:stCxn id="10" idx="6"/>
            <a:endCxn id="12" idx="2"/>
          </p:cNvCxnSpPr>
          <p:nvPr/>
        </p:nvCxnSpPr>
        <p:spPr>
          <a:xfrm flipV="1">
            <a:off x="3436692" y="2093501"/>
            <a:ext cx="601498" cy="7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/>
          <p:cNvCxnSpPr>
            <a:stCxn id="12" idx="6"/>
            <a:endCxn id="14" idx="2"/>
          </p:cNvCxnSpPr>
          <p:nvPr/>
        </p:nvCxnSpPr>
        <p:spPr>
          <a:xfrm>
            <a:off x="4456561" y="2093501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 Verbindung mit Pfeil 27"/>
          <p:cNvCxnSpPr>
            <a:stCxn id="14" idx="6"/>
            <a:endCxn id="16" idx="2"/>
          </p:cNvCxnSpPr>
          <p:nvPr/>
        </p:nvCxnSpPr>
        <p:spPr>
          <a:xfrm>
            <a:off x="5476430" y="2093501"/>
            <a:ext cx="60149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16" idx="6"/>
            <a:endCxn id="18" idx="2"/>
          </p:cNvCxnSpPr>
          <p:nvPr/>
        </p:nvCxnSpPr>
        <p:spPr>
          <a:xfrm>
            <a:off x="6496298" y="2093501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 Verbindung mit Pfeil 29"/>
          <p:cNvCxnSpPr>
            <a:stCxn id="18" idx="6"/>
            <a:endCxn id="21" idx="2"/>
          </p:cNvCxnSpPr>
          <p:nvPr/>
        </p:nvCxnSpPr>
        <p:spPr>
          <a:xfrm>
            <a:off x="7516167" y="2093501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 Verbindung mit Pfeil 30"/>
          <p:cNvCxnSpPr>
            <a:stCxn id="5" idx="6"/>
            <a:endCxn id="9" idx="2"/>
          </p:cNvCxnSpPr>
          <p:nvPr/>
        </p:nvCxnSpPr>
        <p:spPr>
          <a:xfrm>
            <a:off x="1396953" y="3236097"/>
            <a:ext cx="601498" cy="7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Gerade Verbindung mit Pfeil 31"/>
          <p:cNvCxnSpPr>
            <a:stCxn id="9" idx="6"/>
            <a:endCxn id="11" idx="2"/>
          </p:cNvCxnSpPr>
          <p:nvPr/>
        </p:nvCxnSpPr>
        <p:spPr>
          <a:xfrm>
            <a:off x="2416822" y="3236825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/>
          <p:cNvCxnSpPr>
            <a:stCxn id="11" idx="6"/>
            <a:endCxn id="13" idx="2"/>
          </p:cNvCxnSpPr>
          <p:nvPr/>
        </p:nvCxnSpPr>
        <p:spPr>
          <a:xfrm flipV="1">
            <a:off x="3436691" y="3236097"/>
            <a:ext cx="601498" cy="7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Gerade Verbindung mit Pfeil 33"/>
          <p:cNvCxnSpPr>
            <a:stCxn id="13" idx="6"/>
            <a:endCxn id="15" idx="2"/>
          </p:cNvCxnSpPr>
          <p:nvPr/>
        </p:nvCxnSpPr>
        <p:spPr>
          <a:xfrm>
            <a:off x="4456560" y="3236097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15" idx="6"/>
            <a:endCxn id="17" idx="2"/>
          </p:cNvCxnSpPr>
          <p:nvPr/>
        </p:nvCxnSpPr>
        <p:spPr>
          <a:xfrm>
            <a:off x="5476429" y="3236097"/>
            <a:ext cx="60149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Gerade Verbindung mit Pfeil 35"/>
          <p:cNvCxnSpPr>
            <a:stCxn id="17" idx="6"/>
            <a:endCxn id="19" idx="2"/>
          </p:cNvCxnSpPr>
          <p:nvPr/>
        </p:nvCxnSpPr>
        <p:spPr>
          <a:xfrm>
            <a:off x="6496297" y="3236097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Gerade Verbindung mit Pfeil 36"/>
          <p:cNvCxnSpPr>
            <a:stCxn id="19" idx="6"/>
            <a:endCxn id="20" idx="2"/>
          </p:cNvCxnSpPr>
          <p:nvPr/>
        </p:nvCxnSpPr>
        <p:spPr>
          <a:xfrm>
            <a:off x="7516166" y="3236097"/>
            <a:ext cx="601498" cy="145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Gerade Verbindung mit Pfeil 37"/>
          <p:cNvCxnSpPr>
            <a:stCxn id="45" idx="6"/>
            <a:endCxn id="10" idx="3"/>
          </p:cNvCxnSpPr>
          <p:nvPr/>
        </p:nvCxnSpPr>
        <p:spPr>
          <a:xfrm flipV="1">
            <a:off x="1815324" y="2223141"/>
            <a:ext cx="1264266" cy="44311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Gerade Verbindung mit Pfeil 38"/>
          <p:cNvCxnSpPr>
            <a:stCxn id="17" idx="7"/>
            <a:endCxn id="47" idx="2"/>
          </p:cNvCxnSpPr>
          <p:nvPr/>
        </p:nvCxnSpPr>
        <p:spPr>
          <a:xfrm flipV="1">
            <a:off x="6435028" y="2666255"/>
            <a:ext cx="1081138" cy="4409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 Verbindung mit Pfeil 39"/>
          <p:cNvCxnSpPr>
            <a:stCxn id="9" idx="7"/>
            <a:endCxn id="14" idx="3"/>
          </p:cNvCxnSpPr>
          <p:nvPr/>
        </p:nvCxnSpPr>
        <p:spPr>
          <a:xfrm flipV="1">
            <a:off x="2355553" y="2222413"/>
            <a:ext cx="2763775" cy="88549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Gerade Verbindung mit Pfeil 40"/>
          <p:cNvCxnSpPr>
            <a:stCxn id="8" idx="5"/>
            <a:endCxn id="11" idx="1"/>
          </p:cNvCxnSpPr>
          <p:nvPr/>
        </p:nvCxnSpPr>
        <p:spPr>
          <a:xfrm>
            <a:off x="2355554" y="2223141"/>
            <a:ext cx="724035" cy="88477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Gerade Verbindung mit Pfeil 41"/>
          <p:cNvCxnSpPr>
            <a:stCxn id="12" idx="5"/>
            <a:endCxn id="15" idx="1"/>
          </p:cNvCxnSpPr>
          <p:nvPr/>
        </p:nvCxnSpPr>
        <p:spPr>
          <a:xfrm>
            <a:off x="4395292" y="2222413"/>
            <a:ext cx="724035" cy="88477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Gerade Verbindung mit Pfeil 42"/>
          <p:cNvCxnSpPr>
            <a:stCxn id="13" idx="7"/>
            <a:endCxn id="18" idx="3"/>
          </p:cNvCxnSpPr>
          <p:nvPr/>
        </p:nvCxnSpPr>
        <p:spPr>
          <a:xfrm flipV="1">
            <a:off x="4395291" y="2222413"/>
            <a:ext cx="2763774" cy="88477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Gerade Verbindung mit Pfeil 43"/>
          <p:cNvCxnSpPr>
            <a:stCxn id="16" idx="5"/>
            <a:endCxn id="19" idx="1"/>
          </p:cNvCxnSpPr>
          <p:nvPr/>
        </p:nvCxnSpPr>
        <p:spPr>
          <a:xfrm>
            <a:off x="6435029" y="2222413"/>
            <a:ext cx="724035" cy="88477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Oval 19"/>
          <p:cNvSpPr/>
          <p:nvPr/>
        </p:nvSpPr>
        <p:spPr>
          <a:xfrm>
            <a:off x="1396953" y="248394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46" name="Rechteck 45"/>
          <p:cNvSpPr/>
          <p:nvPr/>
        </p:nvSpPr>
        <p:spPr>
          <a:xfrm>
            <a:off x="1462418" y="2526298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47" name="Oval 19"/>
          <p:cNvSpPr/>
          <p:nvPr/>
        </p:nvSpPr>
        <p:spPr>
          <a:xfrm>
            <a:off x="7516166" y="248394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48" name="Rechteck 47"/>
          <p:cNvSpPr/>
          <p:nvPr/>
        </p:nvSpPr>
        <p:spPr>
          <a:xfrm>
            <a:off x="7565429" y="2526298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49" name="Freihandform 48"/>
          <p:cNvSpPr/>
          <p:nvPr/>
        </p:nvSpPr>
        <p:spPr>
          <a:xfrm>
            <a:off x="1387261" y="1857489"/>
            <a:ext cx="6769510" cy="111638"/>
          </a:xfrm>
          <a:custGeom>
            <a:avLst/>
            <a:gdLst>
              <a:gd name="connsiteX0" fmla="*/ 0 w 6769510"/>
              <a:gd name="connsiteY0" fmla="*/ 213953 h 213953"/>
              <a:gd name="connsiteX1" fmla="*/ 3318387 w 6769510"/>
              <a:gd name="connsiteY1" fmla="*/ 101 h 213953"/>
              <a:gd name="connsiteX2" fmla="*/ 6769510 w 6769510"/>
              <a:gd name="connsiteY2" fmla="*/ 191830 h 213953"/>
              <a:gd name="connsiteX0" fmla="*/ 0 w 6769510"/>
              <a:gd name="connsiteY0" fmla="*/ 85424 h 85424"/>
              <a:gd name="connsiteX1" fmla="*/ 3340510 w 6769510"/>
              <a:gd name="connsiteY1" fmla="*/ 12837 h 85424"/>
              <a:gd name="connsiteX2" fmla="*/ 6769510 w 6769510"/>
              <a:gd name="connsiteY2" fmla="*/ 63301 h 85424"/>
              <a:gd name="connsiteX0" fmla="*/ 0 w 6769510"/>
              <a:gd name="connsiteY0" fmla="*/ 85424 h 85424"/>
              <a:gd name="connsiteX1" fmla="*/ 788126 w 6769510"/>
              <a:gd name="connsiteY1" fmla="*/ 31698 h 85424"/>
              <a:gd name="connsiteX2" fmla="*/ 3340510 w 6769510"/>
              <a:gd name="connsiteY2" fmla="*/ 12837 h 85424"/>
              <a:gd name="connsiteX3" fmla="*/ 6769510 w 6769510"/>
              <a:gd name="connsiteY3" fmla="*/ 63301 h 85424"/>
              <a:gd name="connsiteX0" fmla="*/ 0 w 6769510"/>
              <a:gd name="connsiteY0" fmla="*/ 86350 h 86350"/>
              <a:gd name="connsiteX1" fmla="*/ 788126 w 6769510"/>
              <a:gd name="connsiteY1" fmla="*/ 32624 h 86350"/>
              <a:gd name="connsiteX2" fmla="*/ 3340510 w 6769510"/>
              <a:gd name="connsiteY2" fmla="*/ 13763 h 86350"/>
              <a:gd name="connsiteX3" fmla="*/ 6769510 w 6769510"/>
              <a:gd name="connsiteY3" fmla="*/ 64227 h 86350"/>
              <a:gd name="connsiteX0" fmla="*/ 0 w 6769510"/>
              <a:gd name="connsiteY0" fmla="*/ 86350 h 86350"/>
              <a:gd name="connsiteX1" fmla="*/ 788126 w 6769510"/>
              <a:gd name="connsiteY1" fmla="*/ 32624 h 86350"/>
              <a:gd name="connsiteX2" fmla="*/ 3340510 w 6769510"/>
              <a:gd name="connsiteY2" fmla="*/ 13763 h 86350"/>
              <a:gd name="connsiteX3" fmla="*/ 6769510 w 6769510"/>
              <a:gd name="connsiteY3" fmla="*/ 64227 h 86350"/>
              <a:gd name="connsiteX0" fmla="*/ 0 w 6769510"/>
              <a:gd name="connsiteY0" fmla="*/ 86350 h 86350"/>
              <a:gd name="connsiteX1" fmla="*/ 788126 w 6769510"/>
              <a:gd name="connsiteY1" fmla="*/ 32624 h 86350"/>
              <a:gd name="connsiteX2" fmla="*/ 3340510 w 6769510"/>
              <a:gd name="connsiteY2" fmla="*/ 13763 h 86350"/>
              <a:gd name="connsiteX3" fmla="*/ 6769510 w 6769510"/>
              <a:gd name="connsiteY3" fmla="*/ 64227 h 86350"/>
              <a:gd name="connsiteX0" fmla="*/ 0 w 6769510"/>
              <a:gd name="connsiteY0" fmla="*/ 85424 h 85424"/>
              <a:gd name="connsiteX1" fmla="*/ 788126 w 6769510"/>
              <a:gd name="connsiteY1" fmla="*/ 31698 h 85424"/>
              <a:gd name="connsiteX2" fmla="*/ 3340510 w 6769510"/>
              <a:gd name="connsiteY2" fmla="*/ 12837 h 85424"/>
              <a:gd name="connsiteX3" fmla="*/ 6769510 w 6769510"/>
              <a:gd name="connsiteY3" fmla="*/ 63301 h 85424"/>
              <a:gd name="connsiteX0" fmla="*/ 0 w 6769510"/>
              <a:gd name="connsiteY0" fmla="*/ 73745 h 73745"/>
              <a:gd name="connsiteX1" fmla="*/ 788126 w 6769510"/>
              <a:gd name="connsiteY1" fmla="*/ 534 h 73745"/>
              <a:gd name="connsiteX2" fmla="*/ 3340510 w 6769510"/>
              <a:gd name="connsiteY2" fmla="*/ 1158 h 73745"/>
              <a:gd name="connsiteX3" fmla="*/ 6769510 w 6769510"/>
              <a:gd name="connsiteY3" fmla="*/ 51622 h 73745"/>
              <a:gd name="connsiteX0" fmla="*/ 0 w 6769510"/>
              <a:gd name="connsiteY0" fmla="*/ 73745 h 73745"/>
              <a:gd name="connsiteX1" fmla="*/ 788126 w 6769510"/>
              <a:gd name="connsiteY1" fmla="*/ 534 h 73745"/>
              <a:gd name="connsiteX2" fmla="*/ 3340510 w 6769510"/>
              <a:gd name="connsiteY2" fmla="*/ 1158 h 73745"/>
              <a:gd name="connsiteX3" fmla="*/ 5891068 w 6769510"/>
              <a:gd name="connsiteY3" fmla="*/ 49246 h 73745"/>
              <a:gd name="connsiteX4" fmla="*/ 6769510 w 6769510"/>
              <a:gd name="connsiteY4" fmla="*/ 51622 h 73745"/>
              <a:gd name="connsiteX0" fmla="*/ 0 w 6769510"/>
              <a:gd name="connsiteY0" fmla="*/ 73745 h 73745"/>
              <a:gd name="connsiteX1" fmla="*/ 788126 w 6769510"/>
              <a:gd name="connsiteY1" fmla="*/ 534 h 73745"/>
              <a:gd name="connsiteX2" fmla="*/ 3340510 w 6769510"/>
              <a:gd name="connsiteY2" fmla="*/ 1158 h 73745"/>
              <a:gd name="connsiteX3" fmla="*/ 5891068 w 6769510"/>
              <a:gd name="connsiteY3" fmla="*/ 534 h 73745"/>
              <a:gd name="connsiteX4" fmla="*/ 6769510 w 6769510"/>
              <a:gd name="connsiteY4" fmla="*/ 51622 h 73745"/>
              <a:gd name="connsiteX0" fmla="*/ 0 w 6769510"/>
              <a:gd name="connsiteY0" fmla="*/ 73745 h 73745"/>
              <a:gd name="connsiteX1" fmla="*/ 788126 w 6769510"/>
              <a:gd name="connsiteY1" fmla="*/ 534 h 73745"/>
              <a:gd name="connsiteX2" fmla="*/ 3340510 w 6769510"/>
              <a:gd name="connsiteY2" fmla="*/ 1158 h 73745"/>
              <a:gd name="connsiteX3" fmla="*/ 5891068 w 6769510"/>
              <a:gd name="connsiteY3" fmla="*/ 534 h 73745"/>
              <a:gd name="connsiteX4" fmla="*/ 6769510 w 6769510"/>
              <a:gd name="connsiteY4" fmla="*/ 51622 h 73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69510" h="73745">
                <a:moveTo>
                  <a:pt x="0" y="73745"/>
                </a:moveTo>
                <a:cubicBezTo>
                  <a:pt x="131354" y="64791"/>
                  <a:pt x="260870" y="-6852"/>
                  <a:pt x="788126" y="534"/>
                </a:cubicBezTo>
                <a:lnTo>
                  <a:pt x="3340510" y="1158"/>
                </a:lnTo>
                <a:lnTo>
                  <a:pt x="5891068" y="534"/>
                </a:lnTo>
                <a:cubicBezTo>
                  <a:pt x="6316618" y="2949"/>
                  <a:pt x="6476696" y="34593"/>
                  <a:pt x="6769510" y="51622"/>
                </a:cubicBezTo>
              </a:path>
            </a:pathLst>
          </a:custGeom>
          <a:noFill/>
          <a:ln w="25400">
            <a:solidFill>
              <a:srgbClr val="C0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0" name="Freihandform 49"/>
          <p:cNvSpPr/>
          <p:nvPr/>
        </p:nvSpPr>
        <p:spPr>
          <a:xfrm flipV="1">
            <a:off x="1387261" y="3320916"/>
            <a:ext cx="6769510" cy="205243"/>
          </a:xfrm>
          <a:custGeom>
            <a:avLst/>
            <a:gdLst>
              <a:gd name="connsiteX0" fmla="*/ 0 w 6769510"/>
              <a:gd name="connsiteY0" fmla="*/ 213953 h 213953"/>
              <a:gd name="connsiteX1" fmla="*/ 3318387 w 6769510"/>
              <a:gd name="connsiteY1" fmla="*/ 101 h 213953"/>
              <a:gd name="connsiteX2" fmla="*/ 6769510 w 6769510"/>
              <a:gd name="connsiteY2" fmla="*/ 191830 h 213953"/>
              <a:gd name="connsiteX0" fmla="*/ 0 w 6769510"/>
              <a:gd name="connsiteY0" fmla="*/ 107993 h 107993"/>
              <a:gd name="connsiteX1" fmla="*/ 3370007 w 6769510"/>
              <a:gd name="connsiteY1" fmla="*/ 2228 h 107993"/>
              <a:gd name="connsiteX2" fmla="*/ 6769510 w 6769510"/>
              <a:gd name="connsiteY2" fmla="*/ 85870 h 107993"/>
              <a:gd name="connsiteX0" fmla="*/ 0 w 6769510"/>
              <a:gd name="connsiteY0" fmla="*/ 107993 h 107993"/>
              <a:gd name="connsiteX1" fmla="*/ 788126 w 6769510"/>
              <a:gd name="connsiteY1" fmla="*/ 43693 h 107993"/>
              <a:gd name="connsiteX2" fmla="*/ 3370007 w 6769510"/>
              <a:gd name="connsiteY2" fmla="*/ 2228 h 107993"/>
              <a:gd name="connsiteX3" fmla="*/ 6769510 w 6769510"/>
              <a:gd name="connsiteY3" fmla="*/ 85870 h 107993"/>
              <a:gd name="connsiteX0" fmla="*/ 0 w 6769510"/>
              <a:gd name="connsiteY0" fmla="*/ 107441 h 107441"/>
              <a:gd name="connsiteX1" fmla="*/ 795500 w 6769510"/>
              <a:gd name="connsiteY1" fmla="*/ 35421 h 107441"/>
              <a:gd name="connsiteX2" fmla="*/ 3370007 w 6769510"/>
              <a:gd name="connsiteY2" fmla="*/ 1676 h 107441"/>
              <a:gd name="connsiteX3" fmla="*/ 6769510 w 6769510"/>
              <a:gd name="connsiteY3" fmla="*/ 85318 h 107441"/>
              <a:gd name="connsiteX0" fmla="*/ 0 w 6769510"/>
              <a:gd name="connsiteY0" fmla="*/ 107441 h 107441"/>
              <a:gd name="connsiteX1" fmla="*/ 795500 w 6769510"/>
              <a:gd name="connsiteY1" fmla="*/ 35421 h 107441"/>
              <a:gd name="connsiteX2" fmla="*/ 3370007 w 6769510"/>
              <a:gd name="connsiteY2" fmla="*/ 1676 h 107441"/>
              <a:gd name="connsiteX3" fmla="*/ 6769510 w 6769510"/>
              <a:gd name="connsiteY3" fmla="*/ 85318 h 10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69510" h="107441">
                <a:moveTo>
                  <a:pt x="0" y="107441"/>
                </a:moveTo>
                <a:cubicBezTo>
                  <a:pt x="131354" y="96724"/>
                  <a:pt x="233832" y="53049"/>
                  <a:pt x="795500" y="35421"/>
                </a:cubicBezTo>
                <a:cubicBezTo>
                  <a:pt x="1371916" y="17793"/>
                  <a:pt x="2374339" y="-6640"/>
                  <a:pt x="3370007" y="1676"/>
                </a:cubicBezTo>
                <a:cubicBezTo>
                  <a:pt x="4365675" y="9992"/>
                  <a:pt x="5608074" y="-12390"/>
                  <a:pt x="6769510" y="85318"/>
                </a:cubicBezTo>
              </a:path>
            </a:pathLst>
          </a:custGeom>
          <a:noFill/>
          <a:ln w="25400">
            <a:solidFill>
              <a:srgbClr val="00B05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51" name="Picture 5" descr="C:\Users\roger\AppData\Local\Microsoft\Windows\Temporary Internet Files\Content.IE5\HCP6I3B2\MC90044173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78765">
            <a:off x="2399721" y="2411108"/>
            <a:ext cx="729801" cy="562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5" descr="C:\Users\roger\AppData\Local\Microsoft\Windows\Temporary Internet Files\Content.IE5\HCP6I3B2\MC90044173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78765">
            <a:off x="4337264" y="2384100"/>
            <a:ext cx="729801" cy="562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5" descr="C:\Users\roger\AppData\Local\Microsoft\Windows\Temporary Internet Files\Content.IE5\HCP6I3B2\MC90044173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78765">
            <a:off x="6438272" y="2398089"/>
            <a:ext cx="729801" cy="562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Titel 1"/>
          <p:cNvSpPr>
            <a:spLocks noGrp="1"/>
          </p:cNvSpPr>
          <p:nvPr>
            <p:ph type="title"/>
          </p:nvPr>
        </p:nvSpPr>
        <p:spPr>
          <a:xfrm>
            <a:off x="1" y="274638"/>
            <a:ext cx="9115944" cy="11430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But impossible to migrate!</a:t>
            </a:r>
            <a:endParaRPr lang="en-US" sz="3600" dirty="0"/>
          </a:p>
        </p:txBody>
      </p:sp>
      <p:sp>
        <p:nvSpPr>
          <p:cNvPr id="56" name="Textfeld 55"/>
          <p:cNvSpPr txBox="1"/>
          <p:nvPr/>
        </p:nvSpPr>
        <p:spPr>
          <a:xfrm>
            <a:off x="5261685" y="5872678"/>
            <a:ext cx="379475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800" dirty="0" smtClean="0"/>
              <a:t>size of each flow: 1</a:t>
            </a:r>
          </a:p>
          <a:p>
            <a:pPr algn="r"/>
            <a:r>
              <a:rPr lang="en-US" sz="2800" dirty="0" smtClean="0"/>
              <a:t>  capacity of each links: 1</a:t>
            </a:r>
            <a:endParaRPr lang="de-DE" sz="2800" dirty="0"/>
          </a:p>
        </p:txBody>
      </p:sp>
    </p:spTree>
    <p:extLst>
      <p:ext uri="{BB962C8B-B14F-4D97-AF65-F5344CB8AC3E}">
        <p14:creationId xmlns:p14="http://schemas.microsoft.com/office/powerpoint/2010/main" val="3993453617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19"/>
          <p:cNvSpPr/>
          <p:nvPr/>
        </p:nvSpPr>
        <p:spPr>
          <a:xfrm>
            <a:off x="978582" y="191623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5" name="Oval 19"/>
          <p:cNvSpPr/>
          <p:nvPr/>
        </p:nvSpPr>
        <p:spPr>
          <a:xfrm>
            <a:off x="978582" y="305378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6" name="Rechteck 5"/>
          <p:cNvSpPr/>
          <p:nvPr/>
        </p:nvSpPr>
        <p:spPr>
          <a:xfrm>
            <a:off x="1031480" y="1955730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sp>
        <p:nvSpPr>
          <p:cNvPr id="7" name="Rechteck 6"/>
          <p:cNvSpPr/>
          <p:nvPr/>
        </p:nvSpPr>
        <p:spPr>
          <a:xfrm>
            <a:off x="1034084" y="3097596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3</a:t>
            </a:r>
            <a:endParaRPr lang="en-US" sz="1200" baseline="-25000" dirty="0"/>
          </a:p>
        </p:txBody>
      </p:sp>
      <p:sp>
        <p:nvSpPr>
          <p:cNvPr id="8" name="Oval 19"/>
          <p:cNvSpPr/>
          <p:nvPr/>
        </p:nvSpPr>
        <p:spPr>
          <a:xfrm>
            <a:off x="1998452" y="191191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9" name="Oval 19"/>
          <p:cNvSpPr/>
          <p:nvPr/>
        </p:nvSpPr>
        <p:spPr>
          <a:xfrm>
            <a:off x="1998451" y="305451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0" name="Oval 19"/>
          <p:cNvSpPr/>
          <p:nvPr/>
        </p:nvSpPr>
        <p:spPr>
          <a:xfrm>
            <a:off x="3018321" y="1911919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1" name="Oval 19"/>
          <p:cNvSpPr/>
          <p:nvPr/>
        </p:nvSpPr>
        <p:spPr>
          <a:xfrm>
            <a:off x="3018320" y="305451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2" name="Oval 19"/>
          <p:cNvSpPr/>
          <p:nvPr/>
        </p:nvSpPr>
        <p:spPr>
          <a:xfrm>
            <a:off x="4038190" y="19111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3" name="Oval 19"/>
          <p:cNvSpPr/>
          <p:nvPr/>
        </p:nvSpPr>
        <p:spPr>
          <a:xfrm>
            <a:off x="4038189" y="305378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4" name="Oval 19"/>
          <p:cNvSpPr/>
          <p:nvPr/>
        </p:nvSpPr>
        <p:spPr>
          <a:xfrm>
            <a:off x="5058059" y="19111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5" name="Oval 19"/>
          <p:cNvSpPr/>
          <p:nvPr/>
        </p:nvSpPr>
        <p:spPr>
          <a:xfrm>
            <a:off x="5058058" y="305378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6" name="Oval 19"/>
          <p:cNvSpPr/>
          <p:nvPr/>
        </p:nvSpPr>
        <p:spPr>
          <a:xfrm>
            <a:off x="6077927" y="19111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7" name="Oval 19"/>
          <p:cNvSpPr/>
          <p:nvPr/>
        </p:nvSpPr>
        <p:spPr>
          <a:xfrm>
            <a:off x="6077926" y="305378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8" name="Oval 19"/>
          <p:cNvSpPr/>
          <p:nvPr/>
        </p:nvSpPr>
        <p:spPr>
          <a:xfrm>
            <a:off x="7097796" y="19111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19" name="Oval 19"/>
          <p:cNvSpPr/>
          <p:nvPr/>
        </p:nvSpPr>
        <p:spPr>
          <a:xfrm>
            <a:off x="7097795" y="3053787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chemeClr val="tx1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0" name="Oval 19"/>
          <p:cNvSpPr/>
          <p:nvPr/>
        </p:nvSpPr>
        <p:spPr>
          <a:xfrm>
            <a:off x="8117664" y="3055243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B05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1" name="Oval 19"/>
          <p:cNvSpPr/>
          <p:nvPr/>
        </p:nvSpPr>
        <p:spPr>
          <a:xfrm>
            <a:off x="8117665" y="1911191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C0000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22" name="Rechteck 21"/>
          <p:cNvSpPr/>
          <p:nvPr/>
        </p:nvSpPr>
        <p:spPr>
          <a:xfrm>
            <a:off x="8166927" y="3097596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r>
              <a:rPr lang="en-US" sz="1200" baseline="-25000" dirty="0" smtClean="0"/>
              <a:t>3</a:t>
            </a:r>
            <a:endParaRPr lang="en-US" sz="1200" baseline="-25000" dirty="0"/>
          </a:p>
        </p:txBody>
      </p:sp>
      <p:sp>
        <p:nvSpPr>
          <p:cNvPr id="23" name="Rechteck 22"/>
          <p:cNvSpPr/>
          <p:nvPr/>
        </p:nvSpPr>
        <p:spPr>
          <a:xfrm>
            <a:off x="8166952" y="1955206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r>
              <a:rPr lang="en-US" sz="1200" baseline="-25000" dirty="0" smtClean="0"/>
              <a:t>1</a:t>
            </a:r>
            <a:endParaRPr lang="en-US" sz="1200" baseline="-25000" dirty="0"/>
          </a:p>
        </p:txBody>
      </p:sp>
      <p:cxnSp>
        <p:nvCxnSpPr>
          <p:cNvPr id="24" name="Gerade Verbindung mit Pfeil 23"/>
          <p:cNvCxnSpPr>
            <a:stCxn id="4" idx="6"/>
            <a:endCxn id="8" idx="2"/>
          </p:cNvCxnSpPr>
          <p:nvPr/>
        </p:nvCxnSpPr>
        <p:spPr>
          <a:xfrm flipV="1">
            <a:off x="1396953" y="2094229"/>
            <a:ext cx="601499" cy="431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Gerade Verbindung mit Pfeil 24"/>
          <p:cNvCxnSpPr>
            <a:stCxn id="8" idx="6"/>
            <a:endCxn id="10" idx="2"/>
          </p:cNvCxnSpPr>
          <p:nvPr/>
        </p:nvCxnSpPr>
        <p:spPr>
          <a:xfrm>
            <a:off x="2416823" y="2094229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Gerade Verbindung mit Pfeil 25"/>
          <p:cNvCxnSpPr>
            <a:stCxn id="10" idx="6"/>
            <a:endCxn id="12" idx="2"/>
          </p:cNvCxnSpPr>
          <p:nvPr/>
        </p:nvCxnSpPr>
        <p:spPr>
          <a:xfrm flipV="1">
            <a:off x="3436692" y="2093501"/>
            <a:ext cx="601498" cy="7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Gerade Verbindung mit Pfeil 26"/>
          <p:cNvCxnSpPr>
            <a:stCxn id="12" idx="6"/>
            <a:endCxn id="14" idx="2"/>
          </p:cNvCxnSpPr>
          <p:nvPr/>
        </p:nvCxnSpPr>
        <p:spPr>
          <a:xfrm>
            <a:off x="4456561" y="2093501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Gerade Verbindung mit Pfeil 27"/>
          <p:cNvCxnSpPr>
            <a:stCxn id="14" idx="6"/>
            <a:endCxn id="16" idx="2"/>
          </p:cNvCxnSpPr>
          <p:nvPr/>
        </p:nvCxnSpPr>
        <p:spPr>
          <a:xfrm>
            <a:off x="5476430" y="2093501"/>
            <a:ext cx="60149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Gerade Verbindung mit Pfeil 28"/>
          <p:cNvCxnSpPr>
            <a:stCxn id="16" idx="6"/>
            <a:endCxn id="18" idx="2"/>
          </p:cNvCxnSpPr>
          <p:nvPr/>
        </p:nvCxnSpPr>
        <p:spPr>
          <a:xfrm>
            <a:off x="6496298" y="2093501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Gerade Verbindung mit Pfeil 29"/>
          <p:cNvCxnSpPr>
            <a:stCxn id="18" idx="6"/>
            <a:endCxn id="21" idx="2"/>
          </p:cNvCxnSpPr>
          <p:nvPr/>
        </p:nvCxnSpPr>
        <p:spPr>
          <a:xfrm>
            <a:off x="7516167" y="2093501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Gerade Verbindung mit Pfeil 30"/>
          <p:cNvCxnSpPr>
            <a:stCxn id="5" idx="6"/>
            <a:endCxn id="9" idx="2"/>
          </p:cNvCxnSpPr>
          <p:nvPr/>
        </p:nvCxnSpPr>
        <p:spPr>
          <a:xfrm>
            <a:off x="1396953" y="3236097"/>
            <a:ext cx="601498" cy="7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Gerade Verbindung mit Pfeil 31"/>
          <p:cNvCxnSpPr>
            <a:stCxn id="9" idx="6"/>
            <a:endCxn id="11" idx="2"/>
          </p:cNvCxnSpPr>
          <p:nvPr/>
        </p:nvCxnSpPr>
        <p:spPr>
          <a:xfrm>
            <a:off x="2416822" y="3236825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Gerade Verbindung mit Pfeil 32"/>
          <p:cNvCxnSpPr>
            <a:stCxn id="11" idx="6"/>
            <a:endCxn id="13" idx="2"/>
          </p:cNvCxnSpPr>
          <p:nvPr/>
        </p:nvCxnSpPr>
        <p:spPr>
          <a:xfrm flipV="1">
            <a:off x="3436691" y="3236097"/>
            <a:ext cx="601498" cy="72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Gerade Verbindung mit Pfeil 33"/>
          <p:cNvCxnSpPr>
            <a:stCxn id="13" idx="6"/>
            <a:endCxn id="15" idx="2"/>
          </p:cNvCxnSpPr>
          <p:nvPr/>
        </p:nvCxnSpPr>
        <p:spPr>
          <a:xfrm>
            <a:off x="4456560" y="3236097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Gerade Verbindung mit Pfeil 34"/>
          <p:cNvCxnSpPr>
            <a:stCxn id="15" idx="6"/>
            <a:endCxn id="17" idx="2"/>
          </p:cNvCxnSpPr>
          <p:nvPr/>
        </p:nvCxnSpPr>
        <p:spPr>
          <a:xfrm>
            <a:off x="5476429" y="3236097"/>
            <a:ext cx="601497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Gerade Verbindung mit Pfeil 35"/>
          <p:cNvCxnSpPr>
            <a:stCxn id="17" idx="6"/>
            <a:endCxn id="19" idx="2"/>
          </p:cNvCxnSpPr>
          <p:nvPr/>
        </p:nvCxnSpPr>
        <p:spPr>
          <a:xfrm>
            <a:off x="6496297" y="3236097"/>
            <a:ext cx="601498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Gerade Verbindung mit Pfeil 36"/>
          <p:cNvCxnSpPr>
            <a:stCxn id="19" idx="6"/>
            <a:endCxn id="20" idx="2"/>
          </p:cNvCxnSpPr>
          <p:nvPr/>
        </p:nvCxnSpPr>
        <p:spPr>
          <a:xfrm>
            <a:off x="7516166" y="3236097"/>
            <a:ext cx="601498" cy="1456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Gerade Verbindung mit Pfeil 37"/>
          <p:cNvCxnSpPr>
            <a:stCxn id="45" idx="6"/>
            <a:endCxn id="10" idx="3"/>
          </p:cNvCxnSpPr>
          <p:nvPr/>
        </p:nvCxnSpPr>
        <p:spPr>
          <a:xfrm flipV="1">
            <a:off x="1815324" y="2223141"/>
            <a:ext cx="1264266" cy="443114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Gerade Verbindung mit Pfeil 38"/>
          <p:cNvCxnSpPr>
            <a:stCxn id="17" idx="7"/>
            <a:endCxn id="47" idx="2"/>
          </p:cNvCxnSpPr>
          <p:nvPr/>
        </p:nvCxnSpPr>
        <p:spPr>
          <a:xfrm flipV="1">
            <a:off x="6435028" y="2666255"/>
            <a:ext cx="1081138" cy="44092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 Verbindung mit Pfeil 39"/>
          <p:cNvCxnSpPr>
            <a:stCxn id="9" idx="7"/>
            <a:endCxn id="14" idx="3"/>
          </p:cNvCxnSpPr>
          <p:nvPr/>
        </p:nvCxnSpPr>
        <p:spPr>
          <a:xfrm flipV="1">
            <a:off x="2355553" y="2222413"/>
            <a:ext cx="2763775" cy="88549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Gerade Verbindung mit Pfeil 40"/>
          <p:cNvCxnSpPr>
            <a:stCxn id="8" idx="5"/>
            <a:endCxn id="11" idx="1"/>
          </p:cNvCxnSpPr>
          <p:nvPr/>
        </p:nvCxnSpPr>
        <p:spPr>
          <a:xfrm>
            <a:off x="2355554" y="2223141"/>
            <a:ext cx="724035" cy="88477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Gerade Verbindung mit Pfeil 41"/>
          <p:cNvCxnSpPr>
            <a:stCxn id="12" idx="5"/>
            <a:endCxn id="15" idx="1"/>
          </p:cNvCxnSpPr>
          <p:nvPr/>
        </p:nvCxnSpPr>
        <p:spPr>
          <a:xfrm>
            <a:off x="4395292" y="2222413"/>
            <a:ext cx="724035" cy="88477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Gerade Verbindung mit Pfeil 42"/>
          <p:cNvCxnSpPr>
            <a:stCxn id="13" idx="7"/>
            <a:endCxn id="18" idx="3"/>
          </p:cNvCxnSpPr>
          <p:nvPr/>
        </p:nvCxnSpPr>
        <p:spPr>
          <a:xfrm flipV="1">
            <a:off x="4395291" y="2222413"/>
            <a:ext cx="2763774" cy="88477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Gerade Verbindung mit Pfeil 43"/>
          <p:cNvCxnSpPr>
            <a:stCxn id="16" idx="5"/>
            <a:endCxn id="19" idx="1"/>
          </p:cNvCxnSpPr>
          <p:nvPr/>
        </p:nvCxnSpPr>
        <p:spPr>
          <a:xfrm>
            <a:off x="6435029" y="2222413"/>
            <a:ext cx="724035" cy="884771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Oval 19"/>
          <p:cNvSpPr/>
          <p:nvPr/>
        </p:nvSpPr>
        <p:spPr>
          <a:xfrm>
            <a:off x="1396953" y="248394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>
              <a:solidFill>
                <a:srgbClr val="C00000"/>
              </a:solidFill>
            </a:endParaRPr>
          </a:p>
        </p:txBody>
      </p:sp>
      <p:sp>
        <p:nvSpPr>
          <p:cNvPr id="46" name="Rechteck 45"/>
          <p:cNvSpPr/>
          <p:nvPr/>
        </p:nvSpPr>
        <p:spPr>
          <a:xfrm>
            <a:off x="1462418" y="2526298"/>
            <a:ext cx="29687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s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47" name="Oval 19"/>
          <p:cNvSpPr/>
          <p:nvPr/>
        </p:nvSpPr>
        <p:spPr>
          <a:xfrm>
            <a:off x="7516166" y="2483945"/>
            <a:ext cx="418371" cy="364619"/>
          </a:xfrm>
          <a:prstGeom prst="ellipse">
            <a:avLst/>
          </a:prstGeom>
          <a:solidFill>
            <a:schemeClr val="bg1"/>
          </a:solidFill>
          <a:ln w="25400">
            <a:solidFill>
              <a:srgbClr val="0070C0"/>
            </a:solidFill>
            <a:headEnd type="none" w="med" len="med"/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endParaRPr lang="en-US" sz="1200" baseline="-25000" dirty="0"/>
          </a:p>
        </p:txBody>
      </p:sp>
      <p:sp>
        <p:nvSpPr>
          <p:cNvPr id="48" name="Rechteck 47"/>
          <p:cNvSpPr/>
          <p:nvPr/>
        </p:nvSpPr>
        <p:spPr>
          <a:xfrm>
            <a:off x="7565429" y="2526298"/>
            <a:ext cx="28725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 smtClean="0"/>
              <a:t>t</a:t>
            </a:r>
            <a:r>
              <a:rPr lang="en-US" sz="1200" baseline="-25000" dirty="0" smtClean="0"/>
              <a:t>2</a:t>
            </a:r>
            <a:endParaRPr lang="en-US" sz="1200" baseline="-25000" dirty="0"/>
          </a:p>
        </p:txBody>
      </p:sp>
      <p:sp>
        <p:nvSpPr>
          <p:cNvPr id="49" name="Freihandform 48"/>
          <p:cNvSpPr/>
          <p:nvPr/>
        </p:nvSpPr>
        <p:spPr>
          <a:xfrm>
            <a:off x="1387261" y="1857489"/>
            <a:ext cx="6769510" cy="111638"/>
          </a:xfrm>
          <a:custGeom>
            <a:avLst/>
            <a:gdLst>
              <a:gd name="connsiteX0" fmla="*/ 0 w 6769510"/>
              <a:gd name="connsiteY0" fmla="*/ 213953 h 213953"/>
              <a:gd name="connsiteX1" fmla="*/ 3318387 w 6769510"/>
              <a:gd name="connsiteY1" fmla="*/ 101 h 213953"/>
              <a:gd name="connsiteX2" fmla="*/ 6769510 w 6769510"/>
              <a:gd name="connsiteY2" fmla="*/ 191830 h 213953"/>
              <a:gd name="connsiteX0" fmla="*/ 0 w 6769510"/>
              <a:gd name="connsiteY0" fmla="*/ 85424 h 85424"/>
              <a:gd name="connsiteX1" fmla="*/ 3340510 w 6769510"/>
              <a:gd name="connsiteY1" fmla="*/ 12837 h 85424"/>
              <a:gd name="connsiteX2" fmla="*/ 6769510 w 6769510"/>
              <a:gd name="connsiteY2" fmla="*/ 63301 h 85424"/>
              <a:gd name="connsiteX0" fmla="*/ 0 w 6769510"/>
              <a:gd name="connsiteY0" fmla="*/ 85424 h 85424"/>
              <a:gd name="connsiteX1" fmla="*/ 788126 w 6769510"/>
              <a:gd name="connsiteY1" fmla="*/ 31698 h 85424"/>
              <a:gd name="connsiteX2" fmla="*/ 3340510 w 6769510"/>
              <a:gd name="connsiteY2" fmla="*/ 12837 h 85424"/>
              <a:gd name="connsiteX3" fmla="*/ 6769510 w 6769510"/>
              <a:gd name="connsiteY3" fmla="*/ 63301 h 85424"/>
              <a:gd name="connsiteX0" fmla="*/ 0 w 6769510"/>
              <a:gd name="connsiteY0" fmla="*/ 86350 h 86350"/>
              <a:gd name="connsiteX1" fmla="*/ 788126 w 6769510"/>
              <a:gd name="connsiteY1" fmla="*/ 32624 h 86350"/>
              <a:gd name="connsiteX2" fmla="*/ 3340510 w 6769510"/>
              <a:gd name="connsiteY2" fmla="*/ 13763 h 86350"/>
              <a:gd name="connsiteX3" fmla="*/ 6769510 w 6769510"/>
              <a:gd name="connsiteY3" fmla="*/ 64227 h 86350"/>
              <a:gd name="connsiteX0" fmla="*/ 0 w 6769510"/>
              <a:gd name="connsiteY0" fmla="*/ 86350 h 86350"/>
              <a:gd name="connsiteX1" fmla="*/ 788126 w 6769510"/>
              <a:gd name="connsiteY1" fmla="*/ 32624 h 86350"/>
              <a:gd name="connsiteX2" fmla="*/ 3340510 w 6769510"/>
              <a:gd name="connsiteY2" fmla="*/ 13763 h 86350"/>
              <a:gd name="connsiteX3" fmla="*/ 6769510 w 6769510"/>
              <a:gd name="connsiteY3" fmla="*/ 64227 h 86350"/>
              <a:gd name="connsiteX0" fmla="*/ 0 w 6769510"/>
              <a:gd name="connsiteY0" fmla="*/ 86350 h 86350"/>
              <a:gd name="connsiteX1" fmla="*/ 788126 w 6769510"/>
              <a:gd name="connsiteY1" fmla="*/ 32624 h 86350"/>
              <a:gd name="connsiteX2" fmla="*/ 3340510 w 6769510"/>
              <a:gd name="connsiteY2" fmla="*/ 13763 h 86350"/>
              <a:gd name="connsiteX3" fmla="*/ 6769510 w 6769510"/>
              <a:gd name="connsiteY3" fmla="*/ 64227 h 86350"/>
              <a:gd name="connsiteX0" fmla="*/ 0 w 6769510"/>
              <a:gd name="connsiteY0" fmla="*/ 85424 h 85424"/>
              <a:gd name="connsiteX1" fmla="*/ 788126 w 6769510"/>
              <a:gd name="connsiteY1" fmla="*/ 31698 h 85424"/>
              <a:gd name="connsiteX2" fmla="*/ 3340510 w 6769510"/>
              <a:gd name="connsiteY2" fmla="*/ 12837 h 85424"/>
              <a:gd name="connsiteX3" fmla="*/ 6769510 w 6769510"/>
              <a:gd name="connsiteY3" fmla="*/ 63301 h 85424"/>
              <a:gd name="connsiteX0" fmla="*/ 0 w 6769510"/>
              <a:gd name="connsiteY0" fmla="*/ 73745 h 73745"/>
              <a:gd name="connsiteX1" fmla="*/ 788126 w 6769510"/>
              <a:gd name="connsiteY1" fmla="*/ 534 h 73745"/>
              <a:gd name="connsiteX2" fmla="*/ 3340510 w 6769510"/>
              <a:gd name="connsiteY2" fmla="*/ 1158 h 73745"/>
              <a:gd name="connsiteX3" fmla="*/ 6769510 w 6769510"/>
              <a:gd name="connsiteY3" fmla="*/ 51622 h 73745"/>
              <a:gd name="connsiteX0" fmla="*/ 0 w 6769510"/>
              <a:gd name="connsiteY0" fmla="*/ 73745 h 73745"/>
              <a:gd name="connsiteX1" fmla="*/ 788126 w 6769510"/>
              <a:gd name="connsiteY1" fmla="*/ 534 h 73745"/>
              <a:gd name="connsiteX2" fmla="*/ 3340510 w 6769510"/>
              <a:gd name="connsiteY2" fmla="*/ 1158 h 73745"/>
              <a:gd name="connsiteX3" fmla="*/ 5891068 w 6769510"/>
              <a:gd name="connsiteY3" fmla="*/ 49246 h 73745"/>
              <a:gd name="connsiteX4" fmla="*/ 6769510 w 6769510"/>
              <a:gd name="connsiteY4" fmla="*/ 51622 h 73745"/>
              <a:gd name="connsiteX0" fmla="*/ 0 w 6769510"/>
              <a:gd name="connsiteY0" fmla="*/ 73745 h 73745"/>
              <a:gd name="connsiteX1" fmla="*/ 788126 w 6769510"/>
              <a:gd name="connsiteY1" fmla="*/ 534 h 73745"/>
              <a:gd name="connsiteX2" fmla="*/ 3340510 w 6769510"/>
              <a:gd name="connsiteY2" fmla="*/ 1158 h 73745"/>
              <a:gd name="connsiteX3" fmla="*/ 5891068 w 6769510"/>
              <a:gd name="connsiteY3" fmla="*/ 534 h 73745"/>
              <a:gd name="connsiteX4" fmla="*/ 6769510 w 6769510"/>
              <a:gd name="connsiteY4" fmla="*/ 51622 h 73745"/>
              <a:gd name="connsiteX0" fmla="*/ 0 w 6769510"/>
              <a:gd name="connsiteY0" fmla="*/ 73745 h 73745"/>
              <a:gd name="connsiteX1" fmla="*/ 788126 w 6769510"/>
              <a:gd name="connsiteY1" fmla="*/ 534 h 73745"/>
              <a:gd name="connsiteX2" fmla="*/ 3340510 w 6769510"/>
              <a:gd name="connsiteY2" fmla="*/ 1158 h 73745"/>
              <a:gd name="connsiteX3" fmla="*/ 5891068 w 6769510"/>
              <a:gd name="connsiteY3" fmla="*/ 534 h 73745"/>
              <a:gd name="connsiteX4" fmla="*/ 6769510 w 6769510"/>
              <a:gd name="connsiteY4" fmla="*/ 51622 h 737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769510" h="73745">
                <a:moveTo>
                  <a:pt x="0" y="73745"/>
                </a:moveTo>
                <a:cubicBezTo>
                  <a:pt x="131354" y="64791"/>
                  <a:pt x="260870" y="-6852"/>
                  <a:pt x="788126" y="534"/>
                </a:cubicBezTo>
                <a:lnTo>
                  <a:pt x="3340510" y="1158"/>
                </a:lnTo>
                <a:lnTo>
                  <a:pt x="5891068" y="534"/>
                </a:lnTo>
                <a:cubicBezTo>
                  <a:pt x="6316618" y="2949"/>
                  <a:pt x="6476696" y="34593"/>
                  <a:pt x="6769510" y="51622"/>
                </a:cubicBezTo>
              </a:path>
            </a:pathLst>
          </a:custGeom>
          <a:noFill/>
          <a:ln w="25400">
            <a:solidFill>
              <a:srgbClr val="C0000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0" name="Freihandform 49"/>
          <p:cNvSpPr/>
          <p:nvPr/>
        </p:nvSpPr>
        <p:spPr>
          <a:xfrm flipV="1">
            <a:off x="1387261" y="3320916"/>
            <a:ext cx="6769510" cy="205243"/>
          </a:xfrm>
          <a:custGeom>
            <a:avLst/>
            <a:gdLst>
              <a:gd name="connsiteX0" fmla="*/ 0 w 6769510"/>
              <a:gd name="connsiteY0" fmla="*/ 213953 h 213953"/>
              <a:gd name="connsiteX1" fmla="*/ 3318387 w 6769510"/>
              <a:gd name="connsiteY1" fmla="*/ 101 h 213953"/>
              <a:gd name="connsiteX2" fmla="*/ 6769510 w 6769510"/>
              <a:gd name="connsiteY2" fmla="*/ 191830 h 213953"/>
              <a:gd name="connsiteX0" fmla="*/ 0 w 6769510"/>
              <a:gd name="connsiteY0" fmla="*/ 107993 h 107993"/>
              <a:gd name="connsiteX1" fmla="*/ 3370007 w 6769510"/>
              <a:gd name="connsiteY1" fmla="*/ 2228 h 107993"/>
              <a:gd name="connsiteX2" fmla="*/ 6769510 w 6769510"/>
              <a:gd name="connsiteY2" fmla="*/ 85870 h 107993"/>
              <a:gd name="connsiteX0" fmla="*/ 0 w 6769510"/>
              <a:gd name="connsiteY0" fmla="*/ 107993 h 107993"/>
              <a:gd name="connsiteX1" fmla="*/ 788126 w 6769510"/>
              <a:gd name="connsiteY1" fmla="*/ 43693 h 107993"/>
              <a:gd name="connsiteX2" fmla="*/ 3370007 w 6769510"/>
              <a:gd name="connsiteY2" fmla="*/ 2228 h 107993"/>
              <a:gd name="connsiteX3" fmla="*/ 6769510 w 6769510"/>
              <a:gd name="connsiteY3" fmla="*/ 85870 h 107993"/>
              <a:gd name="connsiteX0" fmla="*/ 0 w 6769510"/>
              <a:gd name="connsiteY0" fmla="*/ 107441 h 107441"/>
              <a:gd name="connsiteX1" fmla="*/ 795500 w 6769510"/>
              <a:gd name="connsiteY1" fmla="*/ 35421 h 107441"/>
              <a:gd name="connsiteX2" fmla="*/ 3370007 w 6769510"/>
              <a:gd name="connsiteY2" fmla="*/ 1676 h 107441"/>
              <a:gd name="connsiteX3" fmla="*/ 6769510 w 6769510"/>
              <a:gd name="connsiteY3" fmla="*/ 85318 h 107441"/>
              <a:gd name="connsiteX0" fmla="*/ 0 w 6769510"/>
              <a:gd name="connsiteY0" fmla="*/ 107441 h 107441"/>
              <a:gd name="connsiteX1" fmla="*/ 795500 w 6769510"/>
              <a:gd name="connsiteY1" fmla="*/ 35421 h 107441"/>
              <a:gd name="connsiteX2" fmla="*/ 3370007 w 6769510"/>
              <a:gd name="connsiteY2" fmla="*/ 1676 h 107441"/>
              <a:gd name="connsiteX3" fmla="*/ 6769510 w 6769510"/>
              <a:gd name="connsiteY3" fmla="*/ 85318 h 1074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769510" h="107441">
                <a:moveTo>
                  <a:pt x="0" y="107441"/>
                </a:moveTo>
                <a:cubicBezTo>
                  <a:pt x="131354" y="96724"/>
                  <a:pt x="233832" y="53049"/>
                  <a:pt x="795500" y="35421"/>
                </a:cubicBezTo>
                <a:cubicBezTo>
                  <a:pt x="1371916" y="17793"/>
                  <a:pt x="2374339" y="-6640"/>
                  <a:pt x="3370007" y="1676"/>
                </a:cubicBezTo>
                <a:cubicBezTo>
                  <a:pt x="4365675" y="9992"/>
                  <a:pt x="5608074" y="-12390"/>
                  <a:pt x="6769510" y="85318"/>
                </a:cubicBezTo>
              </a:path>
            </a:pathLst>
          </a:custGeom>
          <a:noFill/>
          <a:ln w="25400">
            <a:solidFill>
              <a:srgbClr val="00B050"/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51" name="Picture 5" descr="C:\Users\roger\AppData\Local\Microsoft\Windows\Temporary Internet Files\Content.IE5\HCP6I3B2\MC90044173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78765">
            <a:off x="2399721" y="2411108"/>
            <a:ext cx="729801" cy="562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5" descr="C:\Users\roger\AppData\Local\Microsoft\Windows\Temporary Internet Files\Content.IE5\HCP6I3B2\MC90044173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78765">
            <a:off x="4337264" y="2384100"/>
            <a:ext cx="729801" cy="562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5" descr="C:\Users\roger\AppData\Local\Microsoft\Windows\Temporary Internet Files\Content.IE5\HCP6I3B2\MC900441735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178765">
            <a:off x="6438272" y="2398089"/>
            <a:ext cx="729801" cy="562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" name="Titel 1"/>
          <p:cNvSpPr>
            <a:spLocks noGrp="1"/>
          </p:cNvSpPr>
          <p:nvPr>
            <p:ph type="title"/>
          </p:nvPr>
        </p:nvSpPr>
        <p:spPr>
          <a:xfrm>
            <a:off x="1" y="274638"/>
            <a:ext cx="9115944" cy="1143000"/>
          </a:xfrm>
        </p:spPr>
        <p:txBody>
          <a:bodyPr>
            <a:normAutofit/>
          </a:bodyPr>
          <a:lstStyle/>
          <a:p>
            <a:r>
              <a:rPr lang="en-US" sz="3600" dirty="0" smtClean="0"/>
              <a:t>But impossible to migrate!</a:t>
            </a:r>
            <a:endParaRPr lang="en-US" sz="3600" dirty="0"/>
          </a:p>
        </p:txBody>
      </p:sp>
      <p:sp>
        <p:nvSpPr>
          <p:cNvPr id="56" name="Textfeld 55"/>
          <p:cNvSpPr txBox="1"/>
          <p:nvPr/>
        </p:nvSpPr>
        <p:spPr>
          <a:xfrm>
            <a:off x="5261685" y="5872678"/>
            <a:ext cx="379475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2800" dirty="0" smtClean="0"/>
              <a:t>size of each flow: 1</a:t>
            </a:r>
          </a:p>
          <a:p>
            <a:pPr algn="r"/>
            <a:r>
              <a:rPr lang="en-US" sz="2800" dirty="0" smtClean="0"/>
              <a:t>  capacity of each links: 1</a:t>
            </a:r>
            <a:endParaRPr lang="de-DE" sz="2800" dirty="0"/>
          </a:p>
        </p:txBody>
      </p:sp>
      <p:sp>
        <p:nvSpPr>
          <p:cNvPr id="2" name="Textfeld 1"/>
          <p:cNvSpPr txBox="1"/>
          <p:nvPr/>
        </p:nvSpPr>
        <p:spPr>
          <a:xfrm>
            <a:off x="1914722" y="4160664"/>
            <a:ext cx="528650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“</a:t>
            </a:r>
            <a:r>
              <a:rPr lang="en-US" i="1" dirty="0"/>
              <a:t>it is unlikely that similar techniques can </a:t>
            </a:r>
            <a:r>
              <a:rPr lang="en-US" i="1" dirty="0" smtClean="0"/>
              <a:t>be developed</a:t>
            </a:r>
          </a:p>
          <a:p>
            <a:pPr algn="ctr"/>
            <a:r>
              <a:rPr lang="en-US" i="1" dirty="0" smtClean="0"/>
              <a:t> </a:t>
            </a:r>
            <a:r>
              <a:rPr lang="en-US" i="1" dirty="0"/>
              <a:t>for constructing </a:t>
            </a:r>
            <a:r>
              <a:rPr lang="en-US" i="1" dirty="0" err="1"/>
              <a:t>multicommodity</a:t>
            </a:r>
            <a:r>
              <a:rPr lang="en-US" i="1" dirty="0"/>
              <a:t> </a:t>
            </a:r>
            <a:r>
              <a:rPr lang="en-US" i="1" dirty="0" smtClean="0"/>
              <a:t>flows</a:t>
            </a:r>
            <a:r>
              <a:rPr lang="en-US" dirty="0" smtClean="0"/>
              <a:t>”</a:t>
            </a:r>
          </a:p>
          <a:p>
            <a:pPr algn="r"/>
            <a:r>
              <a:rPr lang="en-US" dirty="0" smtClean="0"/>
              <a:t>[Hu, 1963]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279690425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525963"/>
          </a:xfrm>
        </p:spPr>
        <p:txBody>
          <a:bodyPr/>
          <a:lstStyle/>
          <a:p>
            <a:r>
              <a:rPr lang="en-US" sz="2800" dirty="0" smtClean="0"/>
              <a:t>We studied how to migrate flows with one logical destination in SDNs </a:t>
            </a:r>
            <a:r>
              <a:rPr lang="en-US" sz="2800" dirty="0"/>
              <a:t>without congestion </a:t>
            </a:r>
            <a:endParaRPr lang="en-US" sz="2800" dirty="0" smtClean="0"/>
          </a:p>
          <a:p>
            <a:pPr lvl="1"/>
            <a:r>
              <a:rPr lang="en-US" sz="2400" dirty="0" smtClean="0"/>
              <a:t>We can decide fast if demands can be met</a:t>
            </a:r>
          </a:p>
          <a:p>
            <a:pPr lvl="1"/>
            <a:r>
              <a:rPr lang="en-US" sz="2400" dirty="0" smtClean="0"/>
              <a:t>We can migrate with linear # re-routings in the network</a:t>
            </a:r>
            <a:br>
              <a:rPr lang="en-US" sz="2400" dirty="0" smtClean="0"/>
            </a:br>
            <a:r>
              <a:rPr lang="en-US" sz="2400" dirty="0" smtClean="0"/>
              <a:t>using augmenting flows</a:t>
            </a:r>
          </a:p>
          <a:p>
            <a:pPr lvl="1"/>
            <a:endParaRPr lang="en-US" sz="2400" dirty="0"/>
          </a:p>
          <a:p>
            <a:r>
              <a:rPr lang="en-US" dirty="0" smtClean="0"/>
              <a:t>Open question:</a:t>
            </a:r>
          </a:p>
          <a:p>
            <a:pPr lvl="1"/>
            <a:r>
              <a:rPr lang="en-US" dirty="0" smtClean="0"/>
              <a:t>How to extend beyond one logical destination?</a:t>
            </a:r>
            <a:endParaRPr lang="en-US" dirty="0"/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2120" y="-1179512"/>
            <a:ext cx="2540987" cy="585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466332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smtClean="0"/>
              <a:t>Thank you</a:t>
            </a:r>
            <a:endParaRPr lang="de-DE" dirty="0"/>
          </a:p>
        </p:txBody>
      </p:sp>
      <p:sp>
        <p:nvSpPr>
          <p:cNvPr id="3" name="Title 1"/>
          <p:cNvSpPr txBox="1">
            <a:spLocks/>
          </p:cNvSpPr>
          <p:nvPr/>
        </p:nvSpPr>
        <p:spPr bwMode="auto">
          <a:xfrm>
            <a:off x="2339752" y="5157192"/>
            <a:ext cx="6693644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4000">
                <a:solidFill>
                  <a:schemeClr val="bg1"/>
                </a:solidFill>
              </a:defRPr>
            </a:lvl1pPr>
          </a:lstStyle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1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Sebastian Brandt, </a:t>
            </a:r>
            <a:r>
              <a:rPr kumimoji="0" lang="en-US" sz="1800" b="1" i="1" u="sng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Klaus-Tycho Förster</a:t>
            </a:r>
            <a:r>
              <a:rPr kumimoji="0" lang="en-US" sz="1800" b="0" i="1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,</a:t>
            </a:r>
            <a:r>
              <a:rPr kumimoji="0" lang="en-US" sz="1800" b="0" i="1" u="none" strike="noStrike" kern="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 Roger </a:t>
            </a:r>
            <a:r>
              <a:rPr kumimoji="0" lang="en-US" sz="1800" b="0" i="1" u="none" strike="noStrike" kern="0" cap="none" spc="0" normalizeH="0" noProof="0" dirty="0" err="1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alibri" pitchFamily="34" charset="0"/>
                <a:ea typeface="+mj-ea"/>
                <a:cs typeface="Calibri" pitchFamily="34" charset="0"/>
              </a:rPr>
              <a:t>Wattenhofer</a:t>
            </a:r>
            <a:endParaRPr kumimoji="0" lang="en-US" sz="1800" b="0" i="1" u="none" strike="noStrike" kern="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1800" i="1" kern="0" dirty="0">
                <a:latin typeface="Calibri" pitchFamily="34" charset="0"/>
                <a:cs typeface="Calibri" pitchFamily="34" charset="0"/>
              </a:rPr>
              <a:t>January 06, 2016 @ ICDCN 2016 - Singapore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1" u="none" strike="noStrike" kern="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itchFamily="34" charset="0"/>
              <a:ea typeface="+mj-ea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07468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mpty">
  <a:themeElements>
    <a:clrScheme name="1_Templat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1_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pla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pla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1573</Words>
  <Application>Microsoft Office PowerPoint</Application>
  <PresentationFormat>Bildschirmpräsentation (4:3)</PresentationFormat>
  <Paragraphs>676</Paragraphs>
  <Slides>56</Slides>
  <Notes>31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56</vt:i4>
      </vt:variant>
    </vt:vector>
  </HeadingPairs>
  <TitlesOfParts>
    <vt:vector size="63" baseType="lpstr">
      <vt:lpstr>Arial</vt:lpstr>
      <vt:lpstr>Calibri</vt:lpstr>
      <vt:lpstr>Cambria Math</vt:lpstr>
      <vt:lpstr>Lucida Grande</vt:lpstr>
      <vt:lpstr>ＭＳ Ｐゴシック</vt:lpstr>
      <vt:lpstr>Office Theme</vt:lpstr>
      <vt:lpstr>empty</vt:lpstr>
      <vt:lpstr>Augmenting Anycast Network Flows</vt:lpstr>
      <vt:lpstr>Motivation</vt:lpstr>
      <vt:lpstr>Motivation</vt:lpstr>
      <vt:lpstr>Motivation</vt:lpstr>
      <vt:lpstr>Network Updates</vt:lpstr>
      <vt:lpstr>Network Updates</vt:lpstr>
      <vt:lpstr>Network Updates</vt:lpstr>
      <vt:lpstr>Motivation</vt:lpstr>
      <vt:lpstr>Motivation</vt:lpstr>
      <vt:lpstr>Motivation</vt:lpstr>
      <vt:lpstr>Motivation</vt:lpstr>
      <vt:lpstr>Motivation</vt:lpstr>
      <vt:lpstr>Motivation</vt:lpstr>
      <vt:lpstr>Motivation</vt:lpstr>
      <vt:lpstr>Structure of the Talk</vt:lpstr>
      <vt:lpstr>Network Updates of Flows without Congestion</vt:lpstr>
      <vt:lpstr>Swapping of Flows</vt:lpstr>
      <vt:lpstr>Just Switch? Congestion!</vt:lpstr>
      <vt:lpstr>Migrate only parts of the flow</vt:lpstr>
      <vt:lpstr>Can even do both flows at once</vt:lpstr>
      <vt:lpstr>Done in two steps</vt:lpstr>
      <vt:lpstr>But not always possible!</vt:lpstr>
      <vt:lpstr>How about other paths?</vt:lpstr>
      <vt:lpstr>How about other paths?</vt:lpstr>
      <vt:lpstr>Structure of the Talk</vt:lpstr>
      <vt:lpstr>Our Approach</vt:lpstr>
      <vt:lpstr>Augmenting Flows</vt:lpstr>
      <vt:lpstr>Consider Residual Network</vt:lpstr>
      <vt:lpstr>Find a Way in the Residual Network</vt:lpstr>
      <vt:lpstr>Push back the old Flow</vt:lpstr>
      <vt:lpstr>Insert the new Flow</vt:lpstr>
      <vt:lpstr>Migrated without Congestion</vt:lpstr>
      <vt:lpstr>Similar to “Addition”</vt:lpstr>
      <vt:lpstr>Also works as “Subtraction”</vt:lpstr>
      <vt:lpstr>High-level Mechanism Idea</vt:lpstr>
      <vt:lpstr>High-level Mechanism Idea</vt:lpstr>
      <vt:lpstr>High-level Mechanism Idea</vt:lpstr>
      <vt:lpstr>High-level Mechanism Idea</vt:lpstr>
      <vt:lpstr>High-level Mechanism Idea</vt:lpstr>
      <vt:lpstr>High-level Mechanism Idea</vt:lpstr>
      <vt:lpstr>High-level Mechanism Idea</vt:lpstr>
      <vt:lpstr>Number of “Push Back”- Links decreases</vt:lpstr>
      <vt:lpstr>Number of “Push Back”- Links decreases</vt:lpstr>
      <vt:lpstr>Number of “Push Back”- Links decreases</vt:lpstr>
      <vt:lpstr>Number of “Push Back”- Links decreases</vt:lpstr>
      <vt:lpstr>Number of “Push Back”- Links decreases</vt:lpstr>
      <vt:lpstr>Number of “Push Back”- Links decreases</vt:lpstr>
      <vt:lpstr>Structure of the Talk</vt:lpstr>
      <vt:lpstr>PowerPoint-Präsentation</vt:lpstr>
      <vt:lpstr>Extension beyond one logical destination?</vt:lpstr>
      <vt:lpstr>Augmenting flows that don’t mix up the destinations?</vt:lpstr>
      <vt:lpstr>Augmenting flows that don’t mix up the destinations?</vt:lpstr>
      <vt:lpstr>But impossible to migrate!</vt:lpstr>
      <vt:lpstr>But impossible to migrate!</vt:lpstr>
      <vt:lpstr>Summary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2016-02-09T09:36:17Z</dcterms:created>
  <dcterms:modified xsi:type="dcterms:W3CDTF">2016-02-09T09:36:34Z</dcterms:modified>
</cp:coreProperties>
</file>