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</p:sldMasterIdLst>
  <p:notesMasterIdLst>
    <p:notesMasterId r:id="rId58"/>
  </p:notesMasterIdLst>
  <p:sldIdLst>
    <p:sldId id="390" r:id="rId3"/>
    <p:sldId id="774" r:id="rId4"/>
    <p:sldId id="780" r:id="rId5"/>
    <p:sldId id="775" r:id="rId6"/>
    <p:sldId id="776" r:id="rId7"/>
    <p:sldId id="777" r:id="rId8"/>
    <p:sldId id="778" r:id="rId9"/>
    <p:sldId id="781" r:id="rId10"/>
    <p:sldId id="782" r:id="rId11"/>
    <p:sldId id="712" r:id="rId12"/>
    <p:sldId id="713" r:id="rId13"/>
    <p:sldId id="714" r:id="rId14"/>
    <p:sldId id="715" r:id="rId15"/>
    <p:sldId id="716" r:id="rId16"/>
    <p:sldId id="718" r:id="rId17"/>
    <p:sldId id="717" r:id="rId18"/>
    <p:sldId id="719" r:id="rId19"/>
    <p:sldId id="739" r:id="rId20"/>
    <p:sldId id="740" r:id="rId21"/>
    <p:sldId id="741" r:id="rId22"/>
    <p:sldId id="742" r:id="rId23"/>
    <p:sldId id="743" r:id="rId24"/>
    <p:sldId id="723" r:id="rId25"/>
    <p:sldId id="727" r:id="rId26"/>
    <p:sldId id="771" r:id="rId27"/>
    <p:sldId id="770" r:id="rId28"/>
    <p:sldId id="726" r:id="rId29"/>
    <p:sldId id="720" r:id="rId30"/>
    <p:sldId id="736" r:id="rId31"/>
    <p:sldId id="738" r:id="rId32"/>
    <p:sldId id="748" r:id="rId33"/>
    <p:sldId id="746" r:id="rId34"/>
    <p:sldId id="747" r:id="rId35"/>
    <p:sldId id="749" r:id="rId36"/>
    <p:sldId id="737" r:id="rId37"/>
    <p:sldId id="744" r:id="rId38"/>
    <p:sldId id="785" r:id="rId39"/>
    <p:sldId id="751" r:id="rId40"/>
    <p:sldId id="750" r:id="rId41"/>
    <p:sldId id="783" r:id="rId42"/>
    <p:sldId id="784" r:id="rId43"/>
    <p:sldId id="753" r:id="rId44"/>
    <p:sldId id="756" r:id="rId45"/>
    <p:sldId id="755" r:id="rId46"/>
    <p:sldId id="772" r:id="rId47"/>
    <p:sldId id="773" r:id="rId48"/>
    <p:sldId id="759" r:id="rId49"/>
    <p:sldId id="761" r:id="rId50"/>
    <p:sldId id="762" r:id="rId51"/>
    <p:sldId id="787" r:id="rId52"/>
    <p:sldId id="763" r:id="rId53"/>
    <p:sldId id="765" r:id="rId54"/>
    <p:sldId id="766" r:id="rId55"/>
    <p:sldId id="767" r:id="rId56"/>
    <p:sldId id="707" r:id="rId57"/>
  </p:sldIdLst>
  <p:sldSz cx="9144000" cy="6858000" type="screen4x3"/>
  <p:notesSz cx="6591300" cy="9855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2205" autoAdjust="0"/>
    <p:restoredTop sz="84120" autoAdjust="0"/>
  </p:normalViewPr>
  <p:slideViewPr>
    <p:cSldViewPr>
      <p:cViewPr varScale="1">
        <p:scale>
          <a:sx n="155" d="100"/>
          <a:sy n="155" d="100"/>
        </p:scale>
        <p:origin x="1896" y="126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56230" cy="49447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33545" y="0"/>
            <a:ext cx="2856230" cy="49447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C0DCC1-C502-4586-BFA1-3EA7E841F496}" type="datetimeFigureOut">
              <a:rPr lang="en-US" smtClean="0"/>
              <a:t>4/21/2016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79500" y="1231900"/>
            <a:ext cx="4432300" cy="33258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59130" y="4742815"/>
            <a:ext cx="5273040" cy="388048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60730"/>
            <a:ext cx="2856230" cy="49447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33545" y="9360730"/>
            <a:ext cx="2856230" cy="49447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EFB572-17B1-4CCC-8C9C-3BEA8D5395E0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07377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B4AC371-341D-47DC-B0AB-7C4BD5C70A36}" type="slidenum">
              <a:rPr lang="en-US"/>
              <a:pPr/>
              <a:t>1</a:t>
            </a:fld>
            <a:endParaRPr lang="en-US"/>
          </a:p>
        </p:txBody>
      </p:sp>
      <p:sp>
        <p:nvSpPr>
          <p:cNvPr id="1894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41388" y="728663"/>
            <a:ext cx="5187950" cy="3890962"/>
          </a:xfrm>
          <a:ln/>
        </p:spPr>
      </p:sp>
      <p:sp>
        <p:nvSpPr>
          <p:cNvPr id="1894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9801" y="4862514"/>
            <a:ext cx="5186363" cy="4619625"/>
          </a:xfrm>
        </p:spPr>
        <p:txBody>
          <a:bodyPr/>
          <a:lstStyle/>
          <a:p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233267375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EFB572-17B1-4CCC-8C9C-3BEA8D5395E0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221692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EFB572-17B1-4CCC-8C9C-3BEA8D5395E0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982728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1"/>
          <p:cNvSpPr>
            <a:spLocks noGrp="1" noRot="1" noChangeAspect="1" noChangeArrowheads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9458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eaLnBrk="1" hangingPunct="1">
              <a:defRPr/>
            </a:pPr>
            <a:endParaRPr lang="en-US" sz="2200" dirty="0">
              <a:latin typeface="Lucida Grande" charset="0"/>
              <a:ea typeface="ＭＳ Ｐゴシック" charset="0"/>
              <a:cs typeface="Lucida Grande" charset="0"/>
              <a:sym typeface="Lucida Grande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580164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1"/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EFB572-17B1-4CCC-8C9C-3BEA8D5395E0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948551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EFB572-17B1-4CCC-8C9C-3BEA8D5395E0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238121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EFB572-17B1-4CCC-8C9C-3BEA8D5395E0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60973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EFB572-17B1-4CCC-8C9C-3BEA8D5395E0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642940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EFB572-17B1-4CCC-8C9C-3BEA8D5395E0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358841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arenBoth"/>
            </a:pP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EFB572-17B1-4CCC-8C9C-3BEA8D5395E0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078746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EFB572-17B1-4CCC-8C9C-3BEA8D5395E0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166818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EFB572-17B1-4CCC-8C9C-3BEA8D5395E0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278257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EFB572-17B1-4CCC-8C9C-3BEA8D5395E0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505443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EFB572-17B1-4CCC-8C9C-3BEA8D5395E0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792895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EFB572-17B1-4CCC-8C9C-3BEA8D5395E0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586652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EFB572-17B1-4CCC-8C9C-3BEA8D5395E0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12692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EFB572-17B1-4CCC-8C9C-3BEA8D5395E0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384883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EFB572-17B1-4CCC-8C9C-3BEA8D5395E0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830330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EFB572-17B1-4CCC-8C9C-3BEA8D5395E0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056573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EFB572-17B1-4CCC-8C9C-3BEA8D5395E0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812129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EFB572-17B1-4CCC-8C9C-3BEA8D5395E0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073554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EFB572-17B1-4CCC-8C9C-3BEA8D5395E0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80782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EFB572-17B1-4CCC-8C9C-3BEA8D5395E0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70827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EFB572-17B1-4CCC-8C9C-3BEA8D5395E0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45740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EFB572-17B1-4CCC-8C9C-3BEA8D5395E0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484060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EFB572-17B1-4CCC-8C9C-3BEA8D5395E0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5309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EFB572-17B1-4CCC-8C9C-3BEA8D5395E0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555014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EFB572-17B1-4CCC-8C9C-3BEA8D5395E0}" type="slidenum">
              <a:rPr lang="en-US" smtClean="0"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2577828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EFB572-17B1-4CCC-8C9C-3BEA8D5395E0}" type="slidenum">
              <a:rPr lang="en-US" smtClean="0"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8407489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EFB572-17B1-4CCC-8C9C-3BEA8D5395E0}" type="slidenum">
              <a:rPr lang="en-US" smtClean="0"/>
              <a:t>49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598309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EFB572-17B1-4CCC-8C9C-3BEA8D5395E0}" type="slidenum">
              <a:rPr lang="en-US" smtClean="0"/>
              <a:t>50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5405892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EFB572-17B1-4CCC-8C9C-3BEA8D5395E0}" type="slidenum">
              <a:rPr lang="en-US" smtClean="0"/>
              <a:t>51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4447808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EFB572-17B1-4CCC-8C9C-3BEA8D5395E0}" type="slidenum">
              <a:rPr lang="en-US" smtClean="0"/>
              <a:t>53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6498947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B4AC371-341D-47DC-B0AB-7C4BD5C70A36}" type="slidenum">
              <a:rPr lang="en-US"/>
              <a:pPr/>
              <a:t>55</a:t>
            </a:fld>
            <a:endParaRPr lang="en-US"/>
          </a:p>
        </p:txBody>
      </p:sp>
      <p:sp>
        <p:nvSpPr>
          <p:cNvPr id="1894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41388" y="728663"/>
            <a:ext cx="5187950" cy="3890962"/>
          </a:xfrm>
          <a:ln/>
        </p:spPr>
      </p:sp>
      <p:sp>
        <p:nvSpPr>
          <p:cNvPr id="1894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9801" y="4862514"/>
            <a:ext cx="5186363" cy="4619625"/>
          </a:xfrm>
        </p:spPr>
        <p:txBody>
          <a:bodyPr/>
          <a:lstStyle/>
          <a:p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8205592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E7DB5-9399-4068-BB69-CDBDEE6242A2}" type="datetimeFigureOut">
              <a:rPr lang="en-US" smtClean="0"/>
              <a:t>4/21/2016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8255F-D7AC-4E9D-BB73-197A1134113B}" type="slidenum">
              <a:rPr lang="en-US" smtClean="0"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E7DB5-9399-4068-BB69-CDBDEE6242A2}" type="datetimeFigureOut">
              <a:rPr lang="en-US" smtClean="0"/>
              <a:t>4/21/2016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8255F-D7AC-4E9D-BB73-197A1134113B}" type="slidenum">
              <a:rPr lang="en-US" smtClean="0"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E7DB5-9399-4068-BB69-CDBDEE6242A2}" type="datetimeFigureOut">
              <a:rPr lang="en-US" smtClean="0"/>
              <a:t>4/21/2016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8255F-D7AC-4E9D-BB73-197A1134113B}" type="slidenum">
              <a:rPr lang="en-US" smtClean="0"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E7DB5-9399-4068-BB69-CDBDEE6242A2}" type="datetimeFigureOut">
              <a:rPr lang="en-US" smtClean="0"/>
              <a:t>4/21/2016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8255F-D7AC-4E9D-BB73-197A1134113B}" type="slidenum">
              <a:rPr lang="en-US" smtClean="0"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E7DB5-9399-4068-BB69-CDBDEE6242A2}" type="datetimeFigureOut">
              <a:rPr lang="en-US" smtClean="0"/>
              <a:t>4/21/2016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8255F-D7AC-4E9D-BB73-197A1134113B}" type="slidenum">
              <a:rPr lang="en-US" smtClean="0"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E7DB5-9399-4068-BB69-CDBDEE6242A2}" type="datetimeFigureOut">
              <a:rPr lang="en-US" smtClean="0"/>
              <a:t>4/21/2016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8255F-D7AC-4E9D-BB73-197A1134113B}" type="slidenum">
              <a:rPr lang="en-US" smtClean="0"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E7DB5-9399-4068-BB69-CDBDEE6242A2}" type="datetimeFigureOut">
              <a:rPr lang="en-US" smtClean="0"/>
              <a:t>4/21/2016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8255F-D7AC-4E9D-BB73-197A1134113B}" type="slidenum">
              <a:rPr lang="en-US" smtClean="0"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E7DB5-9399-4068-BB69-CDBDEE6242A2}" type="datetimeFigureOut">
              <a:rPr lang="en-US" smtClean="0"/>
              <a:t>4/21/2016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8255F-D7AC-4E9D-BB73-197A1134113B}" type="slidenum">
              <a:rPr lang="en-US" smtClean="0"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E7DB5-9399-4068-BB69-CDBDEE6242A2}" type="datetimeFigureOut">
              <a:rPr lang="en-US" smtClean="0"/>
              <a:t>4/21/2016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8255F-D7AC-4E9D-BB73-197A1134113B}" type="slidenum">
              <a:rPr lang="en-US" smtClean="0"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E7DB5-9399-4068-BB69-CDBDEE6242A2}" type="datetimeFigureOut">
              <a:rPr lang="en-US" smtClean="0"/>
              <a:t>4/21/2016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8255F-D7AC-4E9D-BB73-197A1134113B}" type="slidenum">
              <a:rPr lang="en-US" smtClean="0"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E7DB5-9399-4068-BB69-CDBDEE6242A2}" type="datetimeFigureOut">
              <a:rPr lang="en-US" smtClean="0"/>
              <a:t>4/21/2016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8255F-D7AC-4E9D-BB73-197A1134113B}" type="slidenum">
              <a:rPr lang="en-US" smtClean="0"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isco_title1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44972" y="450691"/>
            <a:ext cx="7772400" cy="1470025"/>
          </a:xfrm>
        </p:spPr>
        <p:txBody>
          <a:bodyPr/>
          <a:lstStyle>
            <a:lvl1pPr algn="r">
              <a:defRPr sz="4000" i="1">
                <a:solidFill>
                  <a:schemeClr val="bg1"/>
                </a:solidFill>
              </a:defRPr>
            </a:lvl1pPr>
          </a:lstStyle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5" name="TextBox 4"/>
          <p:cNvSpPr txBox="1"/>
          <p:nvPr userDrawn="1"/>
        </p:nvSpPr>
        <p:spPr>
          <a:xfrm>
            <a:off x="0" y="6569476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de-CH" sz="1200" i="1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ETH </a:t>
            </a:r>
            <a:r>
              <a:rPr lang="de-CH" sz="1200" i="1" dirty="0" err="1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Zurich</a:t>
            </a:r>
            <a:r>
              <a:rPr lang="de-CH" sz="1200" i="1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 –</a:t>
            </a:r>
            <a:r>
              <a:rPr lang="de-CH" sz="1200" i="1" baseline="0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de-CH" sz="1200" i="1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Distributed Computing –</a:t>
            </a:r>
            <a:r>
              <a:rPr lang="de-CH" sz="1200" i="1" baseline="0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de-CH" sz="1200" i="1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www.disco.ethz.ch</a:t>
            </a:r>
          </a:p>
        </p:txBody>
      </p:sp>
    </p:spTree>
    <p:extLst>
      <p:ext uri="{BB962C8B-B14F-4D97-AF65-F5344CB8AC3E}">
        <p14:creationId xmlns:p14="http://schemas.microsoft.com/office/powerpoint/2010/main" val="262191281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ormal wit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67745"/>
            <a:ext cx="8229600" cy="490537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6300135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i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isco_title1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3400" y="416825"/>
            <a:ext cx="7772400" cy="1470025"/>
          </a:xfrm>
          <a:prstGeom prst="rect">
            <a:avLst/>
          </a:prstGeom>
        </p:spPr>
        <p:txBody>
          <a:bodyPr/>
          <a:lstStyle>
            <a:lvl1pPr algn="r"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69217351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isco_title1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44972" y="450691"/>
            <a:ext cx="7772400" cy="1470025"/>
          </a:xfrm>
        </p:spPr>
        <p:txBody>
          <a:bodyPr/>
          <a:lstStyle>
            <a:lvl1pPr algn="r">
              <a:defRPr sz="4000" i="1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5" name="TextBox 4"/>
          <p:cNvSpPr txBox="1"/>
          <p:nvPr userDrawn="1"/>
        </p:nvSpPr>
        <p:spPr>
          <a:xfrm>
            <a:off x="0" y="6569476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de-CH" sz="1200" i="1" dirty="0">
                <a:solidFill>
                  <a:srgbClr val="FFFFFF"/>
                </a:solidFill>
                <a:latin typeface="Calibri" pitchFamily="34" charset="0"/>
                <a:cs typeface="Calibri" pitchFamily="34" charset="0"/>
              </a:rPr>
              <a:t>ETH </a:t>
            </a:r>
            <a:r>
              <a:rPr lang="de-CH" sz="1200" i="1" dirty="0" err="1">
                <a:solidFill>
                  <a:srgbClr val="FFFFFF"/>
                </a:solidFill>
                <a:latin typeface="Calibri" pitchFamily="34" charset="0"/>
                <a:cs typeface="Calibri" pitchFamily="34" charset="0"/>
              </a:rPr>
              <a:t>Zurich</a:t>
            </a:r>
            <a:r>
              <a:rPr lang="de-CH" sz="1200" i="1" dirty="0">
                <a:solidFill>
                  <a:srgbClr val="FFFFFF"/>
                </a:solidFill>
                <a:latin typeface="Calibri" pitchFamily="34" charset="0"/>
                <a:cs typeface="Calibri" pitchFamily="34" charset="0"/>
              </a:rPr>
              <a:t> – Distributed Computing Group</a:t>
            </a:r>
          </a:p>
        </p:txBody>
      </p:sp>
      <p:sp>
        <p:nvSpPr>
          <p:cNvPr id="6" name="Title 1"/>
          <p:cNvSpPr txBox="1">
            <a:spLocks/>
          </p:cNvSpPr>
          <p:nvPr userDrawn="1"/>
        </p:nvSpPr>
        <p:spPr bwMode="auto">
          <a:xfrm>
            <a:off x="1044972" y="5115434"/>
            <a:ext cx="7772400" cy="147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4000">
                <a:solidFill>
                  <a:schemeClr val="bg1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800" i="1" kern="0" dirty="0">
                <a:solidFill>
                  <a:srgbClr val="FFFFFF"/>
                </a:solidFill>
                <a:latin typeface="Calibri" pitchFamily="34" charset="0"/>
                <a:cs typeface="Calibri" pitchFamily="34" charset="0"/>
              </a:rPr>
              <a:t>Roger </a:t>
            </a:r>
            <a:r>
              <a:rPr lang="en-US" sz="1800" i="1" kern="0" dirty="0" err="1">
                <a:solidFill>
                  <a:srgbClr val="FFFFFF"/>
                </a:solidFill>
                <a:latin typeface="Calibri" pitchFamily="34" charset="0"/>
                <a:cs typeface="Calibri" pitchFamily="34" charset="0"/>
              </a:rPr>
              <a:t>Wattenhofer</a:t>
            </a:r>
            <a:endParaRPr lang="en-US" sz="1800" i="1" kern="0" dirty="0">
              <a:solidFill>
                <a:srgbClr val="FFFFFF"/>
              </a:solidFill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22533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CE7DB5-9399-4068-BB69-CDBDEE6242A2}" type="datetimeFigureOut">
              <a:rPr lang="en-US" smtClean="0"/>
              <a:t>4/21/2016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18255F-D7AC-4E9D-BB73-197A1134113B}" type="slidenum">
              <a:rPr lang="en-US" smtClean="0"/>
              <a:t>‹Nr.›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7077" name="Rectangle 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68313" y="986400"/>
            <a:ext cx="8207375" cy="518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8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67745"/>
            <a:ext cx="8229600" cy="49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dirty="0"/>
              <a:t>Click to edit Master title style</a:t>
            </a:r>
          </a:p>
        </p:txBody>
      </p:sp>
      <p:sp>
        <p:nvSpPr>
          <p:cNvPr id="4" name="Slide Number Placeholder 4"/>
          <p:cNvSpPr txBox="1">
            <a:spLocks/>
          </p:cNvSpPr>
          <p:nvPr userDrawn="1"/>
        </p:nvSpPr>
        <p:spPr>
          <a:xfrm>
            <a:off x="8484006" y="6528022"/>
            <a:ext cx="659994" cy="322028"/>
          </a:xfrm>
          <a:prstGeom prst="rect">
            <a:avLst/>
          </a:prstGeom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200" dirty="0">
                <a:solidFill>
                  <a:srgbClr val="FFFFFF">
                    <a:lumMod val="65000"/>
                  </a:srgbClr>
                </a:solidFill>
                <a:latin typeface="Calibri" panose="020F0502020204030204" pitchFamily="34" charset="0"/>
              </a:rPr>
              <a:t>6/</a:t>
            </a:r>
            <a:fld id="{1CE11399-4A38-4A64-913A-03F37ECE4978}" type="slidenum">
              <a:rPr lang="en-US" sz="1200" smtClean="0">
                <a:solidFill>
                  <a:srgbClr val="FFFFFF">
                    <a:lumMod val="65000"/>
                  </a:srgbClr>
                </a:solidFill>
                <a:latin typeface="Calibri" panose="020F0502020204030204" pitchFamily="34" charset="0"/>
              </a:rPr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t>‹Nr.›</a:t>
            </a:fld>
            <a:endParaRPr lang="en-US" sz="1200" dirty="0">
              <a:solidFill>
                <a:srgbClr val="FFFFFF">
                  <a:lumMod val="65000"/>
                </a:srgbClr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97977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</p:sldLayoutIdLst>
  <p:hf hdr="0" dt="0"/>
  <p:txStyles>
    <p:titleStyle>
      <a:lvl1pPr algn="l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  <a:ea typeface="+mj-ea"/>
          <a:cs typeface="Calibri" pitchFamily="34" charset="0"/>
        </a:defRPr>
      </a:lvl1pPr>
      <a:lvl2pPr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2000">
          <a:solidFill>
            <a:srgbClr val="000000"/>
          </a:solidFill>
          <a:latin typeface="Calibri" pitchFamily="34" charset="0"/>
          <a:ea typeface="+mn-ea"/>
          <a:cs typeface="Calibri" pitchFamily="34" charset="0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Calibri" pitchFamily="34" charset="0"/>
          <a:cs typeface="Calibri" pitchFamily="34" charset="0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1600">
          <a:solidFill>
            <a:schemeClr val="tx1"/>
          </a:solidFill>
          <a:latin typeface="Calibri" pitchFamily="34" charset="0"/>
          <a:cs typeface="Calibri" pitchFamily="34" charset="0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Calibri" pitchFamily="34" charset="0"/>
          <a:cs typeface="Calibri" pitchFamily="34" charset="0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Calibri" pitchFamily="34" charset="0"/>
          <a:cs typeface="Calibri" pitchFamily="34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png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6.png"/><Relationship Id="rId4" Type="http://schemas.openxmlformats.org/officeDocument/2006/relationships/image" Target="../media/image18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5" Type="http://schemas.openxmlformats.org/officeDocument/2006/relationships/image" Target="../media/image200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0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0.png"/><Relationship Id="rId7" Type="http://schemas.openxmlformats.org/officeDocument/2006/relationships/image" Target="../media/image230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0.png"/><Relationship Id="rId5" Type="http://schemas.openxmlformats.org/officeDocument/2006/relationships/image" Target="../media/image130.png"/><Relationship Id="rId4" Type="http://schemas.openxmlformats.org/officeDocument/2006/relationships/image" Target="../media/image120.png"/><Relationship Id="rId9" Type="http://schemas.openxmlformats.org/officeDocument/2006/relationships/image" Target="../media/image220.png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0.png"/><Relationship Id="rId13" Type="http://schemas.openxmlformats.org/officeDocument/2006/relationships/image" Target="../media/image280.png"/><Relationship Id="rId7" Type="http://schemas.openxmlformats.org/officeDocument/2006/relationships/image" Target="../media/image150.png"/><Relationship Id="rId12" Type="http://schemas.openxmlformats.org/officeDocument/2006/relationships/image" Target="../media/image270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11" Type="http://schemas.openxmlformats.org/officeDocument/2006/relationships/image" Target="../media/image260.png"/><Relationship Id="rId10" Type="http://schemas.openxmlformats.org/officeDocument/2006/relationships/image" Target="../media/image250.png"/><Relationship Id="rId9" Type="http://schemas.openxmlformats.org/officeDocument/2006/relationships/image" Target="../media/image220.png"/><Relationship Id="rId14" Type="http://schemas.openxmlformats.org/officeDocument/2006/relationships/image" Target="../media/image290.png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0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0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0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0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0" y="450691"/>
            <a:ext cx="9144000" cy="1470025"/>
          </a:xfrm>
        </p:spPr>
        <p:txBody>
          <a:bodyPr/>
          <a:lstStyle/>
          <a:p>
            <a:pPr algn="ctr"/>
            <a:r>
              <a:rPr lang="en-US" dirty="0"/>
              <a:t>On Consistent Migration of Flows in SDNs</a:t>
            </a:r>
            <a:endParaRPr lang="de-DE" dirty="0"/>
          </a:p>
        </p:txBody>
      </p:sp>
      <p:sp>
        <p:nvSpPr>
          <p:cNvPr id="3" name="Title 1"/>
          <p:cNvSpPr txBox="1">
            <a:spLocks/>
          </p:cNvSpPr>
          <p:nvPr/>
        </p:nvSpPr>
        <p:spPr bwMode="auto">
          <a:xfrm>
            <a:off x="2339752" y="5157192"/>
            <a:ext cx="6693644" cy="147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4000">
                <a:solidFill>
                  <a:schemeClr val="bg1"/>
                </a:solidFill>
              </a:defRPr>
            </a:lvl1pPr>
          </a:lstStyle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1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 pitchFamily="34" charset="0"/>
              <a:ea typeface="+mj-ea"/>
              <a:cs typeface="Calibri" pitchFamily="34" charset="0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1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itchFamily="34" charset="0"/>
                <a:ea typeface="+mj-ea"/>
                <a:cs typeface="Calibri" pitchFamily="34" charset="0"/>
              </a:rPr>
              <a:t>Sebastian Brandt, </a:t>
            </a:r>
            <a:r>
              <a:rPr kumimoji="0" lang="en-US" sz="1800" b="1" i="1" u="sng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itchFamily="34" charset="0"/>
                <a:ea typeface="+mj-ea"/>
                <a:cs typeface="Calibri" pitchFamily="34" charset="0"/>
              </a:rPr>
              <a:t>Klaus-Tycho Förster</a:t>
            </a:r>
            <a:r>
              <a:rPr kumimoji="0" lang="en-US" sz="1800" b="0" i="1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itchFamily="34" charset="0"/>
                <a:ea typeface="+mj-ea"/>
                <a:cs typeface="Calibri" pitchFamily="34" charset="0"/>
              </a:rPr>
              <a:t>,</a:t>
            </a:r>
            <a:r>
              <a:rPr kumimoji="0" lang="en-US" sz="1800" b="0" i="1" u="none" strike="noStrike" kern="0" cap="none" spc="0" normalizeH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itchFamily="34" charset="0"/>
                <a:ea typeface="+mj-ea"/>
                <a:cs typeface="Calibri" pitchFamily="34" charset="0"/>
              </a:rPr>
              <a:t> Roger </a:t>
            </a:r>
            <a:r>
              <a:rPr kumimoji="0" lang="en-US" sz="1800" b="0" i="1" u="none" strike="noStrike" kern="0" cap="none" spc="0" normalizeH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itchFamily="34" charset="0"/>
                <a:ea typeface="+mj-ea"/>
                <a:cs typeface="Calibri" pitchFamily="34" charset="0"/>
              </a:rPr>
              <a:t>Wattenhofer</a:t>
            </a:r>
            <a:endParaRPr kumimoji="0" lang="en-US" sz="1800" b="0" i="1" u="none" strike="noStrike" kern="0" cap="none" spc="0" normalizeH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 pitchFamily="34" charset="0"/>
              <a:ea typeface="+mj-ea"/>
              <a:cs typeface="Calibri" pitchFamily="34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800" i="1" kern="0" dirty="0">
                <a:latin typeface="Calibri" pitchFamily="34" charset="0"/>
                <a:cs typeface="Calibri" pitchFamily="34" charset="0"/>
              </a:rPr>
              <a:t>April 12, 2016 @ INFOCOM 2016 – San Francisco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1" u="none" strike="noStrike" kern="0" cap="none" spc="0" normalizeH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 pitchFamily="34" charset="0"/>
              <a:ea typeface="+mj-ea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11968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The Internet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pPr marL="457200" lvl="1" indent="0">
              <a:buNone/>
            </a:pPr>
            <a:endParaRPr lang="en-US" dirty="0"/>
          </a:p>
          <a:p>
            <a:pPr marL="457200" lvl="1" indent="0">
              <a:buNone/>
            </a:pPr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pPr lvl="1"/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dirty="0">
                <a:solidFill>
                  <a:schemeClr val="bg1"/>
                </a:solidFill>
              </a:rPr>
              <a:t>General Idea: Separate data &amp; control plane in a network</a:t>
            </a:r>
          </a:p>
          <a:p>
            <a:r>
              <a:rPr lang="en-US" dirty="0">
                <a:solidFill>
                  <a:schemeClr val="bg1"/>
                </a:solidFill>
              </a:rPr>
              <a:t>Centralized controller updates networks rules for optimization</a:t>
            </a:r>
          </a:p>
          <a:p>
            <a:pPr lvl="1"/>
            <a:r>
              <a:rPr lang="en-US" dirty="0">
                <a:solidFill>
                  <a:schemeClr val="bg1"/>
                </a:solidFill>
              </a:rPr>
              <a:t>Controller (</a:t>
            </a:r>
            <a:r>
              <a:rPr lang="en-US" i="1" dirty="0">
                <a:solidFill>
                  <a:schemeClr val="bg1"/>
                </a:solidFill>
              </a:rPr>
              <a:t>control plane</a:t>
            </a:r>
            <a:r>
              <a:rPr lang="en-US" dirty="0">
                <a:solidFill>
                  <a:schemeClr val="bg1"/>
                </a:solidFill>
              </a:rPr>
              <a:t>) updates the switches/routers (</a:t>
            </a:r>
            <a:r>
              <a:rPr lang="en-US" i="1" dirty="0">
                <a:solidFill>
                  <a:schemeClr val="bg1"/>
                </a:solidFill>
              </a:rPr>
              <a:t>data plane</a:t>
            </a:r>
            <a:r>
              <a:rPr lang="en-US" dirty="0">
                <a:solidFill>
                  <a:schemeClr val="bg1"/>
                </a:solidFill>
              </a:rPr>
              <a:t>)</a:t>
            </a:r>
          </a:p>
          <a:p>
            <a:endParaRPr lang="en-US" dirty="0"/>
          </a:p>
          <a:p>
            <a:pPr marL="0" indent="0">
              <a:buNone/>
            </a:pPr>
            <a:endParaRPr lang="en-US" b="1" dirty="0"/>
          </a:p>
          <a:p>
            <a:endParaRPr lang="de-DE" dirty="0"/>
          </a:p>
        </p:txBody>
      </p:sp>
      <p:pic>
        <p:nvPicPr>
          <p:cNvPr id="1026" name="Picture 2" descr="http://www.oototo-egypt.com/wp-content/uploads/2015/01/internet-06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2132856"/>
            <a:ext cx="2664296" cy="24137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static1.squarespace.com/static/5253327ee4b03949ba51bd5b/t/5699a5d125981de028a75946/1452910063504/selfish+giver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2313942"/>
            <a:ext cx="2040161" cy="1832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63359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Central Control?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pPr marL="457200" lvl="1" indent="0">
              <a:buNone/>
            </a:pPr>
            <a:endParaRPr lang="en-US" dirty="0"/>
          </a:p>
          <a:p>
            <a:pPr marL="457200" lvl="1" indent="0">
              <a:buNone/>
            </a:pPr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pPr lvl="1"/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dirty="0">
                <a:solidFill>
                  <a:schemeClr val="bg1"/>
                </a:solidFill>
              </a:rPr>
              <a:t>General Idea: Separate data &amp; control plane in a network</a:t>
            </a:r>
          </a:p>
          <a:p>
            <a:r>
              <a:rPr lang="en-US" dirty="0">
                <a:solidFill>
                  <a:schemeClr val="bg1"/>
                </a:solidFill>
              </a:rPr>
              <a:t>Centralized controller updates networks rules for optimization</a:t>
            </a:r>
          </a:p>
          <a:p>
            <a:pPr lvl="1"/>
            <a:r>
              <a:rPr lang="en-US" dirty="0">
                <a:solidFill>
                  <a:schemeClr val="bg1"/>
                </a:solidFill>
              </a:rPr>
              <a:t>Controller (</a:t>
            </a:r>
            <a:r>
              <a:rPr lang="en-US" i="1" dirty="0">
                <a:solidFill>
                  <a:schemeClr val="bg1"/>
                </a:solidFill>
              </a:rPr>
              <a:t>control plane</a:t>
            </a:r>
            <a:r>
              <a:rPr lang="en-US" dirty="0">
                <a:solidFill>
                  <a:schemeClr val="bg1"/>
                </a:solidFill>
              </a:rPr>
              <a:t>) updates the switches/routers (</a:t>
            </a:r>
            <a:r>
              <a:rPr lang="en-US" i="1" dirty="0">
                <a:solidFill>
                  <a:schemeClr val="bg1"/>
                </a:solidFill>
              </a:rPr>
              <a:t>data plane</a:t>
            </a:r>
            <a:r>
              <a:rPr lang="en-US" dirty="0">
                <a:solidFill>
                  <a:schemeClr val="bg1"/>
                </a:solidFill>
              </a:rPr>
              <a:t>)</a:t>
            </a:r>
          </a:p>
          <a:p>
            <a:endParaRPr lang="en-US" dirty="0"/>
          </a:p>
          <a:p>
            <a:pPr marL="0" indent="0">
              <a:buNone/>
            </a:pPr>
            <a:endParaRPr lang="en-US" b="1" dirty="0"/>
          </a:p>
          <a:p>
            <a:endParaRPr lang="de-DE" dirty="0"/>
          </a:p>
        </p:txBody>
      </p:sp>
      <p:pic>
        <p:nvPicPr>
          <p:cNvPr id="1026" name="Picture 2" descr="http://www.oototo-egypt.com/wp-content/uploads/2015/01/internet-06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2132856"/>
            <a:ext cx="2664296" cy="24137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static1.squarespace.com/static/5253327ee4b03949ba51bd5b/t/5699a5d125981de028a75946/1452910063504/selfish+giver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2313942"/>
            <a:ext cx="2040161" cy="1832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Grafik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86467" y="1823116"/>
            <a:ext cx="2837861" cy="2829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8169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Think: Google, Amazon, Microsoft</a:t>
            </a:r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031" y="1973461"/>
            <a:ext cx="8560222" cy="31700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 descr="C:\Users\roger\AppData\Local\Microsoft\Windows\Temporary Internet Files\Content.IE5\7NH4MPNO\MC910216326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2238" y="4397188"/>
            <a:ext cx="889961" cy="1230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Users\roger\AppData\Local\Microsoft\Windows\Temporary Internet Files\Content.IE5\7NH4MPNO\MC910216326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1609" y="4397188"/>
            <a:ext cx="889961" cy="1230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C:\Users\roger\AppData\Local\Microsoft\Windows\Temporary Internet Files\Content.IE5\7NH4MPNO\MC910216326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0980" y="4397188"/>
            <a:ext cx="889961" cy="1230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dirty="0"/>
              <a:t>Own WAN = Expensive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0973141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4" descr="http://static.techspot.com/images/products/routers/org/1394787430_1153629414_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924944"/>
            <a:ext cx="1416709" cy="927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7" descr="C:\Users\roger\AppData\Local\Microsoft\Windows\Temporary Internet Files\Content.IE5\TSB3HYOK\MC900432618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0956" y="3064501"/>
            <a:ext cx="788050" cy="788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6" descr="http://i1185.photobucket.com/albums/z357/slider357/MRA336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845" y="3456491"/>
            <a:ext cx="1548244" cy="532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4" descr="http://static.techspot.com/images/products/routers/org/1394787430_1153629414_o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86" t="-3367" r="61516" b="49760"/>
          <a:stretch/>
        </p:blipFill>
        <p:spPr bwMode="auto">
          <a:xfrm>
            <a:off x="4542310" y="2985713"/>
            <a:ext cx="147547" cy="5754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4" descr="http://static.techspot.com/images/products/routers/org/1394787430_1153629414_o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86" t="-3367" r="61516" b="49760"/>
          <a:stretch/>
        </p:blipFill>
        <p:spPr bwMode="auto">
          <a:xfrm>
            <a:off x="5589170" y="3020786"/>
            <a:ext cx="147547" cy="5754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S</a:t>
            </a:r>
            <a:r>
              <a:rPr lang="en-US" dirty="0"/>
              <a:t>oftware </a:t>
            </a:r>
            <a:r>
              <a:rPr lang="en-US" b="1" dirty="0"/>
              <a:t>D</a:t>
            </a:r>
            <a:r>
              <a:rPr lang="en-US" dirty="0"/>
              <a:t>efined </a:t>
            </a:r>
            <a:r>
              <a:rPr lang="en-US" b="1" dirty="0"/>
              <a:t>N</a:t>
            </a:r>
            <a:r>
              <a:rPr lang="en-US" dirty="0"/>
              <a:t>etworking (</a:t>
            </a:r>
            <a:r>
              <a:rPr lang="en-US" b="1" dirty="0"/>
              <a:t>SDN</a:t>
            </a:r>
            <a:r>
              <a:rPr lang="en-US" dirty="0"/>
              <a:t>)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US" dirty="0"/>
          </a:p>
          <a:p>
            <a:endParaRPr lang="en-US" dirty="0"/>
          </a:p>
          <a:p>
            <a:pPr marL="0" indent="0">
              <a:buNone/>
            </a:pPr>
            <a:endParaRPr lang="en-US" b="1" dirty="0"/>
          </a:p>
          <a:p>
            <a:endParaRPr lang="de-DE" dirty="0"/>
          </a:p>
        </p:txBody>
      </p:sp>
      <p:pic>
        <p:nvPicPr>
          <p:cNvPr id="9" name="Grafik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79080" y="2924944"/>
            <a:ext cx="1197633" cy="1194231"/>
          </a:xfrm>
          <a:prstGeom prst="rect">
            <a:avLst/>
          </a:prstGeom>
        </p:spPr>
      </p:pic>
      <p:sp>
        <p:nvSpPr>
          <p:cNvPr id="4" name="Textfeld 3"/>
          <p:cNvSpPr txBox="1"/>
          <p:nvPr/>
        </p:nvSpPr>
        <p:spPr>
          <a:xfrm>
            <a:off x="5998201" y="3176425"/>
            <a:ext cx="46519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/>
              <a:t>+</a:t>
            </a:r>
            <a:endParaRPr lang="de-DE" sz="4400" b="1" dirty="0"/>
          </a:p>
        </p:txBody>
      </p:sp>
    </p:spTree>
    <p:extLst>
      <p:ext uri="{BB962C8B-B14F-4D97-AF65-F5344CB8AC3E}">
        <p14:creationId xmlns:p14="http://schemas.microsoft.com/office/powerpoint/2010/main" val="21927071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de-DE" dirty="0"/>
              <a:t>Network Updates</a:t>
            </a:r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77934" y="1510176"/>
            <a:ext cx="1296144" cy="1289212"/>
          </a:xfrm>
          <a:prstGeom prst="rect">
            <a:avLst/>
          </a:prstGeom>
        </p:spPr>
      </p:pic>
      <p:sp>
        <p:nvSpPr>
          <p:cNvPr id="6" name="Textfeld 5"/>
          <p:cNvSpPr txBox="1"/>
          <p:nvPr/>
        </p:nvSpPr>
        <p:spPr>
          <a:xfrm>
            <a:off x="1153532" y="2921780"/>
            <a:ext cx="13162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i="1" dirty="0"/>
              <a:t>old</a:t>
            </a:r>
            <a:r>
              <a:rPr lang="en-US" dirty="0"/>
              <a:t> network</a:t>
            </a:r>
          </a:p>
          <a:p>
            <a:pPr algn="ctr"/>
            <a:r>
              <a:rPr lang="en-US" dirty="0"/>
              <a:t>rules</a:t>
            </a:r>
            <a:endParaRPr lang="de-DE" dirty="0"/>
          </a:p>
        </p:txBody>
      </p:sp>
      <p:sp>
        <p:nvSpPr>
          <p:cNvPr id="7" name="Textfeld 6"/>
          <p:cNvSpPr txBox="1"/>
          <p:nvPr/>
        </p:nvSpPr>
        <p:spPr>
          <a:xfrm>
            <a:off x="6505914" y="2904640"/>
            <a:ext cx="141269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i="1" dirty="0"/>
              <a:t>new</a:t>
            </a:r>
            <a:r>
              <a:rPr lang="en-US" dirty="0"/>
              <a:t> network</a:t>
            </a:r>
          </a:p>
          <a:p>
            <a:pPr algn="ctr"/>
            <a:r>
              <a:rPr lang="en-US" dirty="0"/>
              <a:t>rules</a:t>
            </a:r>
            <a:endParaRPr lang="de-DE" dirty="0"/>
          </a:p>
        </p:txBody>
      </p:sp>
      <p:sp>
        <p:nvSpPr>
          <p:cNvPr id="9" name="Pfeil nach rechts 8"/>
          <p:cNvSpPr/>
          <p:nvPr/>
        </p:nvSpPr>
        <p:spPr>
          <a:xfrm>
            <a:off x="3491880" y="2977980"/>
            <a:ext cx="2268252" cy="49964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network updates </a:t>
            </a:r>
            <a:endParaRPr lang="de-DE" dirty="0"/>
          </a:p>
        </p:txBody>
      </p:sp>
      <p:pic>
        <p:nvPicPr>
          <p:cNvPr id="1028" name="Picture 4" descr="http://www.ning.com/blog/speedy_network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1454110"/>
            <a:ext cx="2112169" cy="1401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Grafik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2896" y="1439799"/>
            <a:ext cx="1877527" cy="1415655"/>
          </a:xfrm>
          <a:prstGeom prst="rect">
            <a:avLst/>
          </a:prstGeom>
        </p:spPr>
      </p:pic>
      <p:pic>
        <p:nvPicPr>
          <p:cNvPr id="10" name="Picture 12" descr="'Congestion Ahead' signs like this one are all too familiar to motorists, but the transportation community is exploring ways to avoid the tagline, 'Next 20 Years.'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7114" y="3933056"/>
            <a:ext cx="1316964" cy="931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53038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de-DE" dirty="0"/>
              <a:t>Network Updates</a:t>
            </a:r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77934" y="1510176"/>
            <a:ext cx="1296144" cy="1289212"/>
          </a:xfrm>
          <a:prstGeom prst="rect">
            <a:avLst/>
          </a:prstGeom>
        </p:spPr>
      </p:pic>
      <p:sp>
        <p:nvSpPr>
          <p:cNvPr id="6" name="Textfeld 5"/>
          <p:cNvSpPr txBox="1"/>
          <p:nvPr/>
        </p:nvSpPr>
        <p:spPr>
          <a:xfrm>
            <a:off x="1153532" y="2921780"/>
            <a:ext cx="13162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i="1" dirty="0"/>
              <a:t>old</a:t>
            </a:r>
            <a:r>
              <a:rPr lang="en-US" dirty="0"/>
              <a:t> network</a:t>
            </a:r>
          </a:p>
          <a:p>
            <a:pPr algn="ctr"/>
            <a:r>
              <a:rPr lang="en-US" dirty="0"/>
              <a:t>rules</a:t>
            </a:r>
            <a:endParaRPr lang="de-DE" dirty="0"/>
          </a:p>
        </p:txBody>
      </p:sp>
      <p:sp>
        <p:nvSpPr>
          <p:cNvPr id="7" name="Textfeld 6"/>
          <p:cNvSpPr txBox="1"/>
          <p:nvPr/>
        </p:nvSpPr>
        <p:spPr>
          <a:xfrm>
            <a:off x="6505914" y="2904640"/>
            <a:ext cx="141269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i="1" dirty="0"/>
              <a:t>new</a:t>
            </a:r>
            <a:r>
              <a:rPr lang="en-US" dirty="0"/>
              <a:t> network</a:t>
            </a:r>
          </a:p>
          <a:p>
            <a:pPr algn="ctr"/>
            <a:r>
              <a:rPr lang="en-US" dirty="0"/>
              <a:t>rules</a:t>
            </a:r>
            <a:endParaRPr lang="de-DE" dirty="0"/>
          </a:p>
        </p:txBody>
      </p:sp>
      <p:sp>
        <p:nvSpPr>
          <p:cNvPr id="9" name="Pfeil nach rechts 8"/>
          <p:cNvSpPr/>
          <p:nvPr/>
        </p:nvSpPr>
        <p:spPr>
          <a:xfrm>
            <a:off x="3491880" y="2977980"/>
            <a:ext cx="2268252" cy="49964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network updates </a:t>
            </a:r>
            <a:endParaRPr lang="de-DE" dirty="0"/>
          </a:p>
        </p:txBody>
      </p:sp>
      <p:pic>
        <p:nvPicPr>
          <p:cNvPr id="1028" name="Picture 4" descr="http://www.ning.com/blog/speedy_network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1454110"/>
            <a:ext cx="2112169" cy="1401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Grafik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2896" y="1439799"/>
            <a:ext cx="1877527" cy="1415655"/>
          </a:xfrm>
          <a:prstGeom prst="rect">
            <a:avLst/>
          </a:prstGeom>
        </p:spPr>
      </p:pic>
      <p:sp>
        <p:nvSpPr>
          <p:cNvPr id="8" name="Textfeld 7"/>
          <p:cNvSpPr txBox="1"/>
          <p:nvPr/>
        </p:nvSpPr>
        <p:spPr>
          <a:xfrm>
            <a:off x="809582" y="3789040"/>
            <a:ext cx="787721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dirty="0"/>
              <a:t>State of the art: (Partial) moves of flows using linear programming (LPs), e.g.,</a:t>
            </a:r>
          </a:p>
          <a:p>
            <a:pPr lvl="1"/>
            <a:r>
              <a:rPr lang="en-US" i="1" dirty="0"/>
              <a:t>SWAN</a:t>
            </a:r>
            <a:r>
              <a:rPr lang="en-US" dirty="0"/>
              <a:t> [Hong et al., SIGCOMM 2013], </a:t>
            </a:r>
            <a:r>
              <a:rPr lang="en-US" i="1" dirty="0" err="1"/>
              <a:t>zUPDATE</a:t>
            </a:r>
            <a:r>
              <a:rPr lang="en-US" dirty="0"/>
              <a:t> [Liu et al., SIGCOMM 2013]</a:t>
            </a:r>
          </a:p>
          <a:p>
            <a:pPr lvl="1"/>
            <a:r>
              <a:rPr lang="en-US" i="1" dirty="0"/>
              <a:t>Dionysus</a:t>
            </a:r>
            <a:r>
              <a:rPr lang="en-US" dirty="0"/>
              <a:t> [</a:t>
            </a:r>
            <a:r>
              <a:rPr lang="en-US" dirty="0" err="1"/>
              <a:t>Jin</a:t>
            </a:r>
            <a:r>
              <a:rPr lang="en-US" dirty="0"/>
              <a:t> et al., SIGCOMM 2014]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28714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de-DE" dirty="0"/>
              <a:t>Network Updates</a:t>
            </a:r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77934" y="1510176"/>
            <a:ext cx="1296144" cy="1289212"/>
          </a:xfrm>
          <a:prstGeom prst="rect">
            <a:avLst/>
          </a:prstGeom>
        </p:spPr>
      </p:pic>
      <p:sp>
        <p:nvSpPr>
          <p:cNvPr id="6" name="Textfeld 5"/>
          <p:cNvSpPr txBox="1"/>
          <p:nvPr/>
        </p:nvSpPr>
        <p:spPr>
          <a:xfrm>
            <a:off x="1153532" y="2921780"/>
            <a:ext cx="13162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i="1" dirty="0"/>
              <a:t>old</a:t>
            </a:r>
            <a:r>
              <a:rPr lang="en-US" dirty="0"/>
              <a:t> network</a:t>
            </a:r>
          </a:p>
          <a:p>
            <a:pPr algn="ctr"/>
            <a:r>
              <a:rPr lang="en-US" dirty="0"/>
              <a:t>rules</a:t>
            </a:r>
            <a:endParaRPr lang="de-DE" dirty="0"/>
          </a:p>
        </p:txBody>
      </p:sp>
      <p:sp>
        <p:nvSpPr>
          <p:cNvPr id="7" name="Textfeld 6"/>
          <p:cNvSpPr txBox="1"/>
          <p:nvPr/>
        </p:nvSpPr>
        <p:spPr>
          <a:xfrm>
            <a:off x="6505914" y="2904640"/>
            <a:ext cx="141269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i="1" dirty="0"/>
              <a:t>new</a:t>
            </a:r>
            <a:r>
              <a:rPr lang="en-US" dirty="0"/>
              <a:t> network</a:t>
            </a:r>
          </a:p>
          <a:p>
            <a:pPr algn="ctr"/>
            <a:r>
              <a:rPr lang="en-US" dirty="0"/>
              <a:t>rules</a:t>
            </a:r>
            <a:endParaRPr lang="de-DE" dirty="0"/>
          </a:p>
        </p:txBody>
      </p:sp>
      <p:sp>
        <p:nvSpPr>
          <p:cNvPr id="9" name="Pfeil nach rechts 8"/>
          <p:cNvSpPr/>
          <p:nvPr/>
        </p:nvSpPr>
        <p:spPr>
          <a:xfrm>
            <a:off x="3491880" y="2977980"/>
            <a:ext cx="2268252" cy="49964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network updates </a:t>
            </a:r>
            <a:endParaRPr lang="de-DE" dirty="0"/>
          </a:p>
        </p:txBody>
      </p:sp>
      <p:pic>
        <p:nvPicPr>
          <p:cNvPr id="1028" name="Picture 4" descr="http://www.ning.com/blog/speedy_network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1454110"/>
            <a:ext cx="2112169" cy="1401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Grafik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2896" y="1439799"/>
            <a:ext cx="1877527" cy="1415655"/>
          </a:xfrm>
          <a:prstGeom prst="rect">
            <a:avLst/>
          </a:prstGeom>
        </p:spPr>
      </p:pic>
      <p:sp>
        <p:nvSpPr>
          <p:cNvPr id="8" name="Textfeld 7"/>
          <p:cNvSpPr txBox="1"/>
          <p:nvPr/>
        </p:nvSpPr>
        <p:spPr>
          <a:xfrm>
            <a:off x="809582" y="3789040"/>
            <a:ext cx="787721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dirty="0"/>
              <a:t>Open problems: </a:t>
            </a:r>
          </a:p>
          <a:p>
            <a:pPr lvl="1"/>
            <a:r>
              <a:rPr lang="en-US" dirty="0"/>
              <a:t>When are network updates in a consistent manner </a:t>
            </a:r>
            <a:r>
              <a:rPr lang="en-US" i="1" dirty="0"/>
              <a:t>possible</a:t>
            </a:r>
            <a:r>
              <a:rPr lang="en-US" dirty="0"/>
              <a:t>?</a:t>
            </a:r>
          </a:p>
          <a:p>
            <a:pPr lvl="1"/>
            <a:r>
              <a:rPr lang="en-US" dirty="0"/>
              <a:t>How can we decide </a:t>
            </a:r>
            <a:r>
              <a:rPr lang="en-US" i="1" dirty="0"/>
              <a:t>fast</a:t>
            </a:r>
            <a:r>
              <a:rPr lang="en-US" dirty="0"/>
              <a:t>?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67455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de-DE" dirty="0"/>
              <a:t>Network Updates</a:t>
            </a:r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77934" y="1510176"/>
            <a:ext cx="1296144" cy="1289212"/>
          </a:xfrm>
          <a:prstGeom prst="rect">
            <a:avLst/>
          </a:prstGeom>
        </p:spPr>
      </p:pic>
      <p:sp>
        <p:nvSpPr>
          <p:cNvPr id="6" name="Textfeld 5"/>
          <p:cNvSpPr txBox="1"/>
          <p:nvPr/>
        </p:nvSpPr>
        <p:spPr>
          <a:xfrm>
            <a:off x="1153532" y="2921780"/>
            <a:ext cx="13162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i="1" dirty="0"/>
              <a:t>old</a:t>
            </a:r>
            <a:r>
              <a:rPr lang="en-US" dirty="0"/>
              <a:t> network</a:t>
            </a:r>
          </a:p>
          <a:p>
            <a:pPr algn="ctr"/>
            <a:r>
              <a:rPr lang="en-US" dirty="0"/>
              <a:t>rules</a:t>
            </a:r>
            <a:endParaRPr lang="de-DE" dirty="0"/>
          </a:p>
        </p:txBody>
      </p:sp>
      <p:sp>
        <p:nvSpPr>
          <p:cNvPr id="7" name="Textfeld 6"/>
          <p:cNvSpPr txBox="1"/>
          <p:nvPr/>
        </p:nvSpPr>
        <p:spPr>
          <a:xfrm>
            <a:off x="6505914" y="2904640"/>
            <a:ext cx="141269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i="1" dirty="0"/>
              <a:t>new</a:t>
            </a:r>
            <a:r>
              <a:rPr lang="en-US" dirty="0"/>
              <a:t> network</a:t>
            </a:r>
          </a:p>
          <a:p>
            <a:pPr algn="ctr"/>
            <a:r>
              <a:rPr lang="en-US" dirty="0"/>
              <a:t>rules</a:t>
            </a:r>
            <a:endParaRPr lang="de-DE" dirty="0"/>
          </a:p>
        </p:txBody>
      </p:sp>
      <p:sp>
        <p:nvSpPr>
          <p:cNvPr id="9" name="Pfeil nach rechts 8"/>
          <p:cNvSpPr/>
          <p:nvPr/>
        </p:nvSpPr>
        <p:spPr>
          <a:xfrm>
            <a:off x="3491880" y="2977980"/>
            <a:ext cx="2268252" cy="49964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network updates </a:t>
            </a:r>
            <a:endParaRPr lang="de-DE" dirty="0"/>
          </a:p>
        </p:txBody>
      </p:sp>
      <p:pic>
        <p:nvPicPr>
          <p:cNvPr id="1028" name="Picture 4" descr="http://www.ning.com/blog/speedy_network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1454110"/>
            <a:ext cx="2112169" cy="1401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Grafik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2896" y="1439799"/>
            <a:ext cx="1877527" cy="1415655"/>
          </a:xfrm>
          <a:prstGeom prst="rect">
            <a:avLst/>
          </a:prstGeom>
        </p:spPr>
      </p:pic>
      <p:sp>
        <p:nvSpPr>
          <p:cNvPr id="8" name="Textfeld 7"/>
          <p:cNvSpPr txBox="1"/>
          <p:nvPr/>
        </p:nvSpPr>
        <p:spPr>
          <a:xfrm>
            <a:off x="809582" y="3789040"/>
            <a:ext cx="78772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i="1" dirty="0"/>
          </a:p>
          <a:p>
            <a:r>
              <a:rPr lang="en-US" i="1" dirty="0"/>
              <a:t>This paper</a:t>
            </a:r>
            <a:r>
              <a:rPr lang="en-US" dirty="0"/>
              <a:t>: Addresses the case of </a:t>
            </a:r>
            <a:r>
              <a:rPr lang="en-US" dirty="0" err="1"/>
              <a:t>splittable</a:t>
            </a:r>
            <a:r>
              <a:rPr lang="en-US" dirty="0"/>
              <a:t> multi-commodity flows</a:t>
            </a:r>
          </a:p>
        </p:txBody>
      </p:sp>
    </p:spTree>
    <p:extLst>
      <p:ext uri="{BB962C8B-B14F-4D97-AF65-F5344CB8AC3E}">
        <p14:creationId xmlns:p14="http://schemas.microsoft.com/office/powerpoint/2010/main" val="17522291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 Small Sample Network</a:t>
            </a:r>
            <a:endParaRPr lang="de-DE" dirty="0"/>
          </a:p>
        </p:txBody>
      </p:sp>
      <p:sp>
        <p:nvSpPr>
          <p:cNvPr id="4" name="Oval 19"/>
          <p:cNvSpPr/>
          <p:nvPr/>
        </p:nvSpPr>
        <p:spPr>
          <a:xfrm>
            <a:off x="3199168" y="4976135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5" name="Oval 19"/>
          <p:cNvSpPr/>
          <p:nvPr/>
        </p:nvSpPr>
        <p:spPr>
          <a:xfrm>
            <a:off x="5431416" y="4976135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2" name="Oval 19"/>
          <p:cNvSpPr/>
          <p:nvPr/>
        </p:nvSpPr>
        <p:spPr>
          <a:xfrm>
            <a:off x="3199168" y="3751999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3" name="Oval 19"/>
          <p:cNvSpPr/>
          <p:nvPr/>
        </p:nvSpPr>
        <p:spPr>
          <a:xfrm>
            <a:off x="5431416" y="3751999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6" name="Oval 19"/>
          <p:cNvSpPr/>
          <p:nvPr/>
        </p:nvSpPr>
        <p:spPr>
          <a:xfrm>
            <a:off x="3199168" y="2527863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7" name="Oval 19"/>
          <p:cNvSpPr/>
          <p:nvPr/>
        </p:nvSpPr>
        <p:spPr>
          <a:xfrm>
            <a:off x="5431416" y="2527863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cxnSp>
        <p:nvCxnSpPr>
          <p:cNvPr id="21" name="Gerade Verbindung mit Pfeil 20"/>
          <p:cNvCxnSpPr>
            <a:stCxn id="10" idx="6"/>
            <a:endCxn id="4" idx="2"/>
          </p:cNvCxnSpPr>
          <p:nvPr/>
        </p:nvCxnSpPr>
        <p:spPr>
          <a:xfrm>
            <a:off x="1547664" y="5229200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" name="Oval 19"/>
          <p:cNvSpPr/>
          <p:nvPr/>
        </p:nvSpPr>
        <p:spPr>
          <a:xfrm>
            <a:off x="966920" y="4976135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B05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cxnSp>
        <p:nvCxnSpPr>
          <p:cNvPr id="23" name="Gerade Verbindung mit Pfeil 22"/>
          <p:cNvCxnSpPr>
            <a:stCxn id="14" idx="6"/>
            <a:endCxn id="12" idx="2"/>
          </p:cNvCxnSpPr>
          <p:nvPr/>
        </p:nvCxnSpPr>
        <p:spPr>
          <a:xfrm>
            <a:off x="1547664" y="4005064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Gerade Verbindung mit Pfeil 25"/>
          <p:cNvCxnSpPr>
            <a:stCxn id="18" idx="6"/>
            <a:endCxn id="16" idx="2"/>
          </p:cNvCxnSpPr>
          <p:nvPr/>
        </p:nvCxnSpPr>
        <p:spPr>
          <a:xfrm>
            <a:off x="1547664" y="2780928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9" name="Gerade Verbindung mit Pfeil 28"/>
          <p:cNvCxnSpPr>
            <a:stCxn id="4" idx="6"/>
            <a:endCxn id="5" idx="2"/>
          </p:cNvCxnSpPr>
          <p:nvPr/>
        </p:nvCxnSpPr>
        <p:spPr>
          <a:xfrm>
            <a:off x="3779912" y="5229200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2" name="Gerade Verbindung mit Pfeil 31"/>
          <p:cNvCxnSpPr>
            <a:stCxn id="12" idx="6"/>
            <a:endCxn id="13" idx="2"/>
          </p:cNvCxnSpPr>
          <p:nvPr/>
        </p:nvCxnSpPr>
        <p:spPr>
          <a:xfrm>
            <a:off x="3779912" y="4005064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5" name="Gerade Verbindung mit Pfeil 34"/>
          <p:cNvCxnSpPr>
            <a:stCxn id="16" idx="6"/>
            <a:endCxn id="17" idx="2"/>
          </p:cNvCxnSpPr>
          <p:nvPr/>
        </p:nvCxnSpPr>
        <p:spPr>
          <a:xfrm>
            <a:off x="3779912" y="2780928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8" name="Gerade Verbindung mit Pfeil 37"/>
          <p:cNvCxnSpPr>
            <a:stCxn id="17" idx="6"/>
            <a:endCxn id="19" idx="2"/>
          </p:cNvCxnSpPr>
          <p:nvPr/>
        </p:nvCxnSpPr>
        <p:spPr>
          <a:xfrm>
            <a:off x="6012160" y="2780928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1" name="Gerade Verbindung mit Pfeil 40"/>
          <p:cNvCxnSpPr>
            <a:stCxn id="13" idx="6"/>
            <a:endCxn id="15" idx="2"/>
          </p:cNvCxnSpPr>
          <p:nvPr/>
        </p:nvCxnSpPr>
        <p:spPr>
          <a:xfrm>
            <a:off x="6012160" y="4005064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4" name="Gerade Verbindung mit Pfeil 43"/>
          <p:cNvCxnSpPr>
            <a:stCxn id="5" idx="6"/>
            <a:endCxn id="11" idx="2"/>
          </p:cNvCxnSpPr>
          <p:nvPr/>
        </p:nvCxnSpPr>
        <p:spPr>
          <a:xfrm>
            <a:off x="6012160" y="5229200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7" name="Gerade Verbindung mit Pfeil 46"/>
          <p:cNvCxnSpPr>
            <a:stCxn id="14" idx="5"/>
            <a:endCxn id="4" idx="1"/>
          </p:cNvCxnSpPr>
          <p:nvPr/>
        </p:nvCxnSpPr>
        <p:spPr>
          <a:xfrm>
            <a:off x="1462616" y="4184008"/>
            <a:ext cx="1821600" cy="866248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0" name="Gerade Verbindung mit Pfeil 49"/>
          <p:cNvCxnSpPr>
            <a:stCxn id="18" idx="5"/>
            <a:endCxn id="12" idx="1"/>
          </p:cNvCxnSpPr>
          <p:nvPr/>
        </p:nvCxnSpPr>
        <p:spPr>
          <a:xfrm>
            <a:off x="1462616" y="2959872"/>
            <a:ext cx="1821600" cy="866248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3" name="Gerade Verbindung mit Pfeil 52"/>
          <p:cNvCxnSpPr>
            <a:stCxn id="13" idx="7"/>
            <a:endCxn id="19" idx="3"/>
          </p:cNvCxnSpPr>
          <p:nvPr/>
        </p:nvCxnSpPr>
        <p:spPr>
          <a:xfrm flipV="1">
            <a:off x="5927112" y="2959872"/>
            <a:ext cx="1821600" cy="866248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6" name="Gerade Verbindung mit Pfeil 55"/>
          <p:cNvCxnSpPr>
            <a:stCxn id="5" idx="7"/>
            <a:endCxn id="15" idx="3"/>
          </p:cNvCxnSpPr>
          <p:nvPr/>
        </p:nvCxnSpPr>
        <p:spPr>
          <a:xfrm flipV="1">
            <a:off x="5927112" y="4184008"/>
            <a:ext cx="1821600" cy="866248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Oval 19"/>
          <p:cNvSpPr/>
          <p:nvPr/>
        </p:nvSpPr>
        <p:spPr>
          <a:xfrm>
            <a:off x="7663664" y="4976135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B05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4" name="Oval 19"/>
          <p:cNvSpPr/>
          <p:nvPr/>
        </p:nvSpPr>
        <p:spPr>
          <a:xfrm>
            <a:off x="966920" y="3751999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70C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5" name="Oval 19"/>
          <p:cNvSpPr/>
          <p:nvPr/>
        </p:nvSpPr>
        <p:spPr>
          <a:xfrm>
            <a:off x="7663664" y="3751999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70C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8" name="Oval 19"/>
          <p:cNvSpPr/>
          <p:nvPr/>
        </p:nvSpPr>
        <p:spPr>
          <a:xfrm>
            <a:off x="966920" y="2527863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C0000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9" name="Oval 19"/>
          <p:cNvSpPr/>
          <p:nvPr/>
        </p:nvSpPr>
        <p:spPr>
          <a:xfrm>
            <a:off x="7663664" y="2527863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C0000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59" name="Freihandform 58"/>
          <p:cNvSpPr/>
          <p:nvPr/>
        </p:nvSpPr>
        <p:spPr>
          <a:xfrm>
            <a:off x="1496666" y="2900262"/>
            <a:ext cx="6196914" cy="1034877"/>
          </a:xfrm>
          <a:custGeom>
            <a:avLst/>
            <a:gdLst>
              <a:gd name="connsiteX0" fmla="*/ 0 w 4411362"/>
              <a:gd name="connsiteY0" fmla="*/ 24713 h 309005"/>
              <a:gd name="connsiteX1" fmla="*/ 2187146 w 4411362"/>
              <a:gd name="connsiteY1" fmla="*/ 308919 h 309005"/>
              <a:gd name="connsiteX2" fmla="*/ 4411362 w 4411362"/>
              <a:gd name="connsiteY2" fmla="*/ 0 h 309005"/>
              <a:gd name="connsiteX0" fmla="*/ 0 w 3639065"/>
              <a:gd name="connsiteY0" fmla="*/ 1587843 h 1600209"/>
              <a:gd name="connsiteX1" fmla="*/ 1414849 w 3639065"/>
              <a:gd name="connsiteY1" fmla="*/ 308919 h 1600209"/>
              <a:gd name="connsiteX2" fmla="*/ 3639065 w 3639065"/>
              <a:gd name="connsiteY2" fmla="*/ 0 h 1600209"/>
              <a:gd name="connsiteX0" fmla="*/ 0 w 3639065"/>
              <a:gd name="connsiteY0" fmla="*/ 1587843 h 2539376"/>
              <a:gd name="connsiteX1" fmla="*/ 3002692 w 3639065"/>
              <a:gd name="connsiteY1" fmla="*/ 2496065 h 2539376"/>
              <a:gd name="connsiteX2" fmla="*/ 3639065 w 3639065"/>
              <a:gd name="connsiteY2" fmla="*/ 0 h 2539376"/>
              <a:gd name="connsiteX0" fmla="*/ 0 w 6079525"/>
              <a:gd name="connsiteY0" fmla="*/ 6178 h 914401"/>
              <a:gd name="connsiteX1" fmla="*/ 3002692 w 6079525"/>
              <a:gd name="connsiteY1" fmla="*/ 914400 h 914401"/>
              <a:gd name="connsiteX2" fmla="*/ 6079525 w 6079525"/>
              <a:gd name="connsiteY2" fmla="*/ 0 h 914401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85340"/>
              <a:gd name="connsiteX1" fmla="*/ 2230394 w 6104238"/>
              <a:gd name="connsiteY1" fmla="*/ 809365 h 985340"/>
              <a:gd name="connsiteX2" fmla="*/ 3002692 w 6104238"/>
              <a:gd name="connsiteY2" fmla="*/ 920578 h 985340"/>
              <a:gd name="connsiteX3" fmla="*/ 6104238 w 6104238"/>
              <a:gd name="connsiteY3" fmla="*/ 0 h 985340"/>
              <a:gd name="connsiteX0" fmla="*/ 0 w 6104238"/>
              <a:gd name="connsiteY0" fmla="*/ 12356 h 1038378"/>
              <a:gd name="connsiteX1" fmla="*/ 2020329 w 6104238"/>
              <a:gd name="connsiteY1" fmla="*/ 926755 h 1038378"/>
              <a:gd name="connsiteX2" fmla="*/ 3002692 w 6104238"/>
              <a:gd name="connsiteY2" fmla="*/ 920578 h 1038378"/>
              <a:gd name="connsiteX3" fmla="*/ 6104238 w 6104238"/>
              <a:gd name="connsiteY3" fmla="*/ 0 h 1038378"/>
              <a:gd name="connsiteX0" fmla="*/ 0 w 6104238"/>
              <a:gd name="connsiteY0" fmla="*/ 12356 h 1027046"/>
              <a:gd name="connsiteX1" fmla="*/ 2020329 w 6104238"/>
              <a:gd name="connsiteY1" fmla="*/ 926755 h 1027046"/>
              <a:gd name="connsiteX2" fmla="*/ 4151871 w 6104238"/>
              <a:gd name="connsiteY2" fmla="*/ 895865 h 1027046"/>
              <a:gd name="connsiteX3" fmla="*/ 6104238 w 6104238"/>
              <a:gd name="connsiteY3" fmla="*/ 0 h 1027046"/>
              <a:gd name="connsiteX0" fmla="*/ 0 w 6104238"/>
              <a:gd name="connsiteY0" fmla="*/ 12356 h 1008620"/>
              <a:gd name="connsiteX1" fmla="*/ 2026508 w 6104238"/>
              <a:gd name="connsiteY1" fmla="*/ 895863 h 1008620"/>
              <a:gd name="connsiteX2" fmla="*/ 4151871 w 6104238"/>
              <a:gd name="connsiteY2" fmla="*/ 895865 h 1008620"/>
              <a:gd name="connsiteX3" fmla="*/ 6104238 w 6104238"/>
              <a:gd name="connsiteY3" fmla="*/ 0 h 1008620"/>
              <a:gd name="connsiteX0" fmla="*/ 0 w 6147487"/>
              <a:gd name="connsiteY0" fmla="*/ 0 h 1014799"/>
              <a:gd name="connsiteX1" fmla="*/ 2069757 w 6147487"/>
              <a:gd name="connsiteY1" fmla="*/ 902042 h 1014799"/>
              <a:gd name="connsiteX2" fmla="*/ 4195120 w 6147487"/>
              <a:gd name="connsiteY2" fmla="*/ 902044 h 1014799"/>
              <a:gd name="connsiteX3" fmla="*/ 6147487 w 6147487"/>
              <a:gd name="connsiteY3" fmla="*/ 6179 h 1014799"/>
              <a:gd name="connsiteX0" fmla="*/ 0 w 6196914"/>
              <a:gd name="connsiteY0" fmla="*/ 18534 h 1034877"/>
              <a:gd name="connsiteX1" fmla="*/ 2069757 w 6196914"/>
              <a:gd name="connsiteY1" fmla="*/ 920576 h 1034877"/>
              <a:gd name="connsiteX2" fmla="*/ 4195120 w 6196914"/>
              <a:gd name="connsiteY2" fmla="*/ 920578 h 1034877"/>
              <a:gd name="connsiteX3" fmla="*/ 6196914 w 6196914"/>
              <a:gd name="connsiteY3" fmla="*/ 0 h 10348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196914" h="1034877">
                <a:moveTo>
                  <a:pt x="0" y="18534"/>
                </a:moveTo>
                <a:cubicBezTo>
                  <a:pt x="371732" y="151369"/>
                  <a:pt x="1569308" y="769206"/>
                  <a:pt x="2069757" y="920576"/>
                </a:cubicBezTo>
                <a:cubicBezTo>
                  <a:pt x="2570206" y="1071946"/>
                  <a:pt x="3507261" y="1074007"/>
                  <a:pt x="4195120" y="920578"/>
                </a:cubicBezTo>
                <a:cubicBezTo>
                  <a:pt x="4882979" y="767149"/>
                  <a:pt x="5495667" y="226541"/>
                  <a:pt x="6196914" y="0"/>
                </a:cubicBezTo>
              </a:path>
            </a:pathLst>
          </a:custGeom>
          <a:noFill/>
          <a:ln w="57150">
            <a:solidFill>
              <a:srgbClr val="C00000"/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60" name="Freihandform 59"/>
          <p:cNvSpPr/>
          <p:nvPr/>
        </p:nvSpPr>
        <p:spPr>
          <a:xfrm>
            <a:off x="1493271" y="4124397"/>
            <a:ext cx="6196914" cy="1034877"/>
          </a:xfrm>
          <a:custGeom>
            <a:avLst/>
            <a:gdLst>
              <a:gd name="connsiteX0" fmla="*/ 0 w 4411362"/>
              <a:gd name="connsiteY0" fmla="*/ 24713 h 309005"/>
              <a:gd name="connsiteX1" fmla="*/ 2187146 w 4411362"/>
              <a:gd name="connsiteY1" fmla="*/ 308919 h 309005"/>
              <a:gd name="connsiteX2" fmla="*/ 4411362 w 4411362"/>
              <a:gd name="connsiteY2" fmla="*/ 0 h 309005"/>
              <a:gd name="connsiteX0" fmla="*/ 0 w 3639065"/>
              <a:gd name="connsiteY0" fmla="*/ 1587843 h 1600209"/>
              <a:gd name="connsiteX1" fmla="*/ 1414849 w 3639065"/>
              <a:gd name="connsiteY1" fmla="*/ 308919 h 1600209"/>
              <a:gd name="connsiteX2" fmla="*/ 3639065 w 3639065"/>
              <a:gd name="connsiteY2" fmla="*/ 0 h 1600209"/>
              <a:gd name="connsiteX0" fmla="*/ 0 w 3639065"/>
              <a:gd name="connsiteY0" fmla="*/ 1587843 h 2539376"/>
              <a:gd name="connsiteX1" fmla="*/ 3002692 w 3639065"/>
              <a:gd name="connsiteY1" fmla="*/ 2496065 h 2539376"/>
              <a:gd name="connsiteX2" fmla="*/ 3639065 w 3639065"/>
              <a:gd name="connsiteY2" fmla="*/ 0 h 2539376"/>
              <a:gd name="connsiteX0" fmla="*/ 0 w 6079525"/>
              <a:gd name="connsiteY0" fmla="*/ 6178 h 914401"/>
              <a:gd name="connsiteX1" fmla="*/ 3002692 w 6079525"/>
              <a:gd name="connsiteY1" fmla="*/ 914400 h 914401"/>
              <a:gd name="connsiteX2" fmla="*/ 6079525 w 6079525"/>
              <a:gd name="connsiteY2" fmla="*/ 0 h 914401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85340"/>
              <a:gd name="connsiteX1" fmla="*/ 2230394 w 6104238"/>
              <a:gd name="connsiteY1" fmla="*/ 809365 h 985340"/>
              <a:gd name="connsiteX2" fmla="*/ 3002692 w 6104238"/>
              <a:gd name="connsiteY2" fmla="*/ 920578 h 985340"/>
              <a:gd name="connsiteX3" fmla="*/ 6104238 w 6104238"/>
              <a:gd name="connsiteY3" fmla="*/ 0 h 985340"/>
              <a:gd name="connsiteX0" fmla="*/ 0 w 6104238"/>
              <a:gd name="connsiteY0" fmla="*/ 12356 h 1038378"/>
              <a:gd name="connsiteX1" fmla="*/ 2020329 w 6104238"/>
              <a:gd name="connsiteY1" fmla="*/ 926755 h 1038378"/>
              <a:gd name="connsiteX2" fmla="*/ 3002692 w 6104238"/>
              <a:gd name="connsiteY2" fmla="*/ 920578 h 1038378"/>
              <a:gd name="connsiteX3" fmla="*/ 6104238 w 6104238"/>
              <a:gd name="connsiteY3" fmla="*/ 0 h 1038378"/>
              <a:gd name="connsiteX0" fmla="*/ 0 w 6104238"/>
              <a:gd name="connsiteY0" fmla="*/ 12356 h 1027046"/>
              <a:gd name="connsiteX1" fmla="*/ 2020329 w 6104238"/>
              <a:gd name="connsiteY1" fmla="*/ 926755 h 1027046"/>
              <a:gd name="connsiteX2" fmla="*/ 4151871 w 6104238"/>
              <a:gd name="connsiteY2" fmla="*/ 895865 h 1027046"/>
              <a:gd name="connsiteX3" fmla="*/ 6104238 w 6104238"/>
              <a:gd name="connsiteY3" fmla="*/ 0 h 1027046"/>
              <a:gd name="connsiteX0" fmla="*/ 0 w 6104238"/>
              <a:gd name="connsiteY0" fmla="*/ 12356 h 1008620"/>
              <a:gd name="connsiteX1" fmla="*/ 2026508 w 6104238"/>
              <a:gd name="connsiteY1" fmla="*/ 895863 h 1008620"/>
              <a:gd name="connsiteX2" fmla="*/ 4151871 w 6104238"/>
              <a:gd name="connsiteY2" fmla="*/ 895865 h 1008620"/>
              <a:gd name="connsiteX3" fmla="*/ 6104238 w 6104238"/>
              <a:gd name="connsiteY3" fmla="*/ 0 h 1008620"/>
              <a:gd name="connsiteX0" fmla="*/ 0 w 6147487"/>
              <a:gd name="connsiteY0" fmla="*/ 0 h 1014799"/>
              <a:gd name="connsiteX1" fmla="*/ 2069757 w 6147487"/>
              <a:gd name="connsiteY1" fmla="*/ 902042 h 1014799"/>
              <a:gd name="connsiteX2" fmla="*/ 4195120 w 6147487"/>
              <a:gd name="connsiteY2" fmla="*/ 902044 h 1014799"/>
              <a:gd name="connsiteX3" fmla="*/ 6147487 w 6147487"/>
              <a:gd name="connsiteY3" fmla="*/ 6179 h 1014799"/>
              <a:gd name="connsiteX0" fmla="*/ 0 w 6196914"/>
              <a:gd name="connsiteY0" fmla="*/ 18534 h 1034877"/>
              <a:gd name="connsiteX1" fmla="*/ 2069757 w 6196914"/>
              <a:gd name="connsiteY1" fmla="*/ 920576 h 1034877"/>
              <a:gd name="connsiteX2" fmla="*/ 4195120 w 6196914"/>
              <a:gd name="connsiteY2" fmla="*/ 920578 h 1034877"/>
              <a:gd name="connsiteX3" fmla="*/ 6196914 w 6196914"/>
              <a:gd name="connsiteY3" fmla="*/ 0 h 10348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196914" h="1034877">
                <a:moveTo>
                  <a:pt x="0" y="18534"/>
                </a:moveTo>
                <a:cubicBezTo>
                  <a:pt x="371732" y="151369"/>
                  <a:pt x="1569308" y="769206"/>
                  <a:pt x="2069757" y="920576"/>
                </a:cubicBezTo>
                <a:cubicBezTo>
                  <a:pt x="2570206" y="1071946"/>
                  <a:pt x="3507261" y="1074007"/>
                  <a:pt x="4195120" y="920578"/>
                </a:cubicBezTo>
                <a:cubicBezTo>
                  <a:pt x="4882979" y="767149"/>
                  <a:pt x="5495667" y="226541"/>
                  <a:pt x="6196914" y="0"/>
                </a:cubicBezTo>
              </a:path>
            </a:pathLst>
          </a:custGeom>
          <a:noFill/>
          <a:ln w="57150">
            <a:solidFill>
              <a:srgbClr val="0070C0"/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788244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Green wants to send as well</a:t>
            </a:r>
            <a:endParaRPr lang="de-DE" dirty="0"/>
          </a:p>
        </p:txBody>
      </p:sp>
      <p:sp>
        <p:nvSpPr>
          <p:cNvPr id="4" name="Oval 19"/>
          <p:cNvSpPr/>
          <p:nvPr/>
        </p:nvSpPr>
        <p:spPr>
          <a:xfrm>
            <a:off x="3199168" y="4976135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5" name="Oval 19"/>
          <p:cNvSpPr/>
          <p:nvPr/>
        </p:nvSpPr>
        <p:spPr>
          <a:xfrm>
            <a:off x="5431416" y="4976135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2" name="Oval 19"/>
          <p:cNvSpPr/>
          <p:nvPr/>
        </p:nvSpPr>
        <p:spPr>
          <a:xfrm>
            <a:off x="3199168" y="3751999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3" name="Oval 19"/>
          <p:cNvSpPr/>
          <p:nvPr/>
        </p:nvSpPr>
        <p:spPr>
          <a:xfrm>
            <a:off x="5431416" y="3751999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6" name="Oval 19"/>
          <p:cNvSpPr/>
          <p:nvPr/>
        </p:nvSpPr>
        <p:spPr>
          <a:xfrm>
            <a:off x="3199168" y="2527863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7" name="Oval 19"/>
          <p:cNvSpPr/>
          <p:nvPr/>
        </p:nvSpPr>
        <p:spPr>
          <a:xfrm>
            <a:off x="5431416" y="2527863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cxnSp>
        <p:nvCxnSpPr>
          <p:cNvPr id="21" name="Gerade Verbindung mit Pfeil 20"/>
          <p:cNvCxnSpPr>
            <a:stCxn id="10" idx="6"/>
            <a:endCxn id="4" idx="2"/>
          </p:cNvCxnSpPr>
          <p:nvPr/>
        </p:nvCxnSpPr>
        <p:spPr>
          <a:xfrm>
            <a:off x="1547664" y="5229200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" name="Oval 19"/>
          <p:cNvSpPr/>
          <p:nvPr/>
        </p:nvSpPr>
        <p:spPr>
          <a:xfrm>
            <a:off x="966920" y="4976135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B05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cxnSp>
        <p:nvCxnSpPr>
          <p:cNvPr id="23" name="Gerade Verbindung mit Pfeil 22"/>
          <p:cNvCxnSpPr>
            <a:stCxn id="14" idx="6"/>
            <a:endCxn id="12" idx="2"/>
          </p:cNvCxnSpPr>
          <p:nvPr/>
        </p:nvCxnSpPr>
        <p:spPr>
          <a:xfrm>
            <a:off x="1547664" y="4005064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Gerade Verbindung mit Pfeil 25"/>
          <p:cNvCxnSpPr>
            <a:stCxn id="18" idx="6"/>
            <a:endCxn id="16" idx="2"/>
          </p:cNvCxnSpPr>
          <p:nvPr/>
        </p:nvCxnSpPr>
        <p:spPr>
          <a:xfrm>
            <a:off x="1547664" y="2780928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9" name="Gerade Verbindung mit Pfeil 28"/>
          <p:cNvCxnSpPr>
            <a:stCxn id="4" idx="6"/>
            <a:endCxn id="5" idx="2"/>
          </p:cNvCxnSpPr>
          <p:nvPr/>
        </p:nvCxnSpPr>
        <p:spPr>
          <a:xfrm>
            <a:off x="3779912" y="5229200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2" name="Gerade Verbindung mit Pfeil 31"/>
          <p:cNvCxnSpPr>
            <a:stCxn id="12" idx="6"/>
            <a:endCxn id="13" idx="2"/>
          </p:cNvCxnSpPr>
          <p:nvPr/>
        </p:nvCxnSpPr>
        <p:spPr>
          <a:xfrm>
            <a:off x="3779912" y="4005064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5" name="Gerade Verbindung mit Pfeil 34"/>
          <p:cNvCxnSpPr>
            <a:stCxn id="16" idx="6"/>
            <a:endCxn id="17" idx="2"/>
          </p:cNvCxnSpPr>
          <p:nvPr/>
        </p:nvCxnSpPr>
        <p:spPr>
          <a:xfrm>
            <a:off x="3779912" y="2780928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8" name="Gerade Verbindung mit Pfeil 37"/>
          <p:cNvCxnSpPr>
            <a:stCxn id="17" idx="6"/>
            <a:endCxn id="19" idx="2"/>
          </p:cNvCxnSpPr>
          <p:nvPr/>
        </p:nvCxnSpPr>
        <p:spPr>
          <a:xfrm>
            <a:off x="6012160" y="2780928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1" name="Gerade Verbindung mit Pfeil 40"/>
          <p:cNvCxnSpPr>
            <a:stCxn id="13" idx="6"/>
            <a:endCxn id="15" idx="2"/>
          </p:cNvCxnSpPr>
          <p:nvPr/>
        </p:nvCxnSpPr>
        <p:spPr>
          <a:xfrm>
            <a:off x="6012160" y="4005064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4" name="Gerade Verbindung mit Pfeil 43"/>
          <p:cNvCxnSpPr>
            <a:stCxn id="5" idx="6"/>
            <a:endCxn id="11" idx="2"/>
          </p:cNvCxnSpPr>
          <p:nvPr/>
        </p:nvCxnSpPr>
        <p:spPr>
          <a:xfrm>
            <a:off x="6012160" y="5229200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7" name="Gerade Verbindung mit Pfeil 46"/>
          <p:cNvCxnSpPr>
            <a:stCxn id="14" idx="5"/>
            <a:endCxn id="4" idx="1"/>
          </p:cNvCxnSpPr>
          <p:nvPr/>
        </p:nvCxnSpPr>
        <p:spPr>
          <a:xfrm>
            <a:off x="1462616" y="4184008"/>
            <a:ext cx="1821600" cy="866248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0" name="Gerade Verbindung mit Pfeil 49"/>
          <p:cNvCxnSpPr>
            <a:stCxn id="18" idx="5"/>
            <a:endCxn id="12" idx="1"/>
          </p:cNvCxnSpPr>
          <p:nvPr/>
        </p:nvCxnSpPr>
        <p:spPr>
          <a:xfrm>
            <a:off x="1462616" y="2959872"/>
            <a:ext cx="1821600" cy="866248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3" name="Gerade Verbindung mit Pfeil 52"/>
          <p:cNvCxnSpPr>
            <a:stCxn id="13" idx="7"/>
            <a:endCxn id="19" idx="3"/>
          </p:cNvCxnSpPr>
          <p:nvPr/>
        </p:nvCxnSpPr>
        <p:spPr>
          <a:xfrm flipV="1">
            <a:off x="5927112" y="2959872"/>
            <a:ext cx="1821600" cy="866248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6" name="Gerade Verbindung mit Pfeil 55"/>
          <p:cNvCxnSpPr>
            <a:stCxn id="5" idx="7"/>
            <a:endCxn id="15" idx="3"/>
          </p:cNvCxnSpPr>
          <p:nvPr/>
        </p:nvCxnSpPr>
        <p:spPr>
          <a:xfrm flipV="1">
            <a:off x="5927112" y="4184008"/>
            <a:ext cx="1821600" cy="866248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Oval 19"/>
          <p:cNvSpPr/>
          <p:nvPr/>
        </p:nvSpPr>
        <p:spPr>
          <a:xfrm>
            <a:off x="7663664" y="4976135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B05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4" name="Oval 19"/>
          <p:cNvSpPr/>
          <p:nvPr/>
        </p:nvSpPr>
        <p:spPr>
          <a:xfrm>
            <a:off x="966920" y="3751999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70C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5" name="Oval 19"/>
          <p:cNvSpPr/>
          <p:nvPr/>
        </p:nvSpPr>
        <p:spPr>
          <a:xfrm>
            <a:off x="7663664" y="3751999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70C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8" name="Oval 19"/>
          <p:cNvSpPr/>
          <p:nvPr/>
        </p:nvSpPr>
        <p:spPr>
          <a:xfrm>
            <a:off x="966920" y="2527863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C0000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9" name="Oval 19"/>
          <p:cNvSpPr/>
          <p:nvPr/>
        </p:nvSpPr>
        <p:spPr>
          <a:xfrm>
            <a:off x="7663664" y="2527863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C0000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59" name="Freihandform 58"/>
          <p:cNvSpPr/>
          <p:nvPr/>
        </p:nvSpPr>
        <p:spPr>
          <a:xfrm>
            <a:off x="1496666" y="2900262"/>
            <a:ext cx="6196914" cy="1034877"/>
          </a:xfrm>
          <a:custGeom>
            <a:avLst/>
            <a:gdLst>
              <a:gd name="connsiteX0" fmla="*/ 0 w 4411362"/>
              <a:gd name="connsiteY0" fmla="*/ 24713 h 309005"/>
              <a:gd name="connsiteX1" fmla="*/ 2187146 w 4411362"/>
              <a:gd name="connsiteY1" fmla="*/ 308919 h 309005"/>
              <a:gd name="connsiteX2" fmla="*/ 4411362 w 4411362"/>
              <a:gd name="connsiteY2" fmla="*/ 0 h 309005"/>
              <a:gd name="connsiteX0" fmla="*/ 0 w 3639065"/>
              <a:gd name="connsiteY0" fmla="*/ 1587843 h 1600209"/>
              <a:gd name="connsiteX1" fmla="*/ 1414849 w 3639065"/>
              <a:gd name="connsiteY1" fmla="*/ 308919 h 1600209"/>
              <a:gd name="connsiteX2" fmla="*/ 3639065 w 3639065"/>
              <a:gd name="connsiteY2" fmla="*/ 0 h 1600209"/>
              <a:gd name="connsiteX0" fmla="*/ 0 w 3639065"/>
              <a:gd name="connsiteY0" fmla="*/ 1587843 h 2539376"/>
              <a:gd name="connsiteX1" fmla="*/ 3002692 w 3639065"/>
              <a:gd name="connsiteY1" fmla="*/ 2496065 h 2539376"/>
              <a:gd name="connsiteX2" fmla="*/ 3639065 w 3639065"/>
              <a:gd name="connsiteY2" fmla="*/ 0 h 2539376"/>
              <a:gd name="connsiteX0" fmla="*/ 0 w 6079525"/>
              <a:gd name="connsiteY0" fmla="*/ 6178 h 914401"/>
              <a:gd name="connsiteX1" fmla="*/ 3002692 w 6079525"/>
              <a:gd name="connsiteY1" fmla="*/ 914400 h 914401"/>
              <a:gd name="connsiteX2" fmla="*/ 6079525 w 6079525"/>
              <a:gd name="connsiteY2" fmla="*/ 0 h 914401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85340"/>
              <a:gd name="connsiteX1" fmla="*/ 2230394 w 6104238"/>
              <a:gd name="connsiteY1" fmla="*/ 809365 h 985340"/>
              <a:gd name="connsiteX2" fmla="*/ 3002692 w 6104238"/>
              <a:gd name="connsiteY2" fmla="*/ 920578 h 985340"/>
              <a:gd name="connsiteX3" fmla="*/ 6104238 w 6104238"/>
              <a:gd name="connsiteY3" fmla="*/ 0 h 985340"/>
              <a:gd name="connsiteX0" fmla="*/ 0 w 6104238"/>
              <a:gd name="connsiteY0" fmla="*/ 12356 h 1038378"/>
              <a:gd name="connsiteX1" fmla="*/ 2020329 w 6104238"/>
              <a:gd name="connsiteY1" fmla="*/ 926755 h 1038378"/>
              <a:gd name="connsiteX2" fmla="*/ 3002692 w 6104238"/>
              <a:gd name="connsiteY2" fmla="*/ 920578 h 1038378"/>
              <a:gd name="connsiteX3" fmla="*/ 6104238 w 6104238"/>
              <a:gd name="connsiteY3" fmla="*/ 0 h 1038378"/>
              <a:gd name="connsiteX0" fmla="*/ 0 w 6104238"/>
              <a:gd name="connsiteY0" fmla="*/ 12356 h 1027046"/>
              <a:gd name="connsiteX1" fmla="*/ 2020329 w 6104238"/>
              <a:gd name="connsiteY1" fmla="*/ 926755 h 1027046"/>
              <a:gd name="connsiteX2" fmla="*/ 4151871 w 6104238"/>
              <a:gd name="connsiteY2" fmla="*/ 895865 h 1027046"/>
              <a:gd name="connsiteX3" fmla="*/ 6104238 w 6104238"/>
              <a:gd name="connsiteY3" fmla="*/ 0 h 1027046"/>
              <a:gd name="connsiteX0" fmla="*/ 0 w 6104238"/>
              <a:gd name="connsiteY0" fmla="*/ 12356 h 1008620"/>
              <a:gd name="connsiteX1" fmla="*/ 2026508 w 6104238"/>
              <a:gd name="connsiteY1" fmla="*/ 895863 h 1008620"/>
              <a:gd name="connsiteX2" fmla="*/ 4151871 w 6104238"/>
              <a:gd name="connsiteY2" fmla="*/ 895865 h 1008620"/>
              <a:gd name="connsiteX3" fmla="*/ 6104238 w 6104238"/>
              <a:gd name="connsiteY3" fmla="*/ 0 h 1008620"/>
              <a:gd name="connsiteX0" fmla="*/ 0 w 6147487"/>
              <a:gd name="connsiteY0" fmla="*/ 0 h 1014799"/>
              <a:gd name="connsiteX1" fmla="*/ 2069757 w 6147487"/>
              <a:gd name="connsiteY1" fmla="*/ 902042 h 1014799"/>
              <a:gd name="connsiteX2" fmla="*/ 4195120 w 6147487"/>
              <a:gd name="connsiteY2" fmla="*/ 902044 h 1014799"/>
              <a:gd name="connsiteX3" fmla="*/ 6147487 w 6147487"/>
              <a:gd name="connsiteY3" fmla="*/ 6179 h 1014799"/>
              <a:gd name="connsiteX0" fmla="*/ 0 w 6196914"/>
              <a:gd name="connsiteY0" fmla="*/ 18534 h 1034877"/>
              <a:gd name="connsiteX1" fmla="*/ 2069757 w 6196914"/>
              <a:gd name="connsiteY1" fmla="*/ 920576 h 1034877"/>
              <a:gd name="connsiteX2" fmla="*/ 4195120 w 6196914"/>
              <a:gd name="connsiteY2" fmla="*/ 920578 h 1034877"/>
              <a:gd name="connsiteX3" fmla="*/ 6196914 w 6196914"/>
              <a:gd name="connsiteY3" fmla="*/ 0 h 10348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196914" h="1034877">
                <a:moveTo>
                  <a:pt x="0" y="18534"/>
                </a:moveTo>
                <a:cubicBezTo>
                  <a:pt x="371732" y="151369"/>
                  <a:pt x="1569308" y="769206"/>
                  <a:pt x="2069757" y="920576"/>
                </a:cubicBezTo>
                <a:cubicBezTo>
                  <a:pt x="2570206" y="1071946"/>
                  <a:pt x="3507261" y="1074007"/>
                  <a:pt x="4195120" y="920578"/>
                </a:cubicBezTo>
                <a:cubicBezTo>
                  <a:pt x="4882979" y="767149"/>
                  <a:pt x="5495667" y="226541"/>
                  <a:pt x="6196914" y="0"/>
                </a:cubicBezTo>
              </a:path>
            </a:pathLst>
          </a:custGeom>
          <a:noFill/>
          <a:ln w="57150">
            <a:solidFill>
              <a:srgbClr val="C00000"/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60" name="Freihandform 59"/>
          <p:cNvSpPr/>
          <p:nvPr/>
        </p:nvSpPr>
        <p:spPr>
          <a:xfrm>
            <a:off x="1493271" y="4124397"/>
            <a:ext cx="6196914" cy="1034877"/>
          </a:xfrm>
          <a:custGeom>
            <a:avLst/>
            <a:gdLst>
              <a:gd name="connsiteX0" fmla="*/ 0 w 4411362"/>
              <a:gd name="connsiteY0" fmla="*/ 24713 h 309005"/>
              <a:gd name="connsiteX1" fmla="*/ 2187146 w 4411362"/>
              <a:gd name="connsiteY1" fmla="*/ 308919 h 309005"/>
              <a:gd name="connsiteX2" fmla="*/ 4411362 w 4411362"/>
              <a:gd name="connsiteY2" fmla="*/ 0 h 309005"/>
              <a:gd name="connsiteX0" fmla="*/ 0 w 3639065"/>
              <a:gd name="connsiteY0" fmla="*/ 1587843 h 1600209"/>
              <a:gd name="connsiteX1" fmla="*/ 1414849 w 3639065"/>
              <a:gd name="connsiteY1" fmla="*/ 308919 h 1600209"/>
              <a:gd name="connsiteX2" fmla="*/ 3639065 w 3639065"/>
              <a:gd name="connsiteY2" fmla="*/ 0 h 1600209"/>
              <a:gd name="connsiteX0" fmla="*/ 0 w 3639065"/>
              <a:gd name="connsiteY0" fmla="*/ 1587843 h 2539376"/>
              <a:gd name="connsiteX1" fmla="*/ 3002692 w 3639065"/>
              <a:gd name="connsiteY1" fmla="*/ 2496065 h 2539376"/>
              <a:gd name="connsiteX2" fmla="*/ 3639065 w 3639065"/>
              <a:gd name="connsiteY2" fmla="*/ 0 h 2539376"/>
              <a:gd name="connsiteX0" fmla="*/ 0 w 6079525"/>
              <a:gd name="connsiteY0" fmla="*/ 6178 h 914401"/>
              <a:gd name="connsiteX1" fmla="*/ 3002692 w 6079525"/>
              <a:gd name="connsiteY1" fmla="*/ 914400 h 914401"/>
              <a:gd name="connsiteX2" fmla="*/ 6079525 w 6079525"/>
              <a:gd name="connsiteY2" fmla="*/ 0 h 914401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85340"/>
              <a:gd name="connsiteX1" fmla="*/ 2230394 w 6104238"/>
              <a:gd name="connsiteY1" fmla="*/ 809365 h 985340"/>
              <a:gd name="connsiteX2" fmla="*/ 3002692 w 6104238"/>
              <a:gd name="connsiteY2" fmla="*/ 920578 h 985340"/>
              <a:gd name="connsiteX3" fmla="*/ 6104238 w 6104238"/>
              <a:gd name="connsiteY3" fmla="*/ 0 h 985340"/>
              <a:gd name="connsiteX0" fmla="*/ 0 w 6104238"/>
              <a:gd name="connsiteY0" fmla="*/ 12356 h 1038378"/>
              <a:gd name="connsiteX1" fmla="*/ 2020329 w 6104238"/>
              <a:gd name="connsiteY1" fmla="*/ 926755 h 1038378"/>
              <a:gd name="connsiteX2" fmla="*/ 3002692 w 6104238"/>
              <a:gd name="connsiteY2" fmla="*/ 920578 h 1038378"/>
              <a:gd name="connsiteX3" fmla="*/ 6104238 w 6104238"/>
              <a:gd name="connsiteY3" fmla="*/ 0 h 1038378"/>
              <a:gd name="connsiteX0" fmla="*/ 0 w 6104238"/>
              <a:gd name="connsiteY0" fmla="*/ 12356 h 1027046"/>
              <a:gd name="connsiteX1" fmla="*/ 2020329 w 6104238"/>
              <a:gd name="connsiteY1" fmla="*/ 926755 h 1027046"/>
              <a:gd name="connsiteX2" fmla="*/ 4151871 w 6104238"/>
              <a:gd name="connsiteY2" fmla="*/ 895865 h 1027046"/>
              <a:gd name="connsiteX3" fmla="*/ 6104238 w 6104238"/>
              <a:gd name="connsiteY3" fmla="*/ 0 h 1027046"/>
              <a:gd name="connsiteX0" fmla="*/ 0 w 6104238"/>
              <a:gd name="connsiteY0" fmla="*/ 12356 h 1008620"/>
              <a:gd name="connsiteX1" fmla="*/ 2026508 w 6104238"/>
              <a:gd name="connsiteY1" fmla="*/ 895863 h 1008620"/>
              <a:gd name="connsiteX2" fmla="*/ 4151871 w 6104238"/>
              <a:gd name="connsiteY2" fmla="*/ 895865 h 1008620"/>
              <a:gd name="connsiteX3" fmla="*/ 6104238 w 6104238"/>
              <a:gd name="connsiteY3" fmla="*/ 0 h 1008620"/>
              <a:gd name="connsiteX0" fmla="*/ 0 w 6147487"/>
              <a:gd name="connsiteY0" fmla="*/ 0 h 1014799"/>
              <a:gd name="connsiteX1" fmla="*/ 2069757 w 6147487"/>
              <a:gd name="connsiteY1" fmla="*/ 902042 h 1014799"/>
              <a:gd name="connsiteX2" fmla="*/ 4195120 w 6147487"/>
              <a:gd name="connsiteY2" fmla="*/ 902044 h 1014799"/>
              <a:gd name="connsiteX3" fmla="*/ 6147487 w 6147487"/>
              <a:gd name="connsiteY3" fmla="*/ 6179 h 1014799"/>
              <a:gd name="connsiteX0" fmla="*/ 0 w 6196914"/>
              <a:gd name="connsiteY0" fmla="*/ 18534 h 1034877"/>
              <a:gd name="connsiteX1" fmla="*/ 2069757 w 6196914"/>
              <a:gd name="connsiteY1" fmla="*/ 920576 h 1034877"/>
              <a:gd name="connsiteX2" fmla="*/ 4195120 w 6196914"/>
              <a:gd name="connsiteY2" fmla="*/ 920578 h 1034877"/>
              <a:gd name="connsiteX3" fmla="*/ 6196914 w 6196914"/>
              <a:gd name="connsiteY3" fmla="*/ 0 h 10348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196914" h="1034877">
                <a:moveTo>
                  <a:pt x="0" y="18534"/>
                </a:moveTo>
                <a:cubicBezTo>
                  <a:pt x="371732" y="151369"/>
                  <a:pt x="1569308" y="769206"/>
                  <a:pt x="2069757" y="920576"/>
                </a:cubicBezTo>
                <a:cubicBezTo>
                  <a:pt x="2570206" y="1071946"/>
                  <a:pt x="3507261" y="1074007"/>
                  <a:pt x="4195120" y="920578"/>
                </a:cubicBezTo>
                <a:cubicBezTo>
                  <a:pt x="4882979" y="767149"/>
                  <a:pt x="5495667" y="226541"/>
                  <a:pt x="6196914" y="0"/>
                </a:cubicBezTo>
              </a:path>
            </a:pathLst>
          </a:custGeom>
          <a:noFill/>
          <a:ln w="57150">
            <a:solidFill>
              <a:srgbClr val="0070C0"/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4" name="Freihandform 33"/>
          <p:cNvSpPr/>
          <p:nvPr/>
        </p:nvSpPr>
        <p:spPr>
          <a:xfrm>
            <a:off x="1493271" y="5309092"/>
            <a:ext cx="6196914" cy="18534"/>
          </a:xfrm>
          <a:custGeom>
            <a:avLst/>
            <a:gdLst>
              <a:gd name="connsiteX0" fmla="*/ 0 w 4411362"/>
              <a:gd name="connsiteY0" fmla="*/ 24713 h 309005"/>
              <a:gd name="connsiteX1" fmla="*/ 2187146 w 4411362"/>
              <a:gd name="connsiteY1" fmla="*/ 308919 h 309005"/>
              <a:gd name="connsiteX2" fmla="*/ 4411362 w 4411362"/>
              <a:gd name="connsiteY2" fmla="*/ 0 h 309005"/>
              <a:gd name="connsiteX0" fmla="*/ 0 w 3639065"/>
              <a:gd name="connsiteY0" fmla="*/ 1587843 h 1600209"/>
              <a:gd name="connsiteX1" fmla="*/ 1414849 w 3639065"/>
              <a:gd name="connsiteY1" fmla="*/ 308919 h 1600209"/>
              <a:gd name="connsiteX2" fmla="*/ 3639065 w 3639065"/>
              <a:gd name="connsiteY2" fmla="*/ 0 h 1600209"/>
              <a:gd name="connsiteX0" fmla="*/ 0 w 3639065"/>
              <a:gd name="connsiteY0" fmla="*/ 1587843 h 2539376"/>
              <a:gd name="connsiteX1" fmla="*/ 3002692 w 3639065"/>
              <a:gd name="connsiteY1" fmla="*/ 2496065 h 2539376"/>
              <a:gd name="connsiteX2" fmla="*/ 3639065 w 3639065"/>
              <a:gd name="connsiteY2" fmla="*/ 0 h 2539376"/>
              <a:gd name="connsiteX0" fmla="*/ 0 w 6079525"/>
              <a:gd name="connsiteY0" fmla="*/ 6178 h 914401"/>
              <a:gd name="connsiteX1" fmla="*/ 3002692 w 6079525"/>
              <a:gd name="connsiteY1" fmla="*/ 914400 h 914401"/>
              <a:gd name="connsiteX2" fmla="*/ 6079525 w 6079525"/>
              <a:gd name="connsiteY2" fmla="*/ 0 h 914401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85340"/>
              <a:gd name="connsiteX1" fmla="*/ 2230394 w 6104238"/>
              <a:gd name="connsiteY1" fmla="*/ 809365 h 985340"/>
              <a:gd name="connsiteX2" fmla="*/ 3002692 w 6104238"/>
              <a:gd name="connsiteY2" fmla="*/ 920578 h 985340"/>
              <a:gd name="connsiteX3" fmla="*/ 6104238 w 6104238"/>
              <a:gd name="connsiteY3" fmla="*/ 0 h 985340"/>
              <a:gd name="connsiteX0" fmla="*/ 0 w 6104238"/>
              <a:gd name="connsiteY0" fmla="*/ 12356 h 1038378"/>
              <a:gd name="connsiteX1" fmla="*/ 2020329 w 6104238"/>
              <a:gd name="connsiteY1" fmla="*/ 926755 h 1038378"/>
              <a:gd name="connsiteX2" fmla="*/ 3002692 w 6104238"/>
              <a:gd name="connsiteY2" fmla="*/ 920578 h 1038378"/>
              <a:gd name="connsiteX3" fmla="*/ 6104238 w 6104238"/>
              <a:gd name="connsiteY3" fmla="*/ 0 h 1038378"/>
              <a:gd name="connsiteX0" fmla="*/ 0 w 6104238"/>
              <a:gd name="connsiteY0" fmla="*/ 12356 h 1027046"/>
              <a:gd name="connsiteX1" fmla="*/ 2020329 w 6104238"/>
              <a:gd name="connsiteY1" fmla="*/ 926755 h 1027046"/>
              <a:gd name="connsiteX2" fmla="*/ 4151871 w 6104238"/>
              <a:gd name="connsiteY2" fmla="*/ 895865 h 1027046"/>
              <a:gd name="connsiteX3" fmla="*/ 6104238 w 6104238"/>
              <a:gd name="connsiteY3" fmla="*/ 0 h 1027046"/>
              <a:gd name="connsiteX0" fmla="*/ 0 w 6104238"/>
              <a:gd name="connsiteY0" fmla="*/ 12356 h 1008620"/>
              <a:gd name="connsiteX1" fmla="*/ 2026508 w 6104238"/>
              <a:gd name="connsiteY1" fmla="*/ 895863 h 1008620"/>
              <a:gd name="connsiteX2" fmla="*/ 4151871 w 6104238"/>
              <a:gd name="connsiteY2" fmla="*/ 895865 h 1008620"/>
              <a:gd name="connsiteX3" fmla="*/ 6104238 w 6104238"/>
              <a:gd name="connsiteY3" fmla="*/ 0 h 1008620"/>
              <a:gd name="connsiteX0" fmla="*/ 0 w 6147487"/>
              <a:gd name="connsiteY0" fmla="*/ 0 h 1014799"/>
              <a:gd name="connsiteX1" fmla="*/ 2069757 w 6147487"/>
              <a:gd name="connsiteY1" fmla="*/ 902042 h 1014799"/>
              <a:gd name="connsiteX2" fmla="*/ 4195120 w 6147487"/>
              <a:gd name="connsiteY2" fmla="*/ 902044 h 1014799"/>
              <a:gd name="connsiteX3" fmla="*/ 6147487 w 6147487"/>
              <a:gd name="connsiteY3" fmla="*/ 6179 h 1014799"/>
              <a:gd name="connsiteX0" fmla="*/ 0 w 6196914"/>
              <a:gd name="connsiteY0" fmla="*/ 18534 h 1034877"/>
              <a:gd name="connsiteX1" fmla="*/ 2069757 w 6196914"/>
              <a:gd name="connsiteY1" fmla="*/ 920576 h 1034877"/>
              <a:gd name="connsiteX2" fmla="*/ 4195120 w 6196914"/>
              <a:gd name="connsiteY2" fmla="*/ 920578 h 1034877"/>
              <a:gd name="connsiteX3" fmla="*/ 6196914 w 6196914"/>
              <a:gd name="connsiteY3" fmla="*/ 0 h 1034877"/>
              <a:gd name="connsiteX0" fmla="*/ 0 w 6196914"/>
              <a:gd name="connsiteY0" fmla="*/ 18534 h 920587"/>
              <a:gd name="connsiteX1" fmla="*/ 4195120 w 6196914"/>
              <a:gd name="connsiteY1" fmla="*/ 920578 h 920587"/>
              <a:gd name="connsiteX2" fmla="*/ 6196914 w 6196914"/>
              <a:gd name="connsiteY2" fmla="*/ 0 h 920587"/>
              <a:gd name="connsiteX0" fmla="*/ 0 w 6196914"/>
              <a:gd name="connsiteY0" fmla="*/ 18534 h 18534"/>
              <a:gd name="connsiteX1" fmla="*/ 6196914 w 6196914"/>
              <a:gd name="connsiteY1" fmla="*/ 0 h 18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196914" h="18534">
                <a:moveTo>
                  <a:pt x="0" y="18534"/>
                </a:moveTo>
                <a:lnTo>
                  <a:pt x="6196914" y="0"/>
                </a:lnTo>
              </a:path>
            </a:pathLst>
          </a:custGeom>
          <a:noFill/>
          <a:ln w="57150">
            <a:solidFill>
              <a:srgbClr val="00B050"/>
            </a:solidFill>
            <a:prstDash val="sysDot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6383224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Congestion!</a:t>
            </a:r>
            <a:endParaRPr lang="de-DE" dirty="0"/>
          </a:p>
        </p:txBody>
      </p:sp>
      <p:sp>
        <p:nvSpPr>
          <p:cNvPr id="4" name="Oval 19"/>
          <p:cNvSpPr/>
          <p:nvPr/>
        </p:nvSpPr>
        <p:spPr>
          <a:xfrm>
            <a:off x="3199168" y="4976135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5" name="Oval 19"/>
          <p:cNvSpPr/>
          <p:nvPr/>
        </p:nvSpPr>
        <p:spPr>
          <a:xfrm>
            <a:off x="5431416" y="4976135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2" name="Oval 19"/>
          <p:cNvSpPr/>
          <p:nvPr/>
        </p:nvSpPr>
        <p:spPr>
          <a:xfrm>
            <a:off x="3199168" y="3751999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3" name="Oval 19"/>
          <p:cNvSpPr/>
          <p:nvPr/>
        </p:nvSpPr>
        <p:spPr>
          <a:xfrm>
            <a:off x="5431416" y="3751999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6" name="Oval 19"/>
          <p:cNvSpPr/>
          <p:nvPr/>
        </p:nvSpPr>
        <p:spPr>
          <a:xfrm>
            <a:off x="3199168" y="2527863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7" name="Oval 19"/>
          <p:cNvSpPr/>
          <p:nvPr/>
        </p:nvSpPr>
        <p:spPr>
          <a:xfrm>
            <a:off x="5431416" y="2527863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cxnSp>
        <p:nvCxnSpPr>
          <p:cNvPr id="21" name="Gerade Verbindung mit Pfeil 20"/>
          <p:cNvCxnSpPr>
            <a:stCxn id="10" idx="6"/>
            <a:endCxn id="4" idx="2"/>
          </p:cNvCxnSpPr>
          <p:nvPr/>
        </p:nvCxnSpPr>
        <p:spPr>
          <a:xfrm>
            <a:off x="1547664" y="5229200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" name="Oval 19"/>
          <p:cNvSpPr/>
          <p:nvPr/>
        </p:nvSpPr>
        <p:spPr>
          <a:xfrm>
            <a:off x="966920" y="4976135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B05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cxnSp>
        <p:nvCxnSpPr>
          <p:cNvPr id="23" name="Gerade Verbindung mit Pfeil 22"/>
          <p:cNvCxnSpPr>
            <a:stCxn id="14" idx="6"/>
            <a:endCxn id="12" idx="2"/>
          </p:cNvCxnSpPr>
          <p:nvPr/>
        </p:nvCxnSpPr>
        <p:spPr>
          <a:xfrm>
            <a:off x="1547664" y="4005064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Gerade Verbindung mit Pfeil 25"/>
          <p:cNvCxnSpPr>
            <a:stCxn id="18" idx="6"/>
            <a:endCxn id="16" idx="2"/>
          </p:cNvCxnSpPr>
          <p:nvPr/>
        </p:nvCxnSpPr>
        <p:spPr>
          <a:xfrm>
            <a:off x="1547664" y="2780928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9" name="Gerade Verbindung mit Pfeil 28"/>
          <p:cNvCxnSpPr>
            <a:stCxn id="4" idx="6"/>
            <a:endCxn id="5" idx="2"/>
          </p:cNvCxnSpPr>
          <p:nvPr/>
        </p:nvCxnSpPr>
        <p:spPr>
          <a:xfrm>
            <a:off x="3779912" y="5229200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2" name="Gerade Verbindung mit Pfeil 31"/>
          <p:cNvCxnSpPr>
            <a:stCxn id="12" idx="6"/>
            <a:endCxn id="13" idx="2"/>
          </p:cNvCxnSpPr>
          <p:nvPr/>
        </p:nvCxnSpPr>
        <p:spPr>
          <a:xfrm>
            <a:off x="3779912" y="4005064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5" name="Gerade Verbindung mit Pfeil 34"/>
          <p:cNvCxnSpPr>
            <a:stCxn id="16" idx="6"/>
            <a:endCxn id="17" idx="2"/>
          </p:cNvCxnSpPr>
          <p:nvPr/>
        </p:nvCxnSpPr>
        <p:spPr>
          <a:xfrm>
            <a:off x="3779912" y="2780928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8" name="Gerade Verbindung mit Pfeil 37"/>
          <p:cNvCxnSpPr>
            <a:stCxn id="17" idx="6"/>
            <a:endCxn id="19" idx="2"/>
          </p:cNvCxnSpPr>
          <p:nvPr/>
        </p:nvCxnSpPr>
        <p:spPr>
          <a:xfrm>
            <a:off x="6012160" y="2780928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1" name="Gerade Verbindung mit Pfeil 40"/>
          <p:cNvCxnSpPr>
            <a:stCxn id="13" idx="6"/>
            <a:endCxn id="15" idx="2"/>
          </p:cNvCxnSpPr>
          <p:nvPr/>
        </p:nvCxnSpPr>
        <p:spPr>
          <a:xfrm>
            <a:off x="6012160" y="4005064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4" name="Gerade Verbindung mit Pfeil 43"/>
          <p:cNvCxnSpPr>
            <a:stCxn id="5" idx="6"/>
            <a:endCxn id="11" idx="2"/>
          </p:cNvCxnSpPr>
          <p:nvPr/>
        </p:nvCxnSpPr>
        <p:spPr>
          <a:xfrm>
            <a:off x="6012160" y="5229200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7" name="Gerade Verbindung mit Pfeil 46"/>
          <p:cNvCxnSpPr>
            <a:stCxn id="14" idx="5"/>
            <a:endCxn id="4" idx="1"/>
          </p:cNvCxnSpPr>
          <p:nvPr/>
        </p:nvCxnSpPr>
        <p:spPr>
          <a:xfrm>
            <a:off x="1462616" y="4184008"/>
            <a:ext cx="1821600" cy="866248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0" name="Gerade Verbindung mit Pfeil 49"/>
          <p:cNvCxnSpPr>
            <a:stCxn id="18" idx="5"/>
            <a:endCxn id="12" idx="1"/>
          </p:cNvCxnSpPr>
          <p:nvPr/>
        </p:nvCxnSpPr>
        <p:spPr>
          <a:xfrm>
            <a:off x="1462616" y="2959872"/>
            <a:ext cx="1821600" cy="866248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3" name="Gerade Verbindung mit Pfeil 52"/>
          <p:cNvCxnSpPr>
            <a:stCxn id="13" idx="7"/>
            <a:endCxn id="19" idx="3"/>
          </p:cNvCxnSpPr>
          <p:nvPr/>
        </p:nvCxnSpPr>
        <p:spPr>
          <a:xfrm flipV="1">
            <a:off x="5927112" y="2959872"/>
            <a:ext cx="1821600" cy="866248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6" name="Gerade Verbindung mit Pfeil 55"/>
          <p:cNvCxnSpPr>
            <a:stCxn id="5" idx="7"/>
            <a:endCxn id="15" idx="3"/>
          </p:cNvCxnSpPr>
          <p:nvPr/>
        </p:nvCxnSpPr>
        <p:spPr>
          <a:xfrm flipV="1">
            <a:off x="5927112" y="4184008"/>
            <a:ext cx="1821600" cy="866248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Oval 19"/>
          <p:cNvSpPr/>
          <p:nvPr/>
        </p:nvSpPr>
        <p:spPr>
          <a:xfrm>
            <a:off x="7663664" y="4976135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B05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4" name="Oval 19"/>
          <p:cNvSpPr/>
          <p:nvPr/>
        </p:nvSpPr>
        <p:spPr>
          <a:xfrm>
            <a:off x="966920" y="3751999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70C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5" name="Oval 19"/>
          <p:cNvSpPr/>
          <p:nvPr/>
        </p:nvSpPr>
        <p:spPr>
          <a:xfrm>
            <a:off x="7663664" y="3751999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70C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8" name="Oval 19"/>
          <p:cNvSpPr/>
          <p:nvPr/>
        </p:nvSpPr>
        <p:spPr>
          <a:xfrm>
            <a:off x="966920" y="2527863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C0000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9" name="Oval 19"/>
          <p:cNvSpPr/>
          <p:nvPr/>
        </p:nvSpPr>
        <p:spPr>
          <a:xfrm>
            <a:off x="7663664" y="2527863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C0000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59" name="Freihandform 58"/>
          <p:cNvSpPr/>
          <p:nvPr/>
        </p:nvSpPr>
        <p:spPr>
          <a:xfrm>
            <a:off x="1496666" y="2900262"/>
            <a:ext cx="6196914" cy="1034877"/>
          </a:xfrm>
          <a:custGeom>
            <a:avLst/>
            <a:gdLst>
              <a:gd name="connsiteX0" fmla="*/ 0 w 4411362"/>
              <a:gd name="connsiteY0" fmla="*/ 24713 h 309005"/>
              <a:gd name="connsiteX1" fmla="*/ 2187146 w 4411362"/>
              <a:gd name="connsiteY1" fmla="*/ 308919 h 309005"/>
              <a:gd name="connsiteX2" fmla="*/ 4411362 w 4411362"/>
              <a:gd name="connsiteY2" fmla="*/ 0 h 309005"/>
              <a:gd name="connsiteX0" fmla="*/ 0 w 3639065"/>
              <a:gd name="connsiteY0" fmla="*/ 1587843 h 1600209"/>
              <a:gd name="connsiteX1" fmla="*/ 1414849 w 3639065"/>
              <a:gd name="connsiteY1" fmla="*/ 308919 h 1600209"/>
              <a:gd name="connsiteX2" fmla="*/ 3639065 w 3639065"/>
              <a:gd name="connsiteY2" fmla="*/ 0 h 1600209"/>
              <a:gd name="connsiteX0" fmla="*/ 0 w 3639065"/>
              <a:gd name="connsiteY0" fmla="*/ 1587843 h 2539376"/>
              <a:gd name="connsiteX1" fmla="*/ 3002692 w 3639065"/>
              <a:gd name="connsiteY1" fmla="*/ 2496065 h 2539376"/>
              <a:gd name="connsiteX2" fmla="*/ 3639065 w 3639065"/>
              <a:gd name="connsiteY2" fmla="*/ 0 h 2539376"/>
              <a:gd name="connsiteX0" fmla="*/ 0 w 6079525"/>
              <a:gd name="connsiteY0" fmla="*/ 6178 h 914401"/>
              <a:gd name="connsiteX1" fmla="*/ 3002692 w 6079525"/>
              <a:gd name="connsiteY1" fmla="*/ 914400 h 914401"/>
              <a:gd name="connsiteX2" fmla="*/ 6079525 w 6079525"/>
              <a:gd name="connsiteY2" fmla="*/ 0 h 914401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85340"/>
              <a:gd name="connsiteX1" fmla="*/ 2230394 w 6104238"/>
              <a:gd name="connsiteY1" fmla="*/ 809365 h 985340"/>
              <a:gd name="connsiteX2" fmla="*/ 3002692 w 6104238"/>
              <a:gd name="connsiteY2" fmla="*/ 920578 h 985340"/>
              <a:gd name="connsiteX3" fmla="*/ 6104238 w 6104238"/>
              <a:gd name="connsiteY3" fmla="*/ 0 h 985340"/>
              <a:gd name="connsiteX0" fmla="*/ 0 w 6104238"/>
              <a:gd name="connsiteY0" fmla="*/ 12356 h 1038378"/>
              <a:gd name="connsiteX1" fmla="*/ 2020329 w 6104238"/>
              <a:gd name="connsiteY1" fmla="*/ 926755 h 1038378"/>
              <a:gd name="connsiteX2" fmla="*/ 3002692 w 6104238"/>
              <a:gd name="connsiteY2" fmla="*/ 920578 h 1038378"/>
              <a:gd name="connsiteX3" fmla="*/ 6104238 w 6104238"/>
              <a:gd name="connsiteY3" fmla="*/ 0 h 1038378"/>
              <a:gd name="connsiteX0" fmla="*/ 0 w 6104238"/>
              <a:gd name="connsiteY0" fmla="*/ 12356 h 1027046"/>
              <a:gd name="connsiteX1" fmla="*/ 2020329 w 6104238"/>
              <a:gd name="connsiteY1" fmla="*/ 926755 h 1027046"/>
              <a:gd name="connsiteX2" fmla="*/ 4151871 w 6104238"/>
              <a:gd name="connsiteY2" fmla="*/ 895865 h 1027046"/>
              <a:gd name="connsiteX3" fmla="*/ 6104238 w 6104238"/>
              <a:gd name="connsiteY3" fmla="*/ 0 h 1027046"/>
              <a:gd name="connsiteX0" fmla="*/ 0 w 6104238"/>
              <a:gd name="connsiteY0" fmla="*/ 12356 h 1008620"/>
              <a:gd name="connsiteX1" fmla="*/ 2026508 w 6104238"/>
              <a:gd name="connsiteY1" fmla="*/ 895863 h 1008620"/>
              <a:gd name="connsiteX2" fmla="*/ 4151871 w 6104238"/>
              <a:gd name="connsiteY2" fmla="*/ 895865 h 1008620"/>
              <a:gd name="connsiteX3" fmla="*/ 6104238 w 6104238"/>
              <a:gd name="connsiteY3" fmla="*/ 0 h 1008620"/>
              <a:gd name="connsiteX0" fmla="*/ 0 w 6147487"/>
              <a:gd name="connsiteY0" fmla="*/ 0 h 1014799"/>
              <a:gd name="connsiteX1" fmla="*/ 2069757 w 6147487"/>
              <a:gd name="connsiteY1" fmla="*/ 902042 h 1014799"/>
              <a:gd name="connsiteX2" fmla="*/ 4195120 w 6147487"/>
              <a:gd name="connsiteY2" fmla="*/ 902044 h 1014799"/>
              <a:gd name="connsiteX3" fmla="*/ 6147487 w 6147487"/>
              <a:gd name="connsiteY3" fmla="*/ 6179 h 1014799"/>
              <a:gd name="connsiteX0" fmla="*/ 0 w 6196914"/>
              <a:gd name="connsiteY0" fmla="*/ 18534 h 1034877"/>
              <a:gd name="connsiteX1" fmla="*/ 2069757 w 6196914"/>
              <a:gd name="connsiteY1" fmla="*/ 920576 h 1034877"/>
              <a:gd name="connsiteX2" fmla="*/ 4195120 w 6196914"/>
              <a:gd name="connsiteY2" fmla="*/ 920578 h 1034877"/>
              <a:gd name="connsiteX3" fmla="*/ 6196914 w 6196914"/>
              <a:gd name="connsiteY3" fmla="*/ 0 h 10348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196914" h="1034877">
                <a:moveTo>
                  <a:pt x="0" y="18534"/>
                </a:moveTo>
                <a:cubicBezTo>
                  <a:pt x="371732" y="151369"/>
                  <a:pt x="1569308" y="769206"/>
                  <a:pt x="2069757" y="920576"/>
                </a:cubicBezTo>
                <a:cubicBezTo>
                  <a:pt x="2570206" y="1071946"/>
                  <a:pt x="3507261" y="1074007"/>
                  <a:pt x="4195120" y="920578"/>
                </a:cubicBezTo>
                <a:cubicBezTo>
                  <a:pt x="4882979" y="767149"/>
                  <a:pt x="5495667" y="226541"/>
                  <a:pt x="6196914" y="0"/>
                </a:cubicBezTo>
              </a:path>
            </a:pathLst>
          </a:custGeom>
          <a:noFill/>
          <a:ln w="57150">
            <a:solidFill>
              <a:srgbClr val="C00000"/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60" name="Freihandform 59"/>
          <p:cNvSpPr/>
          <p:nvPr/>
        </p:nvSpPr>
        <p:spPr>
          <a:xfrm>
            <a:off x="1493271" y="4124397"/>
            <a:ext cx="6196914" cy="1034877"/>
          </a:xfrm>
          <a:custGeom>
            <a:avLst/>
            <a:gdLst>
              <a:gd name="connsiteX0" fmla="*/ 0 w 4411362"/>
              <a:gd name="connsiteY0" fmla="*/ 24713 h 309005"/>
              <a:gd name="connsiteX1" fmla="*/ 2187146 w 4411362"/>
              <a:gd name="connsiteY1" fmla="*/ 308919 h 309005"/>
              <a:gd name="connsiteX2" fmla="*/ 4411362 w 4411362"/>
              <a:gd name="connsiteY2" fmla="*/ 0 h 309005"/>
              <a:gd name="connsiteX0" fmla="*/ 0 w 3639065"/>
              <a:gd name="connsiteY0" fmla="*/ 1587843 h 1600209"/>
              <a:gd name="connsiteX1" fmla="*/ 1414849 w 3639065"/>
              <a:gd name="connsiteY1" fmla="*/ 308919 h 1600209"/>
              <a:gd name="connsiteX2" fmla="*/ 3639065 w 3639065"/>
              <a:gd name="connsiteY2" fmla="*/ 0 h 1600209"/>
              <a:gd name="connsiteX0" fmla="*/ 0 w 3639065"/>
              <a:gd name="connsiteY0" fmla="*/ 1587843 h 2539376"/>
              <a:gd name="connsiteX1" fmla="*/ 3002692 w 3639065"/>
              <a:gd name="connsiteY1" fmla="*/ 2496065 h 2539376"/>
              <a:gd name="connsiteX2" fmla="*/ 3639065 w 3639065"/>
              <a:gd name="connsiteY2" fmla="*/ 0 h 2539376"/>
              <a:gd name="connsiteX0" fmla="*/ 0 w 6079525"/>
              <a:gd name="connsiteY0" fmla="*/ 6178 h 914401"/>
              <a:gd name="connsiteX1" fmla="*/ 3002692 w 6079525"/>
              <a:gd name="connsiteY1" fmla="*/ 914400 h 914401"/>
              <a:gd name="connsiteX2" fmla="*/ 6079525 w 6079525"/>
              <a:gd name="connsiteY2" fmla="*/ 0 h 914401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85340"/>
              <a:gd name="connsiteX1" fmla="*/ 2230394 w 6104238"/>
              <a:gd name="connsiteY1" fmla="*/ 809365 h 985340"/>
              <a:gd name="connsiteX2" fmla="*/ 3002692 w 6104238"/>
              <a:gd name="connsiteY2" fmla="*/ 920578 h 985340"/>
              <a:gd name="connsiteX3" fmla="*/ 6104238 w 6104238"/>
              <a:gd name="connsiteY3" fmla="*/ 0 h 985340"/>
              <a:gd name="connsiteX0" fmla="*/ 0 w 6104238"/>
              <a:gd name="connsiteY0" fmla="*/ 12356 h 1038378"/>
              <a:gd name="connsiteX1" fmla="*/ 2020329 w 6104238"/>
              <a:gd name="connsiteY1" fmla="*/ 926755 h 1038378"/>
              <a:gd name="connsiteX2" fmla="*/ 3002692 w 6104238"/>
              <a:gd name="connsiteY2" fmla="*/ 920578 h 1038378"/>
              <a:gd name="connsiteX3" fmla="*/ 6104238 w 6104238"/>
              <a:gd name="connsiteY3" fmla="*/ 0 h 1038378"/>
              <a:gd name="connsiteX0" fmla="*/ 0 w 6104238"/>
              <a:gd name="connsiteY0" fmla="*/ 12356 h 1027046"/>
              <a:gd name="connsiteX1" fmla="*/ 2020329 w 6104238"/>
              <a:gd name="connsiteY1" fmla="*/ 926755 h 1027046"/>
              <a:gd name="connsiteX2" fmla="*/ 4151871 w 6104238"/>
              <a:gd name="connsiteY2" fmla="*/ 895865 h 1027046"/>
              <a:gd name="connsiteX3" fmla="*/ 6104238 w 6104238"/>
              <a:gd name="connsiteY3" fmla="*/ 0 h 1027046"/>
              <a:gd name="connsiteX0" fmla="*/ 0 w 6104238"/>
              <a:gd name="connsiteY0" fmla="*/ 12356 h 1008620"/>
              <a:gd name="connsiteX1" fmla="*/ 2026508 w 6104238"/>
              <a:gd name="connsiteY1" fmla="*/ 895863 h 1008620"/>
              <a:gd name="connsiteX2" fmla="*/ 4151871 w 6104238"/>
              <a:gd name="connsiteY2" fmla="*/ 895865 h 1008620"/>
              <a:gd name="connsiteX3" fmla="*/ 6104238 w 6104238"/>
              <a:gd name="connsiteY3" fmla="*/ 0 h 1008620"/>
              <a:gd name="connsiteX0" fmla="*/ 0 w 6147487"/>
              <a:gd name="connsiteY0" fmla="*/ 0 h 1014799"/>
              <a:gd name="connsiteX1" fmla="*/ 2069757 w 6147487"/>
              <a:gd name="connsiteY1" fmla="*/ 902042 h 1014799"/>
              <a:gd name="connsiteX2" fmla="*/ 4195120 w 6147487"/>
              <a:gd name="connsiteY2" fmla="*/ 902044 h 1014799"/>
              <a:gd name="connsiteX3" fmla="*/ 6147487 w 6147487"/>
              <a:gd name="connsiteY3" fmla="*/ 6179 h 1014799"/>
              <a:gd name="connsiteX0" fmla="*/ 0 w 6196914"/>
              <a:gd name="connsiteY0" fmla="*/ 18534 h 1034877"/>
              <a:gd name="connsiteX1" fmla="*/ 2069757 w 6196914"/>
              <a:gd name="connsiteY1" fmla="*/ 920576 h 1034877"/>
              <a:gd name="connsiteX2" fmla="*/ 4195120 w 6196914"/>
              <a:gd name="connsiteY2" fmla="*/ 920578 h 1034877"/>
              <a:gd name="connsiteX3" fmla="*/ 6196914 w 6196914"/>
              <a:gd name="connsiteY3" fmla="*/ 0 h 10348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196914" h="1034877">
                <a:moveTo>
                  <a:pt x="0" y="18534"/>
                </a:moveTo>
                <a:cubicBezTo>
                  <a:pt x="371732" y="151369"/>
                  <a:pt x="1569308" y="769206"/>
                  <a:pt x="2069757" y="920576"/>
                </a:cubicBezTo>
                <a:cubicBezTo>
                  <a:pt x="2570206" y="1071946"/>
                  <a:pt x="3507261" y="1074007"/>
                  <a:pt x="4195120" y="920578"/>
                </a:cubicBezTo>
                <a:cubicBezTo>
                  <a:pt x="4882979" y="767149"/>
                  <a:pt x="5495667" y="226541"/>
                  <a:pt x="6196914" y="0"/>
                </a:cubicBezTo>
              </a:path>
            </a:pathLst>
          </a:custGeom>
          <a:noFill/>
          <a:ln w="57150">
            <a:solidFill>
              <a:srgbClr val="0070C0"/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3" name="Freihandform 32"/>
          <p:cNvSpPr/>
          <p:nvPr/>
        </p:nvSpPr>
        <p:spPr>
          <a:xfrm>
            <a:off x="1493271" y="5309092"/>
            <a:ext cx="6196914" cy="18534"/>
          </a:xfrm>
          <a:custGeom>
            <a:avLst/>
            <a:gdLst>
              <a:gd name="connsiteX0" fmla="*/ 0 w 4411362"/>
              <a:gd name="connsiteY0" fmla="*/ 24713 h 309005"/>
              <a:gd name="connsiteX1" fmla="*/ 2187146 w 4411362"/>
              <a:gd name="connsiteY1" fmla="*/ 308919 h 309005"/>
              <a:gd name="connsiteX2" fmla="*/ 4411362 w 4411362"/>
              <a:gd name="connsiteY2" fmla="*/ 0 h 309005"/>
              <a:gd name="connsiteX0" fmla="*/ 0 w 3639065"/>
              <a:gd name="connsiteY0" fmla="*/ 1587843 h 1600209"/>
              <a:gd name="connsiteX1" fmla="*/ 1414849 w 3639065"/>
              <a:gd name="connsiteY1" fmla="*/ 308919 h 1600209"/>
              <a:gd name="connsiteX2" fmla="*/ 3639065 w 3639065"/>
              <a:gd name="connsiteY2" fmla="*/ 0 h 1600209"/>
              <a:gd name="connsiteX0" fmla="*/ 0 w 3639065"/>
              <a:gd name="connsiteY0" fmla="*/ 1587843 h 2539376"/>
              <a:gd name="connsiteX1" fmla="*/ 3002692 w 3639065"/>
              <a:gd name="connsiteY1" fmla="*/ 2496065 h 2539376"/>
              <a:gd name="connsiteX2" fmla="*/ 3639065 w 3639065"/>
              <a:gd name="connsiteY2" fmla="*/ 0 h 2539376"/>
              <a:gd name="connsiteX0" fmla="*/ 0 w 6079525"/>
              <a:gd name="connsiteY0" fmla="*/ 6178 h 914401"/>
              <a:gd name="connsiteX1" fmla="*/ 3002692 w 6079525"/>
              <a:gd name="connsiteY1" fmla="*/ 914400 h 914401"/>
              <a:gd name="connsiteX2" fmla="*/ 6079525 w 6079525"/>
              <a:gd name="connsiteY2" fmla="*/ 0 h 914401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85340"/>
              <a:gd name="connsiteX1" fmla="*/ 2230394 w 6104238"/>
              <a:gd name="connsiteY1" fmla="*/ 809365 h 985340"/>
              <a:gd name="connsiteX2" fmla="*/ 3002692 w 6104238"/>
              <a:gd name="connsiteY2" fmla="*/ 920578 h 985340"/>
              <a:gd name="connsiteX3" fmla="*/ 6104238 w 6104238"/>
              <a:gd name="connsiteY3" fmla="*/ 0 h 985340"/>
              <a:gd name="connsiteX0" fmla="*/ 0 w 6104238"/>
              <a:gd name="connsiteY0" fmla="*/ 12356 h 1038378"/>
              <a:gd name="connsiteX1" fmla="*/ 2020329 w 6104238"/>
              <a:gd name="connsiteY1" fmla="*/ 926755 h 1038378"/>
              <a:gd name="connsiteX2" fmla="*/ 3002692 w 6104238"/>
              <a:gd name="connsiteY2" fmla="*/ 920578 h 1038378"/>
              <a:gd name="connsiteX3" fmla="*/ 6104238 w 6104238"/>
              <a:gd name="connsiteY3" fmla="*/ 0 h 1038378"/>
              <a:gd name="connsiteX0" fmla="*/ 0 w 6104238"/>
              <a:gd name="connsiteY0" fmla="*/ 12356 h 1027046"/>
              <a:gd name="connsiteX1" fmla="*/ 2020329 w 6104238"/>
              <a:gd name="connsiteY1" fmla="*/ 926755 h 1027046"/>
              <a:gd name="connsiteX2" fmla="*/ 4151871 w 6104238"/>
              <a:gd name="connsiteY2" fmla="*/ 895865 h 1027046"/>
              <a:gd name="connsiteX3" fmla="*/ 6104238 w 6104238"/>
              <a:gd name="connsiteY3" fmla="*/ 0 h 1027046"/>
              <a:gd name="connsiteX0" fmla="*/ 0 w 6104238"/>
              <a:gd name="connsiteY0" fmla="*/ 12356 h 1008620"/>
              <a:gd name="connsiteX1" fmla="*/ 2026508 w 6104238"/>
              <a:gd name="connsiteY1" fmla="*/ 895863 h 1008620"/>
              <a:gd name="connsiteX2" fmla="*/ 4151871 w 6104238"/>
              <a:gd name="connsiteY2" fmla="*/ 895865 h 1008620"/>
              <a:gd name="connsiteX3" fmla="*/ 6104238 w 6104238"/>
              <a:gd name="connsiteY3" fmla="*/ 0 h 1008620"/>
              <a:gd name="connsiteX0" fmla="*/ 0 w 6147487"/>
              <a:gd name="connsiteY0" fmla="*/ 0 h 1014799"/>
              <a:gd name="connsiteX1" fmla="*/ 2069757 w 6147487"/>
              <a:gd name="connsiteY1" fmla="*/ 902042 h 1014799"/>
              <a:gd name="connsiteX2" fmla="*/ 4195120 w 6147487"/>
              <a:gd name="connsiteY2" fmla="*/ 902044 h 1014799"/>
              <a:gd name="connsiteX3" fmla="*/ 6147487 w 6147487"/>
              <a:gd name="connsiteY3" fmla="*/ 6179 h 1014799"/>
              <a:gd name="connsiteX0" fmla="*/ 0 w 6196914"/>
              <a:gd name="connsiteY0" fmla="*/ 18534 h 1034877"/>
              <a:gd name="connsiteX1" fmla="*/ 2069757 w 6196914"/>
              <a:gd name="connsiteY1" fmla="*/ 920576 h 1034877"/>
              <a:gd name="connsiteX2" fmla="*/ 4195120 w 6196914"/>
              <a:gd name="connsiteY2" fmla="*/ 920578 h 1034877"/>
              <a:gd name="connsiteX3" fmla="*/ 6196914 w 6196914"/>
              <a:gd name="connsiteY3" fmla="*/ 0 h 1034877"/>
              <a:gd name="connsiteX0" fmla="*/ 0 w 6196914"/>
              <a:gd name="connsiteY0" fmla="*/ 18534 h 920587"/>
              <a:gd name="connsiteX1" fmla="*/ 4195120 w 6196914"/>
              <a:gd name="connsiteY1" fmla="*/ 920578 h 920587"/>
              <a:gd name="connsiteX2" fmla="*/ 6196914 w 6196914"/>
              <a:gd name="connsiteY2" fmla="*/ 0 h 920587"/>
              <a:gd name="connsiteX0" fmla="*/ 0 w 6196914"/>
              <a:gd name="connsiteY0" fmla="*/ 18534 h 18534"/>
              <a:gd name="connsiteX1" fmla="*/ 6196914 w 6196914"/>
              <a:gd name="connsiteY1" fmla="*/ 0 h 18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196914" h="18534">
                <a:moveTo>
                  <a:pt x="0" y="18534"/>
                </a:moveTo>
                <a:lnTo>
                  <a:pt x="6196914" y="0"/>
                </a:lnTo>
              </a:path>
            </a:pathLst>
          </a:custGeom>
          <a:noFill/>
          <a:ln w="57150">
            <a:solidFill>
              <a:srgbClr val="00B050"/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34" name="Picture 5" descr="C:\Users\roger\AppData\Local\Microsoft\Windows\Temporary Internet Files\Content.IE5\HCP6I3B2\MC900441735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178765">
            <a:off x="3931494" y="4700941"/>
            <a:ext cx="1189865" cy="9166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325128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This would work</a:t>
            </a:r>
            <a:endParaRPr lang="de-DE" dirty="0"/>
          </a:p>
        </p:txBody>
      </p:sp>
      <p:sp>
        <p:nvSpPr>
          <p:cNvPr id="4" name="Oval 19"/>
          <p:cNvSpPr/>
          <p:nvPr/>
        </p:nvSpPr>
        <p:spPr>
          <a:xfrm>
            <a:off x="3199168" y="4976135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5" name="Oval 19"/>
          <p:cNvSpPr/>
          <p:nvPr/>
        </p:nvSpPr>
        <p:spPr>
          <a:xfrm>
            <a:off x="5431416" y="4976135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2" name="Oval 19"/>
          <p:cNvSpPr/>
          <p:nvPr/>
        </p:nvSpPr>
        <p:spPr>
          <a:xfrm>
            <a:off x="3199168" y="3751999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3" name="Oval 19"/>
          <p:cNvSpPr/>
          <p:nvPr/>
        </p:nvSpPr>
        <p:spPr>
          <a:xfrm>
            <a:off x="5431416" y="3751999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6" name="Oval 19"/>
          <p:cNvSpPr/>
          <p:nvPr/>
        </p:nvSpPr>
        <p:spPr>
          <a:xfrm>
            <a:off x="3199168" y="2527863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7" name="Oval 19"/>
          <p:cNvSpPr/>
          <p:nvPr/>
        </p:nvSpPr>
        <p:spPr>
          <a:xfrm>
            <a:off x="5431416" y="2527863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cxnSp>
        <p:nvCxnSpPr>
          <p:cNvPr id="21" name="Gerade Verbindung mit Pfeil 20"/>
          <p:cNvCxnSpPr>
            <a:stCxn id="10" idx="6"/>
            <a:endCxn id="4" idx="2"/>
          </p:cNvCxnSpPr>
          <p:nvPr/>
        </p:nvCxnSpPr>
        <p:spPr>
          <a:xfrm>
            <a:off x="1547664" y="5229200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" name="Oval 19"/>
          <p:cNvSpPr/>
          <p:nvPr/>
        </p:nvSpPr>
        <p:spPr>
          <a:xfrm>
            <a:off x="966920" y="4976135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B05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cxnSp>
        <p:nvCxnSpPr>
          <p:cNvPr id="23" name="Gerade Verbindung mit Pfeil 22"/>
          <p:cNvCxnSpPr>
            <a:stCxn id="14" idx="6"/>
            <a:endCxn id="12" idx="2"/>
          </p:cNvCxnSpPr>
          <p:nvPr/>
        </p:nvCxnSpPr>
        <p:spPr>
          <a:xfrm>
            <a:off x="1547664" y="4005064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Gerade Verbindung mit Pfeil 25"/>
          <p:cNvCxnSpPr>
            <a:stCxn id="18" idx="6"/>
            <a:endCxn id="16" idx="2"/>
          </p:cNvCxnSpPr>
          <p:nvPr/>
        </p:nvCxnSpPr>
        <p:spPr>
          <a:xfrm>
            <a:off x="1547664" y="2780928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9" name="Gerade Verbindung mit Pfeil 28"/>
          <p:cNvCxnSpPr>
            <a:stCxn id="4" idx="6"/>
            <a:endCxn id="5" idx="2"/>
          </p:cNvCxnSpPr>
          <p:nvPr/>
        </p:nvCxnSpPr>
        <p:spPr>
          <a:xfrm>
            <a:off x="3779912" y="5229200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2" name="Gerade Verbindung mit Pfeil 31"/>
          <p:cNvCxnSpPr>
            <a:stCxn id="12" idx="6"/>
            <a:endCxn id="13" idx="2"/>
          </p:cNvCxnSpPr>
          <p:nvPr/>
        </p:nvCxnSpPr>
        <p:spPr>
          <a:xfrm>
            <a:off x="3779912" y="4005064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5" name="Gerade Verbindung mit Pfeil 34"/>
          <p:cNvCxnSpPr>
            <a:stCxn id="16" idx="6"/>
            <a:endCxn id="17" idx="2"/>
          </p:cNvCxnSpPr>
          <p:nvPr/>
        </p:nvCxnSpPr>
        <p:spPr>
          <a:xfrm>
            <a:off x="3779912" y="2780928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8" name="Gerade Verbindung mit Pfeil 37"/>
          <p:cNvCxnSpPr>
            <a:stCxn id="17" idx="6"/>
            <a:endCxn id="19" idx="2"/>
          </p:cNvCxnSpPr>
          <p:nvPr/>
        </p:nvCxnSpPr>
        <p:spPr>
          <a:xfrm>
            <a:off x="6012160" y="2780928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1" name="Gerade Verbindung mit Pfeil 40"/>
          <p:cNvCxnSpPr>
            <a:stCxn id="13" idx="6"/>
            <a:endCxn id="15" idx="2"/>
          </p:cNvCxnSpPr>
          <p:nvPr/>
        </p:nvCxnSpPr>
        <p:spPr>
          <a:xfrm>
            <a:off x="6012160" y="4005064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4" name="Gerade Verbindung mit Pfeil 43"/>
          <p:cNvCxnSpPr>
            <a:stCxn id="5" idx="6"/>
            <a:endCxn id="11" idx="2"/>
          </p:cNvCxnSpPr>
          <p:nvPr/>
        </p:nvCxnSpPr>
        <p:spPr>
          <a:xfrm>
            <a:off x="6012160" y="5229200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7" name="Gerade Verbindung mit Pfeil 46"/>
          <p:cNvCxnSpPr>
            <a:stCxn id="14" idx="5"/>
            <a:endCxn id="4" idx="1"/>
          </p:cNvCxnSpPr>
          <p:nvPr/>
        </p:nvCxnSpPr>
        <p:spPr>
          <a:xfrm>
            <a:off x="1462616" y="4184008"/>
            <a:ext cx="1821600" cy="866248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0" name="Gerade Verbindung mit Pfeil 49"/>
          <p:cNvCxnSpPr>
            <a:stCxn id="18" idx="5"/>
            <a:endCxn id="12" idx="1"/>
          </p:cNvCxnSpPr>
          <p:nvPr/>
        </p:nvCxnSpPr>
        <p:spPr>
          <a:xfrm>
            <a:off x="1462616" y="2959872"/>
            <a:ext cx="1821600" cy="866248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3" name="Gerade Verbindung mit Pfeil 52"/>
          <p:cNvCxnSpPr>
            <a:stCxn id="13" idx="7"/>
            <a:endCxn id="19" idx="3"/>
          </p:cNvCxnSpPr>
          <p:nvPr/>
        </p:nvCxnSpPr>
        <p:spPr>
          <a:xfrm flipV="1">
            <a:off x="5927112" y="2959872"/>
            <a:ext cx="1821600" cy="866248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6" name="Gerade Verbindung mit Pfeil 55"/>
          <p:cNvCxnSpPr>
            <a:stCxn id="5" idx="7"/>
            <a:endCxn id="15" idx="3"/>
          </p:cNvCxnSpPr>
          <p:nvPr/>
        </p:nvCxnSpPr>
        <p:spPr>
          <a:xfrm flipV="1">
            <a:off x="5927112" y="4184008"/>
            <a:ext cx="1821600" cy="866248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Oval 19"/>
          <p:cNvSpPr/>
          <p:nvPr/>
        </p:nvSpPr>
        <p:spPr>
          <a:xfrm>
            <a:off x="7663664" y="4976135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B05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4" name="Oval 19"/>
          <p:cNvSpPr/>
          <p:nvPr/>
        </p:nvSpPr>
        <p:spPr>
          <a:xfrm>
            <a:off x="966920" y="3751999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70C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5" name="Oval 19"/>
          <p:cNvSpPr/>
          <p:nvPr/>
        </p:nvSpPr>
        <p:spPr>
          <a:xfrm>
            <a:off x="7663664" y="3751999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70C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8" name="Oval 19"/>
          <p:cNvSpPr/>
          <p:nvPr/>
        </p:nvSpPr>
        <p:spPr>
          <a:xfrm>
            <a:off x="966920" y="2527863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C0000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9" name="Oval 19"/>
          <p:cNvSpPr/>
          <p:nvPr/>
        </p:nvSpPr>
        <p:spPr>
          <a:xfrm>
            <a:off x="7663664" y="2527863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C0000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59" name="Freihandform 58"/>
          <p:cNvSpPr/>
          <p:nvPr/>
        </p:nvSpPr>
        <p:spPr>
          <a:xfrm>
            <a:off x="1496666" y="2900262"/>
            <a:ext cx="6196914" cy="18534"/>
          </a:xfrm>
          <a:custGeom>
            <a:avLst/>
            <a:gdLst>
              <a:gd name="connsiteX0" fmla="*/ 0 w 4411362"/>
              <a:gd name="connsiteY0" fmla="*/ 24713 h 309005"/>
              <a:gd name="connsiteX1" fmla="*/ 2187146 w 4411362"/>
              <a:gd name="connsiteY1" fmla="*/ 308919 h 309005"/>
              <a:gd name="connsiteX2" fmla="*/ 4411362 w 4411362"/>
              <a:gd name="connsiteY2" fmla="*/ 0 h 309005"/>
              <a:gd name="connsiteX0" fmla="*/ 0 w 3639065"/>
              <a:gd name="connsiteY0" fmla="*/ 1587843 h 1600209"/>
              <a:gd name="connsiteX1" fmla="*/ 1414849 w 3639065"/>
              <a:gd name="connsiteY1" fmla="*/ 308919 h 1600209"/>
              <a:gd name="connsiteX2" fmla="*/ 3639065 w 3639065"/>
              <a:gd name="connsiteY2" fmla="*/ 0 h 1600209"/>
              <a:gd name="connsiteX0" fmla="*/ 0 w 3639065"/>
              <a:gd name="connsiteY0" fmla="*/ 1587843 h 2539376"/>
              <a:gd name="connsiteX1" fmla="*/ 3002692 w 3639065"/>
              <a:gd name="connsiteY1" fmla="*/ 2496065 h 2539376"/>
              <a:gd name="connsiteX2" fmla="*/ 3639065 w 3639065"/>
              <a:gd name="connsiteY2" fmla="*/ 0 h 2539376"/>
              <a:gd name="connsiteX0" fmla="*/ 0 w 6079525"/>
              <a:gd name="connsiteY0" fmla="*/ 6178 h 914401"/>
              <a:gd name="connsiteX1" fmla="*/ 3002692 w 6079525"/>
              <a:gd name="connsiteY1" fmla="*/ 914400 h 914401"/>
              <a:gd name="connsiteX2" fmla="*/ 6079525 w 6079525"/>
              <a:gd name="connsiteY2" fmla="*/ 0 h 914401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85340"/>
              <a:gd name="connsiteX1" fmla="*/ 2230394 w 6104238"/>
              <a:gd name="connsiteY1" fmla="*/ 809365 h 985340"/>
              <a:gd name="connsiteX2" fmla="*/ 3002692 w 6104238"/>
              <a:gd name="connsiteY2" fmla="*/ 920578 h 985340"/>
              <a:gd name="connsiteX3" fmla="*/ 6104238 w 6104238"/>
              <a:gd name="connsiteY3" fmla="*/ 0 h 985340"/>
              <a:gd name="connsiteX0" fmla="*/ 0 w 6104238"/>
              <a:gd name="connsiteY0" fmla="*/ 12356 h 1038378"/>
              <a:gd name="connsiteX1" fmla="*/ 2020329 w 6104238"/>
              <a:gd name="connsiteY1" fmla="*/ 926755 h 1038378"/>
              <a:gd name="connsiteX2" fmla="*/ 3002692 w 6104238"/>
              <a:gd name="connsiteY2" fmla="*/ 920578 h 1038378"/>
              <a:gd name="connsiteX3" fmla="*/ 6104238 w 6104238"/>
              <a:gd name="connsiteY3" fmla="*/ 0 h 1038378"/>
              <a:gd name="connsiteX0" fmla="*/ 0 w 6104238"/>
              <a:gd name="connsiteY0" fmla="*/ 12356 h 1027046"/>
              <a:gd name="connsiteX1" fmla="*/ 2020329 w 6104238"/>
              <a:gd name="connsiteY1" fmla="*/ 926755 h 1027046"/>
              <a:gd name="connsiteX2" fmla="*/ 4151871 w 6104238"/>
              <a:gd name="connsiteY2" fmla="*/ 895865 h 1027046"/>
              <a:gd name="connsiteX3" fmla="*/ 6104238 w 6104238"/>
              <a:gd name="connsiteY3" fmla="*/ 0 h 1027046"/>
              <a:gd name="connsiteX0" fmla="*/ 0 w 6104238"/>
              <a:gd name="connsiteY0" fmla="*/ 12356 h 1008620"/>
              <a:gd name="connsiteX1" fmla="*/ 2026508 w 6104238"/>
              <a:gd name="connsiteY1" fmla="*/ 895863 h 1008620"/>
              <a:gd name="connsiteX2" fmla="*/ 4151871 w 6104238"/>
              <a:gd name="connsiteY2" fmla="*/ 895865 h 1008620"/>
              <a:gd name="connsiteX3" fmla="*/ 6104238 w 6104238"/>
              <a:gd name="connsiteY3" fmla="*/ 0 h 1008620"/>
              <a:gd name="connsiteX0" fmla="*/ 0 w 6147487"/>
              <a:gd name="connsiteY0" fmla="*/ 0 h 1014799"/>
              <a:gd name="connsiteX1" fmla="*/ 2069757 w 6147487"/>
              <a:gd name="connsiteY1" fmla="*/ 902042 h 1014799"/>
              <a:gd name="connsiteX2" fmla="*/ 4195120 w 6147487"/>
              <a:gd name="connsiteY2" fmla="*/ 902044 h 1014799"/>
              <a:gd name="connsiteX3" fmla="*/ 6147487 w 6147487"/>
              <a:gd name="connsiteY3" fmla="*/ 6179 h 1014799"/>
              <a:gd name="connsiteX0" fmla="*/ 0 w 6196914"/>
              <a:gd name="connsiteY0" fmla="*/ 18534 h 1034877"/>
              <a:gd name="connsiteX1" fmla="*/ 2069757 w 6196914"/>
              <a:gd name="connsiteY1" fmla="*/ 920576 h 1034877"/>
              <a:gd name="connsiteX2" fmla="*/ 4195120 w 6196914"/>
              <a:gd name="connsiteY2" fmla="*/ 920578 h 1034877"/>
              <a:gd name="connsiteX3" fmla="*/ 6196914 w 6196914"/>
              <a:gd name="connsiteY3" fmla="*/ 0 h 1034877"/>
              <a:gd name="connsiteX0" fmla="*/ 0 w 6196914"/>
              <a:gd name="connsiteY0" fmla="*/ 18534 h 920587"/>
              <a:gd name="connsiteX1" fmla="*/ 4195120 w 6196914"/>
              <a:gd name="connsiteY1" fmla="*/ 920578 h 920587"/>
              <a:gd name="connsiteX2" fmla="*/ 6196914 w 6196914"/>
              <a:gd name="connsiteY2" fmla="*/ 0 h 920587"/>
              <a:gd name="connsiteX0" fmla="*/ 0 w 6196914"/>
              <a:gd name="connsiteY0" fmla="*/ 18534 h 18534"/>
              <a:gd name="connsiteX1" fmla="*/ 6196914 w 6196914"/>
              <a:gd name="connsiteY1" fmla="*/ 0 h 18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196914" h="18534">
                <a:moveTo>
                  <a:pt x="0" y="18534"/>
                </a:moveTo>
                <a:lnTo>
                  <a:pt x="6196914" y="0"/>
                </a:lnTo>
              </a:path>
            </a:pathLst>
          </a:custGeom>
          <a:noFill/>
          <a:ln w="57150">
            <a:solidFill>
              <a:srgbClr val="C00000"/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60" name="Freihandform 59"/>
          <p:cNvSpPr/>
          <p:nvPr/>
        </p:nvSpPr>
        <p:spPr>
          <a:xfrm>
            <a:off x="1493271" y="4124397"/>
            <a:ext cx="6196914" cy="18534"/>
          </a:xfrm>
          <a:custGeom>
            <a:avLst/>
            <a:gdLst>
              <a:gd name="connsiteX0" fmla="*/ 0 w 4411362"/>
              <a:gd name="connsiteY0" fmla="*/ 24713 h 309005"/>
              <a:gd name="connsiteX1" fmla="*/ 2187146 w 4411362"/>
              <a:gd name="connsiteY1" fmla="*/ 308919 h 309005"/>
              <a:gd name="connsiteX2" fmla="*/ 4411362 w 4411362"/>
              <a:gd name="connsiteY2" fmla="*/ 0 h 309005"/>
              <a:gd name="connsiteX0" fmla="*/ 0 w 3639065"/>
              <a:gd name="connsiteY0" fmla="*/ 1587843 h 1600209"/>
              <a:gd name="connsiteX1" fmla="*/ 1414849 w 3639065"/>
              <a:gd name="connsiteY1" fmla="*/ 308919 h 1600209"/>
              <a:gd name="connsiteX2" fmla="*/ 3639065 w 3639065"/>
              <a:gd name="connsiteY2" fmla="*/ 0 h 1600209"/>
              <a:gd name="connsiteX0" fmla="*/ 0 w 3639065"/>
              <a:gd name="connsiteY0" fmla="*/ 1587843 h 2539376"/>
              <a:gd name="connsiteX1" fmla="*/ 3002692 w 3639065"/>
              <a:gd name="connsiteY1" fmla="*/ 2496065 h 2539376"/>
              <a:gd name="connsiteX2" fmla="*/ 3639065 w 3639065"/>
              <a:gd name="connsiteY2" fmla="*/ 0 h 2539376"/>
              <a:gd name="connsiteX0" fmla="*/ 0 w 6079525"/>
              <a:gd name="connsiteY0" fmla="*/ 6178 h 914401"/>
              <a:gd name="connsiteX1" fmla="*/ 3002692 w 6079525"/>
              <a:gd name="connsiteY1" fmla="*/ 914400 h 914401"/>
              <a:gd name="connsiteX2" fmla="*/ 6079525 w 6079525"/>
              <a:gd name="connsiteY2" fmla="*/ 0 h 914401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85340"/>
              <a:gd name="connsiteX1" fmla="*/ 2230394 w 6104238"/>
              <a:gd name="connsiteY1" fmla="*/ 809365 h 985340"/>
              <a:gd name="connsiteX2" fmla="*/ 3002692 w 6104238"/>
              <a:gd name="connsiteY2" fmla="*/ 920578 h 985340"/>
              <a:gd name="connsiteX3" fmla="*/ 6104238 w 6104238"/>
              <a:gd name="connsiteY3" fmla="*/ 0 h 985340"/>
              <a:gd name="connsiteX0" fmla="*/ 0 w 6104238"/>
              <a:gd name="connsiteY0" fmla="*/ 12356 h 1038378"/>
              <a:gd name="connsiteX1" fmla="*/ 2020329 w 6104238"/>
              <a:gd name="connsiteY1" fmla="*/ 926755 h 1038378"/>
              <a:gd name="connsiteX2" fmla="*/ 3002692 w 6104238"/>
              <a:gd name="connsiteY2" fmla="*/ 920578 h 1038378"/>
              <a:gd name="connsiteX3" fmla="*/ 6104238 w 6104238"/>
              <a:gd name="connsiteY3" fmla="*/ 0 h 1038378"/>
              <a:gd name="connsiteX0" fmla="*/ 0 w 6104238"/>
              <a:gd name="connsiteY0" fmla="*/ 12356 h 1027046"/>
              <a:gd name="connsiteX1" fmla="*/ 2020329 w 6104238"/>
              <a:gd name="connsiteY1" fmla="*/ 926755 h 1027046"/>
              <a:gd name="connsiteX2" fmla="*/ 4151871 w 6104238"/>
              <a:gd name="connsiteY2" fmla="*/ 895865 h 1027046"/>
              <a:gd name="connsiteX3" fmla="*/ 6104238 w 6104238"/>
              <a:gd name="connsiteY3" fmla="*/ 0 h 1027046"/>
              <a:gd name="connsiteX0" fmla="*/ 0 w 6104238"/>
              <a:gd name="connsiteY0" fmla="*/ 12356 h 1008620"/>
              <a:gd name="connsiteX1" fmla="*/ 2026508 w 6104238"/>
              <a:gd name="connsiteY1" fmla="*/ 895863 h 1008620"/>
              <a:gd name="connsiteX2" fmla="*/ 4151871 w 6104238"/>
              <a:gd name="connsiteY2" fmla="*/ 895865 h 1008620"/>
              <a:gd name="connsiteX3" fmla="*/ 6104238 w 6104238"/>
              <a:gd name="connsiteY3" fmla="*/ 0 h 1008620"/>
              <a:gd name="connsiteX0" fmla="*/ 0 w 6147487"/>
              <a:gd name="connsiteY0" fmla="*/ 0 h 1014799"/>
              <a:gd name="connsiteX1" fmla="*/ 2069757 w 6147487"/>
              <a:gd name="connsiteY1" fmla="*/ 902042 h 1014799"/>
              <a:gd name="connsiteX2" fmla="*/ 4195120 w 6147487"/>
              <a:gd name="connsiteY2" fmla="*/ 902044 h 1014799"/>
              <a:gd name="connsiteX3" fmla="*/ 6147487 w 6147487"/>
              <a:gd name="connsiteY3" fmla="*/ 6179 h 1014799"/>
              <a:gd name="connsiteX0" fmla="*/ 0 w 6196914"/>
              <a:gd name="connsiteY0" fmla="*/ 18534 h 1034877"/>
              <a:gd name="connsiteX1" fmla="*/ 2069757 w 6196914"/>
              <a:gd name="connsiteY1" fmla="*/ 920576 h 1034877"/>
              <a:gd name="connsiteX2" fmla="*/ 4195120 w 6196914"/>
              <a:gd name="connsiteY2" fmla="*/ 920578 h 1034877"/>
              <a:gd name="connsiteX3" fmla="*/ 6196914 w 6196914"/>
              <a:gd name="connsiteY3" fmla="*/ 0 h 1034877"/>
              <a:gd name="connsiteX0" fmla="*/ 0 w 6196914"/>
              <a:gd name="connsiteY0" fmla="*/ 18534 h 920587"/>
              <a:gd name="connsiteX1" fmla="*/ 4195120 w 6196914"/>
              <a:gd name="connsiteY1" fmla="*/ 920578 h 920587"/>
              <a:gd name="connsiteX2" fmla="*/ 6196914 w 6196914"/>
              <a:gd name="connsiteY2" fmla="*/ 0 h 920587"/>
              <a:gd name="connsiteX0" fmla="*/ 0 w 6196914"/>
              <a:gd name="connsiteY0" fmla="*/ 18534 h 18534"/>
              <a:gd name="connsiteX1" fmla="*/ 6196914 w 6196914"/>
              <a:gd name="connsiteY1" fmla="*/ 0 h 18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196914" h="18534">
                <a:moveTo>
                  <a:pt x="0" y="18534"/>
                </a:moveTo>
                <a:lnTo>
                  <a:pt x="6196914" y="0"/>
                </a:lnTo>
              </a:path>
            </a:pathLst>
          </a:custGeom>
          <a:noFill/>
          <a:ln w="57150">
            <a:solidFill>
              <a:srgbClr val="0070C0"/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3" name="Freihandform 32"/>
          <p:cNvSpPr/>
          <p:nvPr/>
        </p:nvSpPr>
        <p:spPr>
          <a:xfrm>
            <a:off x="1493271" y="5309092"/>
            <a:ext cx="6196914" cy="18534"/>
          </a:xfrm>
          <a:custGeom>
            <a:avLst/>
            <a:gdLst>
              <a:gd name="connsiteX0" fmla="*/ 0 w 4411362"/>
              <a:gd name="connsiteY0" fmla="*/ 24713 h 309005"/>
              <a:gd name="connsiteX1" fmla="*/ 2187146 w 4411362"/>
              <a:gd name="connsiteY1" fmla="*/ 308919 h 309005"/>
              <a:gd name="connsiteX2" fmla="*/ 4411362 w 4411362"/>
              <a:gd name="connsiteY2" fmla="*/ 0 h 309005"/>
              <a:gd name="connsiteX0" fmla="*/ 0 w 3639065"/>
              <a:gd name="connsiteY0" fmla="*/ 1587843 h 1600209"/>
              <a:gd name="connsiteX1" fmla="*/ 1414849 w 3639065"/>
              <a:gd name="connsiteY1" fmla="*/ 308919 h 1600209"/>
              <a:gd name="connsiteX2" fmla="*/ 3639065 w 3639065"/>
              <a:gd name="connsiteY2" fmla="*/ 0 h 1600209"/>
              <a:gd name="connsiteX0" fmla="*/ 0 w 3639065"/>
              <a:gd name="connsiteY0" fmla="*/ 1587843 h 2539376"/>
              <a:gd name="connsiteX1" fmla="*/ 3002692 w 3639065"/>
              <a:gd name="connsiteY1" fmla="*/ 2496065 h 2539376"/>
              <a:gd name="connsiteX2" fmla="*/ 3639065 w 3639065"/>
              <a:gd name="connsiteY2" fmla="*/ 0 h 2539376"/>
              <a:gd name="connsiteX0" fmla="*/ 0 w 6079525"/>
              <a:gd name="connsiteY0" fmla="*/ 6178 h 914401"/>
              <a:gd name="connsiteX1" fmla="*/ 3002692 w 6079525"/>
              <a:gd name="connsiteY1" fmla="*/ 914400 h 914401"/>
              <a:gd name="connsiteX2" fmla="*/ 6079525 w 6079525"/>
              <a:gd name="connsiteY2" fmla="*/ 0 h 914401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85340"/>
              <a:gd name="connsiteX1" fmla="*/ 2230394 w 6104238"/>
              <a:gd name="connsiteY1" fmla="*/ 809365 h 985340"/>
              <a:gd name="connsiteX2" fmla="*/ 3002692 w 6104238"/>
              <a:gd name="connsiteY2" fmla="*/ 920578 h 985340"/>
              <a:gd name="connsiteX3" fmla="*/ 6104238 w 6104238"/>
              <a:gd name="connsiteY3" fmla="*/ 0 h 985340"/>
              <a:gd name="connsiteX0" fmla="*/ 0 w 6104238"/>
              <a:gd name="connsiteY0" fmla="*/ 12356 h 1038378"/>
              <a:gd name="connsiteX1" fmla="*/ 2020329 w 6104238"/>
              <a:gd name="connsiteY1" fmla="*/ 926755 h 1038378"/>
              <a:gd name="connsiteX2" fmla="*/ 3002692 w 6104238"/>
              <a:gd name="connsiteY2" fmla="*/ 920578 h 1038378"/>
              <a:gd name="connsiteX3" fmla="*/ 6104238 w 6104238"/>
              <a:gd name="connsiteY3" fmla="*/ 0 h 1038378"/>
              <a:gd name="connsiteX0" fmla="*/ 0 w 6104238"/>
              <a:gd name="connsiteY0" fmla="*/ 12356 h 1027046"/>
              <a:gd name="connsiteX1" fmla="*/ 2020329 w 6104238"/>
              <a:gd name="connsiteY1" fmla="*/ 926755 h 1027046"/>
              <a:gd name="connsiteX2" fmla="*/ 4151871 w 6104238"/>
              <a:gd name="connsiteY2" fmla="*/ 895865 h 1027046"/>
              <a:gd name="connsiteX3" fmla="*/ 6104238 w 6104238"/>
              <a:gd name="connsiteY3" fmla="*/ 0 h 1027046"/>
              <a:gd name="connsiteX0" fmla="*/ 0 w 6104238"/>
              <a:gd name="connsiteY0" fmla="*/ 12356 h 1008620"/>
              <a:gd name="connsiteX1" fmla="*/ 2026508 w 6104238"/>
              <a:gd name="connsiteY1" fmla="*/ 895863 h 1008620"/>
              <a:gd name="connsiteX2" fmla="*/ 4151871 w 6104238"/>
              <a:gd name="connsiteY2" fmla="*/ 895865 h 1008620"/>
              <a:gd name="connsiteX3" fmla="*/ 6104238 w 6104238"/>
              <a:gd name="connsiteY3" fmla="*/ 0 h 1008620"/>
              <a:gd name="connsiteX0" fmla="*/ 0 w 6147487"/>
              <a:gd name="connsiteY0" fmla="*/ 0 h 1014799"/>
              <a:gd name="connsiteX1" fmla="*/ 2069757 w 6147487"/>
              <a:gd name="connsiteY1" fmla="*/ 902042 h 1014799"/>
              <a:gd name="connsiteX2" fmla="*/ 4195120 w 6147487"/>
              <a:gd name="connsiteY2" fmla="*/ 902044 h 1014799"/>
              <a:gd name="connsiteX3" fmla="*/ 6147487 w 6147487"/>
              <a:gd name="connsiteY3" fmla="*/ 6179 h 1014799"/>
              <a:gd name="connsiteX0" fmla="*/ 0 w 6196914"/>
              <a:gd name="connsiteY0" fmla="*/ 18534 h 1034877"/>
              <a:gd name="connsiteX1" fmla="*/ 2069757 w 6196914"/>
              <a:gd name="connsiteY1" fmla="*/ 920576 h 1034877"/>
              <a:gd name="connsiteX2" fmla="*/ 4195120 w 6196914"/>
              <a:gd name="connsiteY2" fmla="*/ 920578 h 1034877"/>
              <a:gd name="connsiteX3" fmla="*/ 6196914 w 6196914"/>
              <a:gd name="connsiteY3" fmla="*/ 0 h 1034877"/>
              <a:gd name="connsiteX0" fmla="*/ 0 w 6196914"/>
              <a:gd name="connsiteY0" fmla="*/ 18534 h 920587"/>
              <a:gd name="connsiteX1" fmla="*/ 4195120 w 6196914"/>
              <a:gd name="connsiteY1" fmla="*/ 920578 h 920587"/>
              <a:gd name="connsiteX2" fmla="*/ 6196914 w 6196914"/>
              <a:gd name="connsiteY2" fmla="*/ 0 h 920587"/>
              <a:gd name="connsiteX0" fmla="*/ 0 w 6196914"/>
              <a:gd name="connsiteY0" fmla="*/ 18534 h 18534"/>
              <a:gd name="connsiteX1" fmla="*/ 6196914 w 6196914"/>
              <a:gd name="connsiteY1" fmla="*/ 0 h 18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196914" h="18534">
                <a:moveTo>
                  <a:pt x="0" y="18534"/>
                </a:moveTo>
                <a:lnTo>
                  <a:pt x="6196914" y="0"/>
                </a:lnTo>
              </a:path>
            </a:pathLst>
          </a:custGeom>
          <a:noFill/>
          <a:ln w="57150">
            <a:solidFill>
              <a:srgbClr val="00B050"/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9083260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So lets go back</a:t>
            </a:r>
            <a:endParaRPr lang="de-DE" dirty="0"/>
          </a:p>
        </p:txBody>
      </p:sp>
      <p:sp>
        <p:nvSpPr>
          <p:cNvPr id="4" name="Oval 19"/>
          <p:cNvSpPr/>
          <p:nvPr/>
        </p:nvSpPr>
        <p:spPr>
          <a:xfrm>
            <a:off x="3199168" y="4976135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5" name="Oval 19"/>
          <p:cNvSpPr/>
          <p:nvPr/>
        </p:nvSpPr>
        <p:spPr>
          <a:xfrm>
            <a:off x="5431416" y="4976135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2" name="Oval 19"/>
          <p:cNvSpPr/>
          <p:nvPr/>
        </p:nvSpPr>
        <p:spPr>
          <a:xfrm>
            <a:off x="3199168" y="3751999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3" name="Oval 19"/>
          <p:cNvSpPr/>
          <p:nvPr/>
        </p:nvSpPr>
        <p:spPr>
          <a:xfrm>
            <a:off x="5431416" y="3751999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6" name="Oval 19"/>
          <p:cNvSpPr/>
          <p:nvPr/>
        </p:nvSpPr>
        <p:spPr>
          <a:xfrm>
            <a:off x="3199168" y="2527863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7" name="Oval 19"/>
          <p:cNvSpPr/>
          <p:nvPr/>
        </p:nvSpPr>
        <p:spPr>
          <a:xfrm>
            <a:off x="5431416" y="2527863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cxnSp>
        <p:nvCxnSpPr>
          <p:cNvPr id="21" name="Gerade Verbindung mit Pfeil 20"/>
          <p:cNvCxnSpPr>
            <a:stCxn id="10" idx="6"/>
            <a:endCxn id="4" idx="2"/>
          </p:cNvCxnSpPr>
          <p:nvPr/>
        </p:nvCxnSpPr>
        <p:spPr>
          <a:xfrm>
            <a:off x="1547664" y="5229200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" name="Oval 19"/>
          <p:cNvSpPr/>
          <p:nvPr/>
        </p:nvSpPr>
        <p:spPr>
          <a:xfrm>
            <a:off x="966920" y="4976135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B05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cxnSp>
        <p:nvCxnSpPr>
          <p:cNvPr id="23" name="Gerade Verbindung mit Pfeil 22"/>
          <p:cNvCxnSpPr>
            <a:stCxn id="14" idx="6"/>
            <a:endCxn id="12" idx="2"/>
          </p:cNvCxnSpPr>
          <p:nvPr/>
        </p:nvCxnSpPr>
        <p:spPr>
          <a:xfrm>
            <a:off x="1547664" y="4005064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Gerade Verbindung mit Pfeil 25"/>
          <p:cNvCxnSpPr>
            <a:stCxn id="18" idx="6"/>
            <a:endCxn id="16" idx="2"/>
          </p:cNvCxnSpPr>
          <p:nvPr/>
        </p:nvCxnSpPr>
        <p:spPr>
          <a:xfrm>
            <a:off x="1547664" y="2780928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9" name="Gerade Verbindung mit Pfeil 28"/>
          <p:cNvCxnSpPr>
            <a:stCxn id="4" idx="6"/>
            <a:endCxn id="5" idx="2"/>
          </p:cNvCxnSpPr>
          <p:nvPr/>
        </p:nvCxnSpPr>
        <p:spPr>
          <a:xfrm>
            <a:off x="3779912" y="5229200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2" name="Gerade Verbindung mit Pfeil 31"/>
          <p:cNvCxnSpPr>
            <a:stCxn id="12" idx="6"/>
            <a:endCxn id="13" idx="2"/>
          </p:cNvCxnSpPr>
          <p:nvPr/>
        </p:nvCxnSpPr>
        <p:spPr>
          <a:xfrm>
            <a:off x="3779912" y="4005064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5" name="Gerade Verbindung mit Pfeil 34"/>
          <p:cNvCxnSpPr>
            <a:stCxn id="16" idx="6"/>
            <a:endCxn id="17" idx="2"/>
          </p:cNvCxnSpPr>
          <p:nvPr/>
        </p:nvCxnSpPr>
        <p:spPr>
          <a:xfrm>
            <a:off x="3779912" y="2780928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8" name="Gerade Verbindung mit Pfeil 37"/>
          <p:cNvCxnSpPr>
            <a:stCxn id="17" idx="6"/>
            <a:endCxn id="19" idx="2"/>
          </p:cNvCxnSpPr>
          <p:nvPr/>
        </p:nvCxnSpPr>
        <p:spPr>
          <a:xfrm>
            <a:off x="6012160" y="2780928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1" name="Gerade Verbindung mit Pfeil 40"/>
          <p:cNvCxnSpPr>
            <a:stCxn id="13" idx="6"/>
            <a:endCxn id="15" idx="2"/>
          </p:cNvCxnSpPr>
          <p:nvPr/>
        </p:nvCxnSpPr>
        <p:spPr>
          <a:xfrm>
            <a:off x="6012160" y="4005064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4" name="Gerade Verbindung mit Pfeil 43"/>
          <p:cNvCxnSpPr>
            <a:stCxn id="5" idx="6"/>
            <a:endCxn id="11" idx="2"/>
          </p:cNvCxnSpPr>
          <p:nvPr/>
        </p:nvCxnSpPr>
        <p:spPr>
          <a:xfrm>
            <a:off x="6012160" y="5229200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7" name="Gerade Verbindung mit Pfeil 46"/>
          <p:cNvCxnSpPr>
            <a:stCxn id="14" idx="5"/>
            <a:endCxn id="4" idx="1"/>
          </p:cNvCxnSpPr>
          <p:nvPr/>
        </p:nvCxnSpPr>
        <p:spPr>
          <a:xfrm>
            <a:off x="1462616" y="4184008"/>
            <a:ext cx="1821600" cy="866248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0" name="Gerade Verbindung mit Pfeil 49"/>
          <p:cNvCxnSpPr>
            <a:stCxn id="18" idx="5"/>
            <a:endCxn id="12" idx="1"/>
          </p:cNvCxnSpPr>
          <p:nvPr/>
        </p:nvCxnSpPr>
        <p:spPr>
          <a:xfrm>
            <a:off x="1462616" y="2959872"/>
            <a:ext cx="1821600" cy="866248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3" name="Gerade Verbindung mit Pfeil 52"/>
          <p:cNvCxnSpPr>
            <a:stCxn id="13" idx="7"/>
            <a:endCxn id="19" idx="3"/>
          </p:cNvCxnSpPr>
          <p:nvPr/>
        </p:nvCxnSpPr>
        <p:spPr>
          <a:xfrm flipV="1">
            <a:off x="5927112" y="2959872"/>
            <a:ext cx="1821600" cy="866248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6" name="Gerade Verbindung mit Pfeil 55"/>
          <p:cNvCxnSpPr>
            <a:stCxn id="5" idx="7"/>
            <a:endCxn id="15" idx="3"/>
          </p:cNvCxnSpPr>
          <p:nvPr/>
        </p:nvCxnSpPr>
        <p:spPr>
          <a:xfrm flipV="1">
            <a:off x="5927112" y="4184008"/>
            <a:ext cx="1821600" cy="866248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Oval 19"/>
          <p:cNvSpPr/>
          <p:nvPr/>
        </p:nvSpPr>
        <p:spPr>
          <a:xfrm>
            <a:off x="7663664" y="4976135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B05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4" name="Oval 19"/>
          <p:cNvSpPr/>
          <p:nvPr/>
        </p:nvSpPr>
        <p:spPr>
          <a:xfrm>
            <a:off x="966920" y="3751999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70C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5" name="Oval 19"/>
          <p:cNvSpPr/>
          <p:nvPr/>
        </p:nvSpPr>
        <p:spPr>
          <a:xfrm>
            <a:off x="7663664" y="3751999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70C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8" name="Oval 19"/>
          <p:cNvSpPr/>
          <p:nvPr/>
        </p:nvSpPr>
        <p:spPr>
          <a:xfrm>
            <a:off x="966920" y="2527863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C0000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9" name="Oval 19"/>
          <p:cNvSpPr/>
          <p:nvPr/>
        </p:nvSpPr>
        <p:spPr>
          <a:xfrm>
            <a:off x="7663664" y="2527863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C0000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59" name="Freihandform 58"/>
          <p:cNvSpPr/>
          <p:nvPr/>
        </p:nvSpPr>
        <p:spPr>
          <a:xfrm>
            <a:off x="1496666" y="2900262"/>
            <a:ext cx="6196914" cy="1034877"/>
          </a:xfrm>
          <a:custGeom>
            <a:avLst/>
            <a:gdLst>
              <a:gd name="connsiteX0" fmla="*/ 0 w 4411362"/>
              <a:gd name="connsiteY0" fmla="*/ 24713 h 309005"/>
              <a:gd name="connsiteX1" fmla="*/ 2187146 w 4411362"/>
              <a:gd name="connsiteY1" fmla="*/ 308919 h 309005"/>
              <a:gd name="connsiteX2" fmla="*/ 4411362 w 4411362"/>
              <a:gd name="connsiteY2" fmla="*/ 0 h 309005"/>
              <a:gd name="connsiteX0" fmla="*/ 0 w 3639065"/>
              <a:gd name="connsiteY0" fmla="*/ 1587843 h 1600209"/>
              <a:gd name="connsiteX1" fmla="*/ 1414849 w 3639065"/>
              <a:gd name="connsiteY1" fmla="*/ 308919 h 1600209"/>
              <a:gd name="connsiteX2" fmla="*/ 3639065 w 3639065"/>
              <a:gd name="connsiteY2" fmla="*/ 0 h 1600209"/>
              <a:gd name="connsiteX0" fmla="*/ 0 w 3639065"/>
              <a:gd name="connsiteY0" fmla="*/ 1587843 h 2539376"/>
              <a:gd name="connsiteX1" fmla="*/ 3002692 w 3639065"/>
              <a:gd name="connsiteY1" fmla="*/ 2496065 h 2539376"/>
              <a:gd name="connsiteX2" fmla="*/ 3639065 w 3639065"/>
              <a:gd name="connsiteY2" fmla="*/ 0 h 2539376"/>
              <a:gd name="connsiteX0" fmla="*/ 0 w 6079525"/>
              <a:gd name="connsiteY0" fmla="*/ 6178 h 914401"/>
              <a:gd name="connsiteX1" fmla="*/ 3002692 w 6079525"/>
              <a:gd name="connsiteY1" fmla="*/ 914400 h 914401"/>
              <a:gd name="connsiteX2" fmla="*/ 6079525 w 6079525"/>
              <a:gd name="connsiteY2" fmla="*/ 0 h 914401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85340"/>
              <a:gd name="connsiteX1" fmla="*/ 2230394 w 6104238"/>
              <a:gd name="connsiteY1" fmla="*/ 809365 h 985340"/>
              <a:gd name="connsiteX2" fmla="*/ 3002692 w 6104238"/>
              <a:gd name="connsiteY2" fmla="*/ 920578 h 985340"/>
              <a:gd name="connsiteX3" fmla="*/ 6104238 w 6104238"/>
              <a:gd name="connsiteY3" fmla="*/ 0 h 985340"/>
              <a:gd name="connsiteX0" fmla="*/ 0 w 6104238"/>
              <a:gd name="connsiteY0" fmla="*/ 12356 h 1038378"/>
              <a:gd name="connsiteX1" fmla="*/ 2020329 w 6104238"/>
              <a:gd name="connsiteY1" fmla="*/ 926755 h 1038378"/>
              <a:gd name="connsiteX2" fmla="*/ 3002692 w 6104238"/>
              <a:gd name="connsiteY2" fmla="*/ 920578 h 1038378"/>
              <a:gd name="connsiteX3" fmla="*/ 6104238 w 6104238"/>
              <a:gd name="connsiteY3" fmla="*/ 0 h 1038378"/>
              <a:gd name="connsiteX0" fmla="*/ 0 w 6104238"/>
              <a:gd name="connsiteY0" fmla="*/ 12356 h 1027046"/>
              <a:gd name="connsiteX1" fmla="*/ 2020329 w 6104238"/>
              <a:gd name="connsiteY1" fmla="*/ 926755 h 1027046"/>
              <a:gd name="connsiteX2" fmla="*/ 4151871 w 6104238"/>
              <a:gd name="connsiteY2" fmla="*/ 895865 h 1027046"/>
              <a:gd name="connsiteX3" fmla="*/ 6104238 w 6104238"/>
              <a:gd name="connsiteY3" fmla="*/ 0 h 1027046"/>
              <a:gd name="connsiteX0" fmla="*/ 0 w 6104238"/>
              <a:gd name="connsiteY0" fmla="*/ 12356 h 1008620"/>
              <a:gd name="connsiteX1" fmla="*/ 2026508 w 6104238"/>
              <a:gd name="connsiteY1" fmla="*/ 895863 h 1008620"/>
              <a:gd name="connsiteX2" fmla="*/ 4151871 w 6104238"/>
              <a:gd name="connsiteY2" fmla="*/ 895865 h 1008620"/>
              <a:gd name="connsiteX3" fmla="*/ 6104238 w 6104238"/>
              <a:gd name="connsiteY3" fmla="*/ 0 h 1008620"/>
              <a:gd name="connsiteX0" fmla="*/ 0 w 6147487"/>
              <a:gd name="connsiteY0" fmla="*/ 0 h 1014799"/>
              <a:gd name="connsiteX1" fmla="*/ 2069757 w 6147487"/>
              <a:gd name="connsiteY1" fmla="*/ 902042 h 1014799"/>
              <a:gd name="connsiteX2" fmla="*/ 4195120 w 6147487"/>
              <a:gd name="connsiteY2" fmla="*/ 902044 h 1014799"/>
              <a:gd name="connsiteX3" fmla="*/ 6147487 w 6147487"/>
              <a:gd name="connsiteY3" fmla="*/ 6179 h 1014799"/>
              <a:gd name="connsiteX0" fmla="*/ 0 w 6196914"/>
              <a:gd name="connsiteY0" fmla="*/ 18534 h 1034877"/>
              <a:gd name="connsiteX1" fmla="*/ 2069757 w 6196914"/>
              <a:gd name="connsiteY1" fmla="*/ 920576 h 1034877"/>
              <a:gd name="connsiteX2" fmla="*/ 4195120 w 6196914"/>
              <a:gd name="connsiteY2" fmla="*/ 920578 h 1034877"/>
              <a:gd name="connsiteX3" fmla="*/ 6196914 w 6196914"/>
              <a:gd name="connsiteY3" fmla="*/ 0 h 10348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196914" h="1034877">
                <a:moveTo>
                  <a:pt x="0" y="18534"/>
                </a:moveTo>
                <a:cubicBezTo>
                  <a:pt x="371732" y="151369"/>
                  <a:pt x="1569308" y="769206"/>
                  <a:pt x="2069757" y="920576"/>
                </a:cubicBezTo>
                <a:cubicBezTo>
                  <a:pt x="2570206" y="1071946"/>
                  <a:pt x="3507261" y="1074007"/>
                  <a:pt x="4195120" y="920578"/>
                </a:cubicBezTo>
                <a:cubicBezTo>
                  <a:pt x="4882979" y="767149"/>
                  <a:pt x="5495667" y="226541"/>
                  <a:pt x="6196914" y="0"/>
                </a:cubicBezTo>
              </a:path>
            </a:pathLst>
          </a:custGeom>
          <a:noFill/>
          <a:ln w="57150">
            <a:solidFill>
              <a:srgbClr val="C00000"/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60" name="Freihandform 59"/>
          <p:cNvSpPr/>
          <p:nvPr/>
        </p:nvSpPr>
        <p:spPr>
          <a:xfrm>
            <a:off x="1493271" y="4124397"/>
            <a:ext cx="6196914" cy="1034877"/>
          </a:xfrm>
          <a:custGeom>
            <a:avLst/>
            <a:gdLst>
              <a:gd name="connsiteX0" fmla="*/ 0 w 4411362"/>
              <a:gd name="connsiteY0" fmla="*/ 24713 h 309005"/>
              <a:gd name="connsiteX1" fmla="*/ 2187146 w 4411362"/>
              <a:gd name="connsiteY1" fmla="*/ 308919 h 309005"/>
              <a:gd name="connsiteX2" fmla="*/ 4411362 w 4411362"/>
              <a:gd name="connsiteY2" fmla="*/ 0 h 309005"/>
              <a:gd name="connsiteX0" fmla="*/ 0 w 3639065"/>
              <a:gd name="connsiteY0" fmla="*/ 1587843 h 1600209"/>
              <a:gd name="connsiteX1" fmla="*/ 1414849 w 3639065"/>
              <a:gd name="connsiteY1" fmla="*/ 308919 h 1600209"/>
              <a:gd name="connsiteX2" fmla="*/ 3639065 w 3639065"/>
              <a:gd name="connsiteY2" fmla="*/ 0 h 1600209"/>
              <a:gd name="connsiteX0" fmla="*/ 0 w 3639065"/>
              <a:gd name="connsiteY0" fmla="*/ 1587843 h 2539376"/>
              <a:gd name="connsiteX1" fmla="*/ 3002692 w 3639065"/>
              <a:gd name="connsiteY1" fmla="*/ 2496065 h 2539376"/>
              <a:gd name="connsiteX2" fmla="*/ 3639065 w 3639065"/>
              <a:gd name="connsiteY2" fmla="*/ 0 h 2539376"/>
              <a:gd name="connsiteX0" fmla="*/ 0 w 6079525"/>
              <a:gd name="connsiteY0" fmla="*/ 6178 h 914401"/>
              <a:gd name="connsiteX1" fmla="*/ 3002692 w 6079525"/>
              <a:gd name="connsiteY1" fmla="*/ 914400 h 914401"/>
              <a:gd name="connsiteX2" fmla="*/ 6079525 w 6079525"/>
              <a:gd name="connsiteY2" fmla="*/ 0 h 914401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85340"/>
              <a:gd name="connsiteX1" fmla="*/ 2230394 w 6104238"/>
              <a:gd name="connsiteY1" fmla="*/ 809365 h 985340"/>
              <a:gd name="connsiteX2" fmla="*/ 3002692 w 6104238"/>
              <a:gd name="connsiteY2" fmla="*/ 920578 h 985340"/>
              <a:gd name="connsiteX3" fmla="*/ 6104238 w 6104238"/>
              <a:gd name="connsiteY3" fmla="*/ 0 h 985340"/>
              <a:gd name="connsiteX0" fmla="*/ 0 w 6104238"/>
              <a:gd name="connsiteY0" fmla="*/ 12356 h 1038378"/>
              <a:gd name="connsiteX1" fmla="*/ 2020329 w 6104238"/>
              <a:gd name="connsiteY1" fmla="*/ 926755 h 1038378"/>
              <a:gd name="connsiteX2" fmla="*/ 3002692 w 6104238"/>
              <a:gd name="connsiteY2" fmla="*/ 920578 h 1038378"/>
              <a:gd name="connsiteX3" fmla="*/ 6104238 w 6104238"/>
              <a:gd name="connsiteY3" fmla="*/ 0 h 1038378"/>
              <a:gd name="connsiteX0" fmla="*/ 0 w 6104238"/>
              <a:gd name="connsiteY0" fmla="*/ 12356 h 1027046"/>
              <a:gd name="connsiteX1" fmla="*/ 2020329 w 6104238"/>
              <a:gd name="connsiteY1" fmla="*/ 926755 h 1027046"/>
              <a:gd name="connsiteX2" fmla="*/ 4151871 w 6104238"/>
              <a:gd name="connsiteY2" fmla="*/ 895865 h 1027046"/>
              <a:gd name="connsiteX3" fmla="*/ 6104238 w 6104238"/>
              <a:gd name="connsiteY3" fmla="*/ 0 h 1027046"/>
              <a:gd name="connsiteX0" fmla="*/ 0 w 6104238"/>
              <a:gd name="connsiteY0" fmla="*/ 12356 h 1008620"/>
              <a:gd name="connsiteX1" fmla="*/ 2026508 w 6104238"/>
              <a:gd name="connsiteY1" fmla="*/ 895863 h 1008620"/>
              <a:gd name="connsiteX2" fmla="*/ 4151871 w 6104238"/>
              <a:gd name="connsiteY2" fmla="*/ 895865 h 1008620"/>
              <a:gd name="connsiteX3" fmla="*/ 6104238 w 6104238"/>
              <a:gd name="connsiteY3" fmla="*/ 0 h 1008620"/>
              <a:gd name="connsiteX0" fmla="*/ 0 w 6147487"/>
              <a:gd name="connsiteY0" fmla="*/ 0 h 1014799"/>
              <a:gd name="connsiteX1" fmla="*/ 2069757 w 6147487"/>
              <a:gd name="connsiteY1" fmla="*/ 902042 h 1014799"/>
              <a:gd name="connsiteX2" fmla="*/ 4195120 w 6147487"/>
              <a:gd name="connsiteY2" fmla="*/ 902044 h 1014799"/>
              <a:gd name="connsiteX3" fmla="*/ 6147487 w 6147487"/>
              <a:gd name="connsiteY3" fmla="*/ 6179 h 1014799"/>
              <a:gd name="connsiteX0" fmla="*/ 0 w 6196914"/>
              <a:gd name="connsiteY0" fmla="*/ 18534 h 1034877"/>
              <a:gd name="connsiteX1" fmla="*/ 2069757 w 6196914"/>
              <a:gd name="connsiteY1" fmla="*/ 920576 h 1034877"/>
              <a:gd name="connsiteX2" fmla="*/ 4195120 w 6196914"/>
              <a:gd name="connsiteY2" fmla="*/ 920578 h 1034877"/>
              <a:gd name="connsiteX3" fmla="*/ 6196914 w 6196914"/>
              <a:gd name="connsiteY3" fmla="*/ 0 h 10348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196914" h="1034877">
                <a:moveTo>
                  <a:pt x="0" y="18534"/>
                </a:moveTo>
                <a:cubicBezTo>
                  <a:pt x="371732" y="151369"/>
                  <a:pt x="1569308" y="769206"/>
                  <a:pt x="2069757" y="920576"/>
                </a:cubicBezTo>
                <a:cubicBezTo>
                  <a:pt x="2570206" y="1071946"/>
                  <a:pt x="3507261" y="1074007"/>
                  <a:pt x="4195120" y="920578"/>
                </a:cubicBezTo>
                <a:cubicBezTo>
                  <a:pt x="4882979" y="767149"/>
                  <a:pt x="5495667" y="226541"/>
                  <a:pt x="6196914" y="0"/>
                </a:cubicBezTo>
              </a:path>
            </a:pathLst>
          </a:custGeom>
          <a:noFill/>
          <a:ln w="57150">
            <a:solidFill>
              <a:srgbClr val="0070C0"/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6" name="Freihandform 35"/>
          <p:cNvSpPr/>
          <p:nvPr/>
        </p:nvSpPr>
        <p:spPr>
          <a:xfrm>
            <a:off x="1496666" y="2900262"/>
            <a:ext cx="6196914" cy="18534"/>
          </a:xfrm>
          <a:custGeom>
            <a:avLst/>
            <a:gdLst>
              <a:gd name="connsiteX0" fmla="*/ 0 w 4411362"/>
              <a:gd name="connsiteY0" fmla="*/ 24713 h 309005"/>
              <a:gd name="connsiteX1" fmla="*/ 2187146 w 4411362"/>
              <a:gd name="connsiteY1" fmla="*/ 308919 h 309005"/>
              <a:gd name="connsiteX2" fmla="*/ 4411362 w 4411362"/>
              <a:gd name="connsiteY2" fmla="*/ 0 h 309005"/>
              <a:gd name="connsiteX0" fmla="*/ 0 w 3639065"/>
              <a:gd name="connsiteY0" fmla="*/ 1587843 h 1600209"/>
              <a:gd name="connsiteX1" fmla="*/ 1414849 w 3639065"/>
              <a:gd name="connsiteY1" fmla="*/ 308919 h 1600209"/>
              <a:gd name="connsiteX2" fmla="*/ 3639065 w 3639065"/>
              <a:gd name="connsiteY2" fmla="*/ 0 h 1600209"/>
              <a:gd name="connsiteX0" fmla="*/ 0 w 3639065"/>
              <a:gd name="connsiteY0" fmla="*/ 1587843 h 2539376"/>
              <a:gd name="connsiteX1" fmla="*/ 3002692 w 3639065"/>
              <a:gd name="connsiteY1" fmla="*/ 2496065 h 2539376"/>
              <a:gd name="connsiteX2" fmla="*/ 3639065 w 3639065"/>
              <a:gd name="connsiteY2" fmla="*/ 0 h 2539376"/>
              <a:gd name="connsiteX0" fmla="*/ 0 w 6079525"/>
              <a:gd name="connsiteY0" fmla="*/ 6178 h 914401"/>
              <a:gd name="connsiteX1" fmla="*/ 3002692 w 6079525"/>
              <a:gd name="connsiteY1" fmla="*/ 914400 h 914401"/>
              <a:gd name="connsiteX2" fmla="*/ 6079525 w 6079525"/>
              <a:gd name="connsiteY2" fmla="*/ 0 h 914401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85340"/>
              <a:gd name="connsiteX1" fmla="*/ 2230394 w 6104238"/>
              <a:gd name="connsiteY1" fmla="*/ 809365 h 985340"/>
              <a:gd name="connsiteX2" fmla="*/ 3002692 w 6104238"/>
              <a:gd name="connsiteY2" fmla="*/ 920578 h 985340"/>
              <a:gd name="connsiteX3" fmla="*/ 6104238 w 6104238"/>
              <a:gd name="connsiteY3" fmla="*/ 0 h 985340"/>
              <a:gd name="connsiteX0" fmla="*/ 0 w 6104238"/>
              <a:gd name="connsiteY0" fmla="*/ 12356 h 1038378"/>
              <a:gd name="connsiteX1" fmla="*/ 2020329 w 6104238"/>
              <a:gd name="connsiteY1" fmla="*/ 926755 h 1038378"/>
              <a:gd name="connsiteX2" fmla="*/ 3002692 w 6104238"/>
              <a:gd name="connsiteY2" fmla="*/ 920578 h 1038378"/>
              <a:gd name="connsiteX3" fmla="*/ 6104238 w 6104238"/>
              <a:gd name="connsiteY3" fmla="*/ 0 h 1038378"/>
              <a:gd name="connsiteX0" fmla="*/ 0 w 6104238"/>
              <a:gd name="connsiteY0" fmla="*/ 12356 h 1027046"/>
              <a:gd name="connsiteX1" fmla="*/ 2020329 w 6104238"/>
              <a:gd name="connsiteY1" fmla="*/ 926755 h 1027046"/>
              <a:gd name="connsiteX2" fmla="*/ 4151871 w 6104238"/>
              <a:gd name="connsiteY2" fmla="*/ 895865 h 1027046"/>
              <a:gd name="connsiteX3" fmla="*/ 6104238 w 6104238"/>
              <a:gd name="connsiteY3" fmla="*/ 0 h 1027046"/>
              <a:gd name="connsiteX0" fmla="*/ 0 w 6104238"/>
              <a:gd name="connsiteY0" fmla="*/ 12356 h 1008620"/>
              <a:gd name="connsiteX1" fmla="*/ 2026508 w 6104238"/>
              <a:gd name="connsiteY1" fmla="*/ 895863 h 1008620"/>
              <a:gd name="connsiteX2" fmla="*/ 4151871 w 6104238"/>
              <a:gd name="connsiteY2" fmla="*/ 895865 h 1008620"/>
              <a:gd name="connsiteX3" fmla="*/ 6104238 w 6104238"/>
              <a:gd name="connsiteY3" fmla="*/ 0 h 1008620"/>
              <a:gd name="connsiteX0" fmla="*/ 0 w 6147487"/>
              <a:gd name="connsiteY0" fmla="*/ 0 h 1014799"/>
              <a:gd name="connsiteX1" fmla="*/ 2069757 w 6147487"/>
              <a:gd name="connsiteY1" fmla="*/ 902042 h 1014799"/>
              <a:gd name="connsiteX2" fmla="*/ 4195120 w 6147487"/>
              <a:gd name="connsiteY2" fmla="*/ 902044 h 1014799"/>
              <a:gd name="connsiteX3" fmla="*/ 6147487 w 6147487"/>
              <a:gd name="connsiteY3" fmla="*/ 6179 h 1014799"/>
              <a:gd name="connsiteX0" fmla="*/ 0 w 6196914"/>
              <a:gd name="connsiteY0" fmla="*/ 18534 h 1034877"/>
              <a:gd name="connsiteX1" fmla="*/ 2069757 w 6196914"/>
              <a:gd name="connsiteY1" fmla="*/ 920576 h 1034877"/>
              <a:gd name="connsiteX2" fmla="*/ 4195120 w 6196914"/>
              <a:gd name="connsiteY2" fmla="*/ 920578 h 1034877"/>
              <a:gd name="connsiteX3" fmla="*/ 6196914 w 6196914"/>
              <a:gd name="connsiteY3" fmla="*/ 0 h 1034877"/>
              <a:gd name="connsiteX0" fmla="*/ 0 w 6196914"/>
              <a:gd name="connsiteY0" fmla="*/ 18534 h 920587"/>
              <a:gd name="connsiteX1" fmla="*/ 4195120 w 6196914"/>
              <a:gd name="connsiteY1" fmla="*/ 920578 h 920587"/>
              <a:gd name="connsiteX2" fmla="*/ 6196914 w 6196914"/>
              <a:gd name="connsiteY2" fmla="*/ 0 h 920587"/>
              <a:gd name="connsiteX0" fmla="*/ 0 w 6196914"/>
              <a:gd name="connsiteY0" fmla="*/ 18534 h 18534"/>
              <a:gd name="connsiteX1" fmla="*/ 6196914 w 6196914"/>
              <a:gd name="connsiteY1" fmla="*/ 0 h 18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196914" h="18534">
                <a:moveTo>
                  <a:pt x="0" y="18534"/>
                </a:moveTo>
                <a:lnTo>
                  <a:pt x="6196914" y="0"/>
                </a:lnTo>
              </a:path>
            </a:pathLst>
          </a:custGeom>
          <a:noFill/>
          <a:ln w="57150">
            <a:solidFill>
              <a:srgbClr val="C00000"/>
            </a:solidFill>
            <a:prstDash val="sysDot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7" name="Freihandform 36"/>
          <p:cNvSpPr/>
          <p:nvPr/>
        </p:nvSpPr>
        <p:spPr>
          <a:xfrm>
            <a:off x="1493271" y="4124397"/>
            <a:ext cx="6196914" cy="18534"/>
          </a:xfrm>
          <a:custGeom>
            <a:avLst/>
            <a:gdLst>
              <a:gd name="connsiteX0" fmla="*/ 0 w 4411362"/>
              <a:gd name="connsiteY0" fmla="*/ 24713 h 309005"/>
              <a:gd name="connsiteX1" fmla="*/ 2187146 w 4411362"/>
              <a:gd name="connsiteY1" fmla="*/ 308919 h 309005"/>
              <a:gd name="connsiteX2" fmla="*/ 4411362 w 4411362"/>
              <a:gd name="connsiteY2" fmla="*/ 0 h 309005"/>
              <a:gd name="connsiteX0" fmla="*/ 0 w 3639065"/>
              <a:gd name="connsiteY0" fmla="*/ 1587843 h 1600209"/>
              <a:gd name="connsiteX1" fmla="*/ 1414849 w 3639065"/>
              <a:gd name="connsiteY1" fmla="*/ 308919 h 1600209"/>
              <a:gd name="connsiteX2" fmla="*/ 3639065 w 3639065"/>
              <a:gd name="connsiteY2" fmla="*/ 0 h 1600209"/>
              <a:gd name="connsiteX0" fmla="*/ 0 w 3639065"/>
              <a:gd name="connsiteY0" fmla="*/ 1587843 h 2539376"/>
              <a:gd name="connsiteX1" fmla="*/ 3002692 w 3639065"/>
              <a:gd name="connsiteY1" fmla="*/ 2496065 h 2539376"/>
              <a:gd name="connsiteX2" fmla="*/ 3639065 w 3639065"/>
              <a:gd name="connsiteY2" fmla="*/ 0 h 2539376"/>
              <a:gd name="connsiteX0" fmla="*/ 0 w 6079525"/>
              <a:gd name="connsiteY0" fmla="*/ 6178 h 914401"/>
              <a:gd name="connsiteX1" fmla="*/ 3002692 w 6079525"/>
              <a:gd name="connsiteY1" fmla="*/ 914400 h 914401"/>
              <a:gd name="connsiteX2" fmla="*/ 6079525 w 6079525"/>
              <a:gd name="connsiteY2" fmla="*/ 0 h 914401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85340"/>
              <a:gd name="connsiteX1" fmla="*/ 2230394 w 6104238"/>
              <a:gd name="connsiteY1" fmla="*/ 809365 h 985340"/>
              <a:gd name="connsiteX2" fmla="*/ 3002692 w 6104238"/>
              <a:gd name="connsiteY2" fmla="*/ 920578 h 985340"/>
              <a:gd name="connsiteX3" fmla="*/ 6104238 w 6104238"/>
              <a:gd name="connsiteY3" fmla="*/ 0 h 985340"/>
              <a:gd name="connsiteX0" fmla="*/ 0 w 6104238"/>
              <a:gd name="connsiteY0" fmla="*/ 12356 h 1038378"/>
              <a:gd name="connsiteX1" fmla="*/ 2020329 w 6104238"/>
              <a:gd name="connsiteY1" fmla="*/ 926755 h 1038378"/>
              <a:gd name="connsiteX2" fmla="*/ 3002692 w 6104238"/>
              <a:gd name="connsiteY2" fmla="*/ 920578 h 1038378"/>
              <a:gd name="connsiteX3" fmla="*/ 6104238 w 6104238"/>
              <a:gd name="connsiteY3" fmla="*/ 0 h 1038378"/>
              <a:gd name="connsiteX0" fmla="*/ 0 w 6104238"/>
              <a:gd name="connsiteY0" fmla="*/ 12356 h 1027046"/>
              <a:gd name="connsiteX1" fmla="*/ 2020329 w 6104238"/>
              <a:gd name="connsiteY1" fmla="*/ 926755 h 1027046"/>
              <a:gd name="connsiteX2" fmla="*/ 4151871 w 6104238"/>
              <a:gd name="connsiteY2" fmla="*/ 895865 h 1027046"/>
              <a:gd name="connsiteX3" fmla="*/ 6104238 w 6104238"/>
              <a:gd name="connsiteY3" fmla="*/ 0 h 1027046"/>
              <a:gd name="connsiteX0" fmla="*/ 0 w 6104238"/>
              <a:gd name="connsiteY0" fmla="*/ 12356 h 1008620"/>
              <a:gd name="connsiteX1" fmla="*/ 2026508 w 6104238"/>
              <a:gd name="connsiteY1" fmla="*/ 895863 h 1008620"/>
              <a:gd name="connsiteX2" fmla="*/ 4151871 w 6104238"/>
              <a:gd name="connsiteY2" fmla="*/ 895865 h 1008620"/>
              <a:gd name="connsiteX3" fmla="*/ 6104238 w 6104238"/>
              <a:gd name="connsiteY3" fmla="*/ 0 h 1008620"/>
              <a:gd name="connsiteX0" fmla="*/ 0 w 6147487"/>
              <a:gd name="connsiteY0" fmla="*/ 0 h 1014799"/>
              <a:gd name="connsiteX1" fmla="*/ 2069757 w 6147487"/>
              <a:gd name="connsiteY1" fmla="*/ 902042 h 1014799"/>
              <a:gd name="connsiteX2" fmla="*/ 4195120 w 6147487"/>
              <a:gd name="connsiteY2" fmla="*/ 902044 h 1014799"/>
              <a:gd name="connsiteX3" fmla="*/ 6147487 w 6147487"/>
              <a:gd name="connsiteY3" fmla="*/ 6179 h 1014799"/>
              <a:gd name="connsiteX0" fmla="*/ 0 w 6196914"/>
              <a:gd name="connsiteY0" fmla="*/ 18534 h 1034877"/>
              <a:gd name="connsiteX1" fmla="*/ 2069757 w 6196914"/>
              <a:gd name="connsiteY1" fmla="*/ 920576 h 1034877"/>
              <a:gd name="connsiteX2" fmla="*/ 4195120 w 6196914"/>
              <a:gd name="connsiteY2" fmla="*/ 920578 h 1034877"/>
              <a:gd name="connsiteX3" fmla="*/ 6196914 w 6196914"/>
              <a:gd name="connsiteY3" fmla="*/ 0 h 1034877"/>
              <a:gd name="connsiteX0" fmla="*/ 0 w 6196914"/>
              <a:gd name="connsiteY0" fmla="*/ 18534 h 920587"/>
              <a:gd name="connsiteX1" fmla="*/ 4195120 w 6196914"/>
              <a:gd name="connsiteY1" fmla="*/ 920578 h 920587"/>
              <a:gd name="connsiteX2" fmla="*/ 6196914 w 6196914"/>
              <a:gd name="connsiteY2" fmla="*/ 0 h 920587"/>
              <a:gd name="connsiteX0" fmla="*/ 0 w 6196914"/>
              <a:gd name="connsiteY0" fmla="*/ 18534 h 18534"/>
              <a:gd name="connsiteX1" fmla="*/ 6196914 w 6196914"/>
              <a:gd name="connsiteY1" fmla="*/ 0 h 18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196914" h="18534">
                <a:moveTo>
                  <a:pt x="0" y="18534"/>
                </a:moveTo>
                <a:lnTo>
                  <a:pt x="6196914" y="0"/>
                </a:lnTo>
              </a:path>
            </a:pathLst>
          </a:custGeom>
          <a:noFill/>
          <a:ln w="57150">
            <a:solidFill>
              <a:srgbClr val="0070C0"/>
            </a:solidFill>
            <a:prstDash val="sysDot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9" name="Freihandform 38"/>
          <p:cNvSpPr/>
          <p:nvPr/>
        </p:nvSpPr>
        <p:spPr>
          <a:xfrm>
            <a:off x="1493271" y="5309092"/>
            <a:ext cx="6196914" cy="18534"/>
          </a:xfrm>
          <a:custGeom>
            <a:avLst/>
            <a:gdLst>
              <a:gd name="connsiteX0" fmla="*/ 0 w 4411362"/>
              <a:gd name="connsiteY0" fmla="*/ 24713 h 309005"/>
              <a:gd name="connsiteX1" fmla="*/ 2187146 w 4411362"/>
              <a:gd name="connsiteY1" fmla="*/ 308919 h 309005"/>
              <a:gd name="connsiteX2" fmla="*/ 4411362 w 4411362"/>
              <a:gd name="connsiteY2" fmla="*/ 0 h 309005"/>
              <a:gd name="connsiteX0" fmla="*/ 0 w 3639065"/>
              <a:gd name="connsiteY0" fmla="*/ 1587843 h 1600209"/>
              <a:gd name="connsiteX1" fmla="*/ 1414849 w 3639065"/>
              <a:gd name="connsiteY1" fmla="*/ 308919 h 1600209"/>
              <a:gd name="connsiteX2" fmla="*/ 3639065 w 3639065"/>
              <a:gd name="connsiteY2" fmla="*/ 0 h 1600209"/>
              <a:gd name="connsiteX0" fmla="*/ 0 w 3639065"/>
              <a:gd name="connsiteY0" fmla="*/ 1587843 h 2539376"/>
              <a:gd name="connsiteX1" fmla="*/ 3002692 w 3639065"/>
              <a:gd name="connsiteY1" fmla="*/ 2496065 h 2539376"/>
              <a:gd name="connsiteX2" fmla="*/ 3639065 w 3639065"/>
              <a:gd name="connsiteY2" fmla="*/ 0 h 2539376"/>
              <a:gd name="connsiteX0" fmla="*/ 0 w 6079525"/>
              <a:gd name="connsiteY0" fmla="*/ 6178 h 914401"/>
              <a:gd name="connsiteX1" fmla="*/ 3002692 w 6079525"/>
              <a:gd name="connsiteY1" fmla="*/ 914400 h 914401"/>
              <a:gd name="connsiteX2" fmla="*/ 6079525 w 6079525"/>
              <a:gd name="connsiteY2" fmla="*/ 0 h 914401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85340"/>
              <a:gd name="connsiteX1" fmla="*/ 2230394 w 6104238"/>
              <a:gd name="connsiteY1" fmla="*/ 809365 h 985340"/>
              <a:gd name="connsiteX2" fmla="*/ 3002692 w 6104238"/>
              <a:gd name="connsiteY2" fmla="*/ 920578 h 985340"/>
              <a:gd name="connsiteX3" fmla="*/ 6104238 w 6104238"/>
              <a:gd name="connsiteY3" fmla="*/ 0 h 985340"/>
              <a:gd name="connsiteX0" fmla="*/ 0 w 6104238"/>
              <a:gd name="connsiteY0" fmla="*/ 12356 h 1038378"/>
              <a:gd name="connsiteX1" fmla="*/ 2020329 w 6104238"/>
              <a:gd name="connsiteY1" fmla="*/ 926755 h 1038378"/>
              <a:gd name="connsiteX2" fmla="*/ 3002692 w 6104238"/>
              <a:gd name="connsiteY2" fmla="*/ 920578 h 1038378"/>
              <a:gd name="connsiteX3" fmla="*/ 6104238 w 6104238"/>
              <a:gd name="connsiteY3" fmla="*/ 0 h 1038378"/>
              <a:gd name="connsiteX0" fmla="*/ 0 w 6104238"/>
              <a:gd name="connsiteY0" fmla="*/ 12356 h 1027046"/>
              <a:gd name="connsiteX1" fmla="*/ 2020329 w 6104238"/>
              <a:gd name="connsiteY1" fmla="*/ 926755 h 1027046"/>
              <a:gd name="connsiteX2" fmla="*/ 4151871 w 6104238"/>
              <a:gd name="connsiteY2" fmla="*/ 895865 h 1027046"/>
              <a:gd name="connsiteX3" fmla="*/ 6104238 w 6104238"/>
              <a:gd name="connsiteY3" fmla="*/ 0 h 1027046"/>
              <a:gd name="connsiteX0" fmla="*/ 0 w 6104238"/>
              <a:gd name="connsiteY0" fmla="*/ 12356 h 1008620"/>
              <a:gd name="connsiteX1" fmla="*/ 2026508 w 6104238"/>
              <a:gd name="connsiteY1" fmla="*/ 895863 h 1008620"/>
              <a:gd name="connsiteX2" fmla="*/ 4151871 w 6104238"/>
              <a:gd name="connsiteY2" fmla="*/ 895865 h 1008620"/>
              <a:gd name="connsiteX3" fmla="*/ 6104238 w 6104238"/>
              <a:gd name="connsiteY3" fmla="*/ 0 h 1008620"/>
              <a:gd name="connsiteX0" fmla="*/ 0 w 6147487"/>
              <a:gd name="connsiteY0" fmla="*/ 0 h 1014799"/>
              <a:gd name="connsiteX1" fmla="*/ 2069757 w 6147487"/>
              <a:gd name="connsiteY1" fmla="*/ 902042 h 1014799"/>
              <a:gd name="connsiteX2" fmla="*/ 4195120 w 6147487"/>
              <a:gd name="connsiteY2" fmla="*/ 902044 h 1014799"/>
              <a:gd name="connsiteX3" fmla="*/ 6147487 w 6147487"/>
              <a:gd name="connsiteY3" fmla="*/ 6179 h 1014799"/>
              <a:gd name="connsiteX0" fmla="*/ 0 w 6196914"/>
              <a:gd name="connsiteY0" fmla="*/ 18534 h 1034877"/>
              <a:gd name="connsiteX1" fmla="*/ 2069757 w 6196914"/>
              <a:gd name="connsiteY1" fmla="*/ 920576 h 1034877"/>
              <a:gd name="connsiteX2" fmla="*/ 4195120 w 6196914"/>
              <a:gd name="connsiteY2" fmla="*/ 920578 h 1034877"/>
              <a:gd name="connsiteX3" fmla="*/ 6196914 w 6196914"/>
              <a:gd name="connsiteY3" fmla="*/ 0 h 1034877"/>
              <a:gd name="connsiteX0" fmla="*/ 0 w 6196914"/>
              <a:gd name="connsiteY0" fmla="*/ 18534 h 920587"/>
              <a:gd name="connsiteX1" fmla="*/ 4195120 w 6196914"/>
              <a:gd name="connsiteY1" fmla="*/ 920578 h 920587"/>
              <a:gd name="connsiteX2" fmla="*/ 6196914 w 6196914"/>
              <a:gd name="connsiteY2" fmla="*/ 0 h 920587"/>
              <a:gd name="connsiteX0" fmla="*/ 0 w 6196914"/>
              <a:gd name="connsiteY0" fmla="*/ 18534 h 18534"/>
              <a:gd name="connsiteX1" fmla="*/ 6196914 w 6196914"/>
              <a:gd name="connsiteY1" fmla="*/ 0 h 18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196914" h="18534">
                <a:moveTo>
                  <a:pt x="0" y="18534"/>
                </a:moveTo>
                <a:lnTo>
                  <a:pt x="6196914" y="0"/>
                </a:lnTo>
              </a:path>
            </a:pathLst>
          </a:custGeom>
          <a:noFill/>
          <a:ln w="57150">
            <a:solidFill>
              <a:srgbClr val="00B050"/>
            </a:solidFill>
            <a:prstDash val="sysDot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88337735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But Red is a bit Slow..</a:t>
            </a:r>
            <a:endParaRPr lang="de-DE" dirty="0"/>
          </a:p>
        </p:txBody>
      </p:sp>
      <p:sp>
        <p:nvSpPr>
          <p:cNvPr id="4" name="Oval 19"/>
          <p:cNvSpPr/>
          <p:nvPr/>
        </p:nvSpPr>
        <p:spPr>
          <a:xfrm>
            <a:off x="3199168" y="4976135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5" name="Oval 19"/>
          <p:cNvSpPr/>
          <p:nvPr/>
        </p:nvSpPr>
        <p:spPr>
          <a:xfrm>
            <a:off x="5431416" y="4976135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2" name="Oval 19"/>
          <p:cNvSpPr/>
          <p:nvPr/>
        </p:nvSpPr>
        <p:spPr>
          <a:xfrm>
            <a:off x="3199168" y="3751999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3" name="Oval 19"/>
          <p:cNvSpPr/>
          <p:nvPr/>
        </p:nvSpPr>
        <p:spPr>
          <a:xfrm>
            <a:off x="5431416" y="3751999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6" name="Oval 19"/>
          <p:cNvSpPr/>
          <p:nvPr/>
        </p:nvSpPr>
        <p:spPr>
          <a:xfrm>
            <a:off x="3199168" y="2527863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7" name="Oval 19"/>
          <p:cNvSpPr/>
          <p:nvPr/>
        </p:nvSpPr>
        <p:spPr>
          <a:xfrm>
            <a:off x="5431416" y="2527863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cxnSp>
        <p:nvCxnSpPr>
          <p:cNvPr id="21" name="Gerade Verbindung mit Pfeil 20"/>
          <p:cNvCxnSpPr>
            <a:stCxn id="10" idx="6"/>
            <a:endCxn id="4" idx="2"/>
          </p:cNvCxnSpPr>
          <p:nvPr/>
        </p:nvCxnSpPr>
        <p:spPr>
          <a:xfrm>
            <a:off x="1547664" y="5229200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" name="Oval 19"/>
          <p:cNvSpPr/>
          <p:nvPr/>
        </p:nvSpPr>
        <p:spPr>
          <a:xfrm>
            <a:off x="966920" y="4976135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B05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cxnSp>
        <p:nvCxnSpPr>
          <p:cNvPr id="23" name="Gerade Verbindung mit Pfeil 22"/>
          <p:cNvCxnSpPr>
            <a:stCxn id="14" idx="6"/>
            <a:endCxn id="12" idx="2"/>
          </p:cNvCxnSpPr>
          <p:nvPr/>
        </p:nvCxnSpPr>
        <p:spPr>
          <a:xfrm>
            <a:off x="1547664" y="4005064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Gerade Verbindung mit Pfeil 25"/>
          <p:cNvCxnSpPr>
            <a:stCxn id="18" idx="6"/>
            <a:endCxn id="16" idx="2"/>
          </p:cNvCxnSpPr>
          <p:nvPr/>
        </p:nvCxnSpPr>
        <p:spPr>
          <a:xfrm>
            <a:off x="1547664" y="2780928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9" name="Gerade Verbindung mit Pfeil 28"/>
          <p:cNvCxnSpPr>
            <a:stCxn id="4" idx="6"/>
            <a:endCxn id="5" idx="2"/>
          </p:cNvCxnSpPr>
          <p:nvPr/>
        </p:nvCxnSpPr>
        <p:spPr>
          <a:xfrm>
            <a:off x="3779912" y="5229200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2" name="Gerade Verbindung mit Pfeil 31"/>
          <p:cNvCxnSpPr>
            <a:stCxn id="12" idx="6"/>
            <a:endCxn id="13" idx="2"/>
          </p:cNvCxnSpPr>
          <p:nvPr/>
        </p:nvCxnSpPr>
        <p:spPr>
          <a:xfrm>
            <a:off x="3779912" y="4005064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5" name="Gerade Verbindung mit Pfeil 34"/>
          <p:cNvCxnSpPr>
            <a:stCxn id="16" idx="6"/>
            <a:endCxn id="17" idx="2"/>
          </p:cNvCxnSpPr>
          <p:nvPr/>
        </p:nvCxnSpPr>
        <p:spPr>
          <a:xfrm>
            <a:off x="3779912" y="2780928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8" name="Gerade Verbindung mit Pfeil 37"/>
          <p:cNvCxnSpPr>
            <a:stCxn id="17" idx="6"/>
            <a:endCxn id="19" idx="2"/>
          </p:cNvCxnSpPr>
          <p:nvPr/>
        </p:nvCxnSpPr>
        <p:spPr>
          <a:xfrm>
            <a:off x="6012160" y="2780928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1" name="Gerade Verbindung mit Pfeil 40"/>
          <p:cNvCxnSpPr>
            <a:stCxn id="13" idx="6"/>
            <a:endCxn id="15" idx="2"/>
          </p:cNvCxnSpPr>
          <p:nvPr/>
        </p:nvCxnSpPr>
        <p:spPr>
          <a:xfrm>
            <a:off x="6012160" y="4005064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4" name="Gerade Verbindung mit Pfeil 43"/>
          <p:cNvCxnSpPr>
            <a:stCxn id="5" idx="6"/>
            <a:endCxn id="11" idx="2"/>
          </p:cNvCxnSpPr>
          <p:nvPr/>
        </p:nvCxnSpPr>
        <p:spPr>
          <a:xfrm>
            <a:off x="6012160" y="5229200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7" name="Gerade Verbindung mit Pfeil 46"/>
          <p:cNvCxnSpPr>
            <a:stCxn id="14" idx="5"/>
            <a:endCxn id="4" idx="1"/>
          </p:cNvCxnSpPr>
          <p:nvPr/>
        </p:nvCxnSpPr>
        <p:spPr>
          <a:xfrm>
            <a:off x="1462616" y="4184008"/>
            <a:ext cx="1821600" cy="866248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0" name="Gerade Verbindung mit Pfeil 49"/>
          <p:cNvCxnSpPr>
            <a:stCxn id="18" idx="5"/>
            <a:endCxn id="12" idx="1"/>
          </p:cNvCxnSpPr>
          <p:nvPr/>
        </p:nvCxnSpPr>
        <p:spPr>
          <a:xfrm>
            <a:off x="1462616" y="2959872"/>
            <a:ext cx="1821600" cy="866248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3" name="Gerade Verbindung mit Pfeil 52"/>
          <p:cNvCxnSpPr>
            <a:stCxn id="13" idx="7"/>
            <a:endCxn id="19" idx="3"/>
          </p:cNvCxnSpPr>
          <p:nvPr/>
        </p:nvCxnSpPr>
        <p:spPr>
          <a:xfrm flipV="1">
            <a:off x="5927112" y="2959872"/>
            <a:ext cx="1821600" cy="866248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6" name="Gerade Verbindung mit Pfeil 55"/>
          <p:cNvCxnSpPr>
            <a:stCxn id="5" idx="7"/>
            <a:endCxn id="15" idx="3"/>
          </p:cNvCxnSpPr>
          <p:nvPr/>
        </p:nvCxnSpPr>
        <p:spPr>
          <a:xfrm flipV="1">
            <a:off x="5927112" y="4184008"/>
            <a:ext cx="1821600" cy="866248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Oval 19"/>
          <p:cNvSpPr/>
          <p:nvPr/>
        </p:nvSpPr>
        <p:spPr>
          <a:xfrm>
            <a:off x="7663664" y="4976135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B05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4" name="Oval 19"/>
          <p:cNvSpPr/>
          <p:nvPr/>
        </p:nvSpPr>
        <p:spPr>
          <a:xfrm>
            <a:off x="966920" y="3751999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70C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5" name="Oval 19"/>
          <p:cNvSpPr/>
          <p:nvPr/>
        </p:nvSpPr>
        <p:spPr>
          <a:xfrm>
            <a:off x="7663664" y="3751999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70C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8" name="Oval 19"/>
          <p:cNvSpPr/>
          <p:nvPr/>
        </p:nvSpPr>
        <p:spPr>
          <a:xfrm>
            <a:off x="966920" y="2527863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C0000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9" name="Oval 19"/>
          <p:cNvSpPr/>
          <p:nvPr/>
        </p:nvSpPr>
        <p:spPr>
          <a:xfrm>
            <a:off x="7663664" y="2527863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C0000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59" name="Freihandform 58"/>
          <p:cNvSpPr/>
          <p:nvPr/>
        </p:nvSpPr>
        <p:spPr>
          <a:xfrm>
            <a:off x="1496666" y="2900262"/>
            <a:ext cx="6196914" cy="1034877"/>
          </a:xfrm>
          <a:custGeom>
            <a:avLst/>
            <a:gdLst>
              <a:gd name="connsiteX0" fmla="*/ 0 w 4411362"/>
              <a:gd name="connsiteY0" fmla="*/ 24713 h 309005"/>
              <a:gd name="connsiteX1" fmla="*/ 2187146 w 4411362"/>
              <a:gd name="connsiteY1" fmla="*/ 308919 h 309005"/>
              <a:gd name="connsiteX2" fmla="*/ 4411362 w 4411362"/>
              <a:gd name="connsiteY2" fmla="*/ 0 h 309005"/>
              <a:gd name="connsiteX0" fmla="*/ 0 w 3639065"/>
              <a:gd name="connsiteY0" fmla="*/ 1587843 h 1600209"/>
              <a:gd name="connsiteX1" fmla="*/ 1414849 w 3639065"/>
              <a:gd name="connsiteY1" fmla="*/ 308919 h 1600209"/>
              <a:gd name="connsiteX2" fmla="*/ 3639065 w 3639065"/>
              <a:gd name="connsiteY2" fmla="*/ 0 h 1600209"/>
              <a:gd name="connsiteX0" fmla="*/ 0 w 3639065"/>
              <a:gd name="connsiteY0" fmla="*/ 1587843 h 2539376"/>
              <a:gd name="connsiteX1" fmla="*/ 3002692 w 3639065"/>
              <a:gd name="connsiteY1" fmla="*/ 2496065 h 2539376"/>
              <a:gd name="connsiteX2" fmla="*/ 3639065 w 3639065"/>
              <a:gd name="connsiteY2" fmla="*/ 0 h 2539376"/>
              <a:gd name="connsiteX0" fmla="*/ 0 w 6079525"/>
              <a:gd name="connsiteY0" fmla="*/ 6178 h 914401"/>
              <a:gd name="connsiteX1" fmla="*/ 3002692 w 6079525"/>
              <a:gd name="connsiteY1" fmla="*/ 914400 h 914401"/>
              <a:gd name="connsiteX2" fmla="*/ 6079525 w 6079525"/>
              <a:gd name="connsiteY2" fmla="*/ 0 h 914401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85340"/>
              <a:gd name="connsiteX1" fmla="*/ 2230394 w 6104238"/>
              <a:gd name="connsiteY1" fmla="*/ 809365 h 985340"/>
              <a:gd name="connsiteX2" fmla="*/ 3002692 w 6104238"/>
              <a:gd name="connsiteY2" fmla="*/ 920578 h 985340"/>
              <a:gd name="connsiteX3" fmla="*/ 6104238 w 6104238"/>
              <a:gd name="connsiteY3" fmla="*/ 0 h 985340"/>
              <a:gd name="connsiteX0" fmla="*/ 0 w 6104238"/>
              <a:gd name="connsiteY0" fmla="*/ 12356 h 1038378"/>
              <a:gd name="connsiteX1" fmla="*/ 2020329 w 6104238"/>
              <a:gd name="connsiteY1" fmla="*/ 926755 h 1038378"/>
              <a:gd name="connsiteX2" fmla="*/ 3002692 w 6104238"/>
              <a:gd name="connsiteY2" fmla="*/ 920578 h 1038378"/>
              <a:gd name="connsiteX3" fmla="*/ 6104238 w 6104238"/>
              <a:gd name="connsiteY3" fmla="*/ 0 h 1038378"/>
              <a:gd name="connsiteX0" fmla="*/ 0 w 6104238"/>
              <a:gd name="connsiteY0" fmla="*/ 12356 h 1027046"/>
              <a:gd name="connsiteX1" fmla="*/ 2020329 w 6104238"/>
              <a:gd name="connsiteY1" fmla="*/ 926755 h 1027046"/>
              <a:gd name="connsiteX2" fmla="*/ 4151871 w 6104238"/>
              <a:gd name="connsiteY2" fmla="*/ 895865 h 1027046"/>
              <a:gd name="connsiteX3" fmla="*/ 6104238 w 6104238"/>
              <a:gd name="connsiteY3" fmla="*/ 0 h 1027046"/>
              <a:gd name="connsiteX0" fmla="*/ 0 w 6104238"/>
              <a:gd name="connsiteY0" fmla="*/ 12356 h 1008620"/>
              <a:gd name="connsiteX1" fmla="*/ 2026508 w 6104238"/>
              <a:gd name="connsiteY1" fmla="*/ 895863 h 1008620"/>
              <a:gd name="connsiteX2" fmla="*/ 4151871 w 6104238"/>
              <a:gd name="connsiteY2" fmla="*/ 895865 h 1008620"/>
              <a:gd name="connsiteX3" fmla="*/ 6104238 w 6104238"/>
              <a:gd name="connsiteY3" fmla="*/ 0 h 1008620"/>
              <a:gd name="connsiteX0" fmla="*/ 0 w 6147487"/>
              <a:gd name="connsiteY0" fmla="*/ 0 h 1014799"/>
              <a:gd name="connsiteX1" fmla="*/ 2069757 w 6147487"/>
              <a:gd name="connsiteY1" fmla="*/ 902042 h 1014799"/>
              <a:gd name="connsiteX2" fmla="*/ 4195120 w 6147487"/>
              <a:gd name="connsiteY2" fmla="*/ 902044 h 1014799"/>
              <a:gd name="connsiteX3" fmla="*/ 6147487 w 6147487"/>
              <a:gd name="connsiteY3" fmla="*/ 6179 h 1014799"/>
              <a:gd name="connsiteX0" fmla="*/ 0 w 6196914"/>
              <a:gd name="connsiteY0" fmla="*/ 18534 h 1034877"/>
              <a:gd name="connsiteX1" fmla="*/ 2069757 w 6196914"/>
              <a:gd name="connsiteY1" fmla="*/ 920576 h 1034877"/>
              <a:gd name="connsiteX2" fmla="*/ 4195120 w 6196914"/>
              <a:gd name="connsiteY2" fmla="*/ 920578 h 1034877"/>
              <a:gd name="connsiteX3" fmla="*/ 6196914 w 6196914"/>
              <a:gd name="connsiteY3" fmla="*/ 0 h 10348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196914" h="1034877">
                <a:moveTo>
                  <a:pt x="0" y="18534"/>
                </a:moveTo>
                <a:cubicBezTo>
                  <a:pt x="371732" y="151369"/>
                  <a:pt x="1569308" y="769206"/>
                  <a:pt x="2069757" y="920576"/>
                </a:cubicBezTo>
                <a:cubicBezTo>
                  <a:pt x="2570206" y="1071946"/>
                  <a:pt x="3507261" y="1074007"/>
                  <a:pt x="4195120" y="920578"/>
                </a:cubicBezTo>
                <a:cubicBezTo>
                  <a:pt x="4882979" y="767149"/>
                  <a:pt x="5495667" y="226541"/>
                  <a:pt x="6196914" y="0"/>
                </a:cubicBezTo>
              </a:path>
            </a:pathLst>
          </a:custGeom>
          <a:noFill/>
          <a:ln w="57150">
            <a:solidFill>
              <a:srgbClr val="C00000"/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60" name="Freihandform 59"/>
          <p:cNvSpPr/>
          <p:nvPr/>
        </p:nvSpPr>
        <p:spPr>
          <a:xfrm>
            <a:off x="1493271" y="4124397"/>
            <a:ext cx="6196914" cy="1034877"/>
          </a:xfrm>
          <a:custGeom>
            <a:avLst/>
            <a:gdLst>
              <a:gd name="connsiteX0" fmla="*/ 0 w 4411362"/>
              <a:gd name="connsiteY0" fmla="*/ 24713 h 309005"/>
              <a:gd name="connsiteX1" fmla="*/ 2187146 w 4411362"/>
              <a:gd name="connsiteY1" fmla="*/ 308919 h 309005"/>
              <a:gd name="connsiteX2" fmla="*/ 4411362 w 4411362"/>
              <a:gd name="connsiteY2" fmla="*/ 0 h 309005"/>
              <a:gd name="connsiteX0" fmla="*/ 0 w 3639065"/>
              <a:gd name="connsiteY0" fmla="*/ 1587843 h 1600209"/>
              <a:gd name="connsiteX1" fmla="*/ 1414849 w 3639065"/>
              <a:gd name="connsiteY1" fmla="*/ 308919 h 1600209"/>
              <a:gd name="connsiteX2" fmla="*/ 3639065 w 3639065"/>
              <a:gd name="connsiteY2" fmla="*/ 0 h 1600209"/>
              <a:gd name="connsiteX0" fmla="*/ 0 w 3639065"/>
              <a:gd name="connsiteY0" fmla="*/ 1587843 h 2539376"/>
              <a:gd name="connsiteX1" fmla="*/ 3002692 w 3639065"/>
              <a:gd name="connsiteY1" fmla="*/ 2496065 h 2539376"/>
              <a:gd name="connsiteX2" fmla="*/ 3639065 w 3639065"/>
              <a:gd name="connsiteY2" fmla="*/ 0 h 2539376"/>
              <a:gd name="connsiteX0" fmla="*/ 0 w 6079525"/>
              <a:gd name="connsiteY0" fmla="*/ 6178 h 914401"/>
              <a:gd name="connsiteX1" fmla="*/ 3002692 w 6079525"/>
              <a:gd name="connsiteY1" fmla="*/ 914400 h 914401"/>
              <a:gd name="connsiteX2" fmla="*/ 6079525 w 6079525"/>
              <a:gd name="connsiteY2" fmla="*/ 0 h 914401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85340"/>
              <a:gd name="connsiteX1" fmla="*/ 2230394 w 6104238"/>
              <a:gd name="connsiteY1" fmla="*/ 809365 h 985340"/>
              <a:gd name="connsiteX2" fmla="*/ 3002692 w 6104238"/>
              <a:gd name="connsiteY2" fmla="*/ 920578 h 985340"/>
              <a:gd name="connsiteX3" fmla="*/ 6104238 w 6104238"/>
              <a:gd name="connsiteY3" fmla="*/ 0 h 985340"/>
              <a:gd name="connsiteX0" fmla="*/ 0 w 6104238"/>
              <a:gd name="connsiteY0" fmla="*/ 12356 h 1038378"/>
              <a:gd name="connsiteX1" fmla="*/ 2020329 w 6104238"/>
              <a:gd name="connsiteY1" fmla="*/ 926755 h 1038378"/>
              <a:gd name="connsiteX2" fmla="*/ 3002692 w 6104238"/>
              <a:gd name="connsiteY2" fmla="*/ 920578 h 1038378"/>
              <a:gd name="connsiteX3" fmla="*/ 6104238 w 6104238"/>
              <a:gd name="connsiteY3" fmla="*/ 0 h 1038378"/>
              <a:gd name="connsiteX0" fmla="*/ 0 w 6104238"/>
              <a:gd name="connsiteY0" fmla="*/ 12356 h 1027046"/>
              <a:gd name="connsiteX1" fmla="*/ 2020329 w 6104238"/>
              <a:gd name="connsiteY1" fmla="*/ 926755 h 1027046"/>
              <a:gd name="connsiteX2" fmla="*/ 4151871 w 6104238"/>
              <a:gd name="connsiteY2" fmla="*/ 895865 h 1027046"/>
              <a:gd name="connsiteX3" fmla="*/ 6104238 w 6104238"/>
              <a:gd name="connsiteY3" fmla="*/ 0 h 1027046"/>
              <a:gd name="connsiteX0" fmla="*/ 0 w 6104238"/>
              <a:gd name="connsiteY0" fmla="*/ 12356 h 1008620"/>
              <a:gd name="connsiteX1" fmla="*/ 2026508 w 6104238"/>
              <a:gd name="connsiteY1" fmla="*/ 895863 h 1008620"/>
              <a:gd name="connsiteX2" fmla="*/ 4151871 w 6104238"/>
              <a:gd name="connsiteY2" fmla="*/ 895865 h 1008620"/>
              <a:gd name="connsiteX3" fmla="*/ 6104238 w 6104238"/>
              <a:gd name="connsiteY3" fmla="*/ 0 h 1008620"/>
              <a:gd name="connsiteX0" fmla="*/ 0 w 6147487"/>
              <a:gd name="connsiteY0" fmla="*/ 0 h 1014799"/>
              <a:gd name="connsiteX1" fmla="*/ 2069757 w 6147487"/>
              <a:gd name="connsiteY1" fmla="*/ 902042 h 1014799"/>
              <a:gd name="connsiteX2" fmla="*/ 4195120 w 6147487"/>
              <a:gd name="connsiteY2" fmla="*/ 902044 h 1014799"/>
              <a:gd name="connsiteX3" fmla="*/ 6147487 w 6147487"/>
              <a:gd name="connsiteY3" fmla="*/ 6179 h 1014799"/>
              <a:gd name="connsiteX0" fmla="*/ 0 w 6196914"/>
              <a:gd name="connsiteY0" fmla="*/ 18534 h 1034877"/>
              <a:gd name="connsiteX1" fmla="*/ 2069757 w 6196914"/>
              <a:gd name="connsiteY1" fmla="*/ 920576 h 1034877"/>
              <a:gd name="connsiteX2" fmla="*/ 4195120 w 6196914"/>
              <a:gd name="connsiteY2" fmla="*/ 920578 h 1034877"/>
              <a:gd name="connsiteX3" fmla="*/ 6196914 w 6196914"/>
              <a:gd name="connsiteY3" fmla="*/ 0 h 10348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196914" h="1034877">
                <a:moveTo>
                  <a:pt x="0" y="18534"/>
                </a:moveTo>
                <a:cubicBezTo>
                  <a:pt x="371732" y="151369"/>
                  <a:pt x="1569308" y="769206"/>
                  <a:pt x="2069757" y="920576"/>
                </a:cubicBezTo>
                <a:cubicBezTo>
                  <a:pt x="2570206" y="1071946"/>
                  <a:pt x="3507261" y="1074007"/>
                  <a:pt x="4195120" y="920578"/>
                </a:cubicBezTo>
                <a:cubicBezTo>
                  <a:pt x="4882979" y="767149"/>
                  <a:pt x="5495667" y="226541"/>
                  <a:pt x="6196914" y="0"/>
                </a:cubicBezTo>
              </a:path>
            </a:pathLst>
          </a:custGeom>
          <a:noFill/>
          <a:ln w="57150">
            <a:solidFill>
              <a:srgbClr val="0070C0"/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7" name="Freihandform 36"/>
          <p:cNvSpPr/>
          <p:nvPr/>
        </p:nvSpPr>
        <p:spPr>
          <a:xfrm>
            <a:off x="1496666" y="2900262"/>
            <a:ext cx="6196914" cy="18534"/>
          </a:xfrm>
          <a:custGeom>
            <a:avLst/>
            <a:gdLst>
              <a:gd name="connsiteX0" fmla="*/ 0 w 4411362"/>
              <a:gd name="connsiteY0" fmla="*/ 24713 h 309005"/>
              <a:gd name="connsiteX1" fmla="*/ 2187146 w 4411362"/>
              <a:gd name="connsiteY1" fmla="*/ 308919 h 309005"/>
              <a:gd name="connsiteX2" fmla="*/ 4411362 w 4411362"/>
              <a:gd name="connsiteY2" fmla="*/ 0 h 309005"/>
              <a:gd name="connsiteX0" fmla="*/ 0 w 3639065"/>
              <a:gd name="connsiteY0" fmla="*/ 1587843 h 1600209"/>
              <a:gd name="connsiteX1" fmla="*/ 1414849 w 3639065"/>
              <a:gd name="connsiteY1" fmla="*/ 308919 h 1600209"/>
              <a:gd name="connsiteX2" fmla="*/ 3639065 w 3639065"/>
              <a:gd name="connsiteY2" fmla="*/ 0 h 1600209"/>
              <a:gd name="connsiteX0" fmla="*/ 0 w 3639065"/>
              <a:gd name="connsiteY0" fmla="*/ 1587843 h 2539376"/>
              <a:gd name="connsiteX1" fmla="*/ 3002692 w 3639065"/>
              <a:gd name="connsiteY1" fmla="*/ 2496065 h 2539376"/>
              <a:gd name="connsiteX2" fmla="*/ 3639065 w 3639065"/>
              <a:gd name="connsiteY2" fmla="*/ 0 h 2539376"/>
              <a:gd name="connsiteX0" fmla="*/ 0 w 6079525"/>
              <a:gd name="connsiteY0" fmla="*/ 6178 h 914401"/>
              <a:gd name="connsiteX1" fmla="*/ 3002692 w 6079525"/>
              <a:gd name="connsiteY1" fmla="*/ 914400 h 914401"/>
              <a:gd name="connsiteX2" fmla="*/ 6079525 w 6079525"/>
              <a:gd name="connsiteY2" fmla="*/ 0 h 914401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85340"/>
              <a:gd name="connsiteX1" fmla="*/ 2230394 w 6104238"/>
              <a:gd name="connsiteY1" fmla="*/ 809365 h 985340"/>
              <a:gd name="connsiteX2" fmla="*/ 3002692 w 6104238"/>
              <a:gd name="connsiteY2" fmla="*/ 920578 h 985340"/>
              <a:gd name="connsiteX3" fmla="*/ 6104238 w 6104238"/>
              <a:gd name="connsiteY3" fmla="*/ 0 h 985340"/>
              <a:gd name="connsiteX0" fmla="*/ 0 w 6104238"/>
              <a:gd name="connsiteY0" fmla="*/ 12356 h 1038378"/>
              <a:gd name="connsiteX1" fmla="*/ 2020329 w 6104238"/>
              <a:gd name="connsiteY1" fmla="*/ 926755 h 1038378"/>
              <a:gd name="connsiteX2" fmla="*/ 3002692 w 6104238"/>
              <a:gd name="connsiteY2" fmla="*/ 920578 h 1038378"/>
              <a:gd name="connsiteX3" fmla="*/ 6104238 w 6104238"/>
              <a:gd name="connsiteY3" fmla="*/ 0 h 1038378"/>
              <a:gd name="connsiteX0" fmla="*/ 0 w 6104238"/>
              <a:gd name="connsiteY0" fmla="*/ 12356 h 1027046"/>
              <a:gd name="connsiteX1" fmla="*/ 2020329 w 6104238"/>
              <a:gd name="connsiteY1" fmla="*/ 926755 h 1027046"/>
              <a:gd name="connsiteX2" fmla="*/ 4151871 w 6104238"/>
              <a:gd name="connsiteY2" fmla="*/ 895865 h 1027046"/>
              <a:gd name="connsiteX3" fmla="*/ 6104238 w 6104238"/>
              <a:gd name="connsiteY3" fmla="*/ 0 h 1027046"/>
              <a:gd name="connsiteX0" fmla="*/ 0 w 6104238"/>
              <a:gd name="connsiteY0" fmla="*/ 12356 h 1008620"/>
              <a:gd name="connsiteX1" fmla="*/ 2026508 w 6104238"/>
              <a:gd name="connsiteY1" fmla="*/ 895863 h 1008620"/>
              <a:gd name="connsiteX2" fmla="*/ 4151871 w 6104238"/>
              <a:gd name="connsiteY2" fmla="*/ 895865 h 1008620"/>
              <a:gd name="connsiteX3" fmla="*/ 6104238 w 6104238"/>
              <a:gd name="connsiteY3" fmla="*/ 0 h 1008620"/>
              <a:gd name="connsiteX0" fmla="*/ 0 w 6147487"/>
              <a:gd name="connsiteY0" fmla="*/ 0 h 1014799"/>
              <a:gd name="connsiteX1" fmla="*/ 2069757 w 6147487"/>
              <a:gd name="connsiteY1" fmla="*/ 902042 h 1014799"/>
              <a:gd name="connsiteX2" fmla="*/ 4195120 w 6147487"/>
              <a:gd name="connsiteY2" fmla="*/ 902044 h 1014799"/>
              <a:gd name="connsiteX3" fmla="*/ 6147487 w 6147487"/>
              <a:gd name="connsiteY3" fmla="*/ 6179 h 1014799"/>
              <a:gd name="connsiteX0" fmla="*/ 0 w 6196914"/>
              <a:gd name="connsiteY0" fmla="*/ 18534 h 1034877"/>
              <a:gd name="connsiteX1" fmla="*/ 2069757 w 6196914"/>
              <a:gd name="connsiteY1" fmla="*/ 920576 h 1034877"/>
              <a:gd name="connsiteX2" fmla="*/ 4195120 w 6196914"/>
              <a:gd name="connsiteY2" fmla="*/ 920578 h 1034877"/>
              <a:gd name="connsiteX3" fmla="*/ 6196914 w 6196914"/>
              <a:gd name="connsiteY3" fmla="*/ 0 h 1034877"/>
              <a:gd name="connsiteX0" fmla="*/ 0 w 6196914"/>
              <a:gd name="connsiteY0" fmla="*/ 18534 h 920587"/>
              <a:gd name="connsiteX1" fmla="*/ 4195120 w 6196914"/>
              <a:gd name="connsiteY1" fmla="*/ 920578 h 920587"/>
              <a:gd name="connsiteX2" fmla="*/ 6196914 w 6196914"/>
              <a:gd name="connsiteY2" fmla="*/ 0 h 920587"/>
              <a:gd name="connsiteX0" fmla="*/ 0 w 6196914"/>
              <a:gd name="connsiteY0" fmla="*/ 18534 h 18534"/>
              <a:gd name="connsiteX1" fmla="*/ 6196914 w 6196914"/>
              <a:gd name="connsiteY1" fmla="*/ 0 h 18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196914" h="18534">
                <a:moveTo>
                  <a:pt x="0" y="18534"/>
                </a:moveTo>
                <a:lnTo>
                  <a:pt x="6196914" y="0"/>
                </a:lnTo>
              </a:path>
            </a:pathLst>
          </a:custGeom>
          <a:noFill/>
          <a:ln w="57150">
            <a:solidFill>
              <a:srgbClr val="C00000"/>
            </a:solidFill>
            <a:prstDash val="sysDot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9" name="Freihandform 38"/>
          <p:cNvSpPr/>
          <p:nvPr/>
        </p:nvSpPr>
        <p:spPr>
          <a:xfrm>
            <a:off x="1493271" y="4124397"/>
            <a:ext cx="6196914" cy="18534"/>
          </a:xfrm>
          <a:custGeom>
            <a:avLst/>
            <a:gdLst>
              <a:gd name="connsiteX0" fmla="*/ 0 w 4411362"/>
              <a:gd name="connsiteY0" fmla="*/ 24713 h 309005"/>
              <a:gd name="connsiteX1" fmla="*/ 2187146 w 4411362"/>
              <a:gd name="connsiteY1" fmla="*/ 308919 h 309005"/>
              <a:gd name="connsiteX2" fmla="*/ 4411362 w 4411362"/>
              <a:gd name="connsiteY2" fmla="*/ 0 h 309005"/>
              <a:gd name="connsiteX0" fmla="*/ 0 w 3639065"/>
              <a:gd name="connsiteY0" fmla="*/ 1587843 h 1600209"/>
              <a:gd name="connsiteX1" fmla="*/ 1414849 w 3639065"/>
              <a:gd name="connsiteY1" fmla="*/ 308919 h 1600209"/>
              <a:gd name="connsiteX2" fmla="*/ 3639065 w 3639065"/>
              <a:gd name="connsiteY2" fmla="*/ 0 h 1600209"/>
              <a:gd name="connsiteX0" fmla="*/ 0 w 3639065"/>
              <a:gd name="connsiteY0" fmla="*/ 1587843 h 2539376"/>
              <a:gd name="connsiteX1" fmla="*/ 3002692 w 3639065"/>
              <a:gd name="connsiteY1" fmla="*/ 2496065 h 2539376"/>
              <a:gd name="connsiteX2" fmla="*/ 3639065 w 3639065"/>
              <a:gd name="connsiteY2" fmla="*/ 0 h 2539376"/>
              <a:gd name="connsiteX0" fmla="*/ 0 w 6079525"/>
              <a:gd name="connsiteY0" fmla="*/ 6178 h 914401"/>
              <a:gd name="connsiteX1" fmla="*/ 3002692 w 6079525"/>
              <a:gd name="connsiteY1" fmla="*/ 914400 h 914401"/>
              <a:gd name="connsiteX2" fmla="*/ 6079525 w 6079525"/>
              <a:gd name="connsiteY2" fmla="*/ 0 h 914401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85340"/>
              <a:gd name="connsiteX1" fmla="*/ 2230394 w 6104238"/>
              <a:gd name="connsiteY1" fmla="*/ 809365 h 985340"/>
              <a:gd name="connsiteX2" fmla="*/ 3002692 w 6104238"/>
              <a:gd name="connsiteY2" fmla="*/ 920578 h 985340"/>
              <a:gd name="connsiteX3" fmla="*/ 6104238 w 6104238"/>
              <a:gd name="connsiteY3" fmla="*/ 0 h 985340"/>
              <a:gd name="connsiteX0" fmla="*/ 0 w 6104238"/>
              <a:gd name="connsiteY0" fmla="*/ 12356 h 1038378"/>
              <a:gd name="connsiteX1" fmla="*/ 2020329 w 6104238"/>
              <a:gd name="connsiteY1" fmla="*/ 926755 h 1038378"/>
              <a:gd name="connsiteX2" fmla="*/ 3002692 w 6104238"/>
              <a:gd name="connsiteY2" fmla="*/ 920578 h 1038378"/>
              <a:gd name="connsiteX3" fmla="*/ 6104238 w 6104238"/>
              <a:gd name="connsiteY3" fmla="*/ 0 h 1038378"/>
              <a:gd name="connsiteX0" fmla="*/ 0 w 6104238"/>
              <a:gd name="connsiteY0" fmla="*/ 12356 h 1027046"/>
              <a:gd name="connsiteX1" fmla="*/ 2020329 w 6104238"/>
              <a:gd name="connsiteY1" fmla="*/ 926755 h 1027046"/>
              <a:gd name="connsiteX2" fmla="*/ 4151871 w 6104238"/>
              <a:gd name="connsiteY2" fmla="*/ 895865 h 1027046"/>
              <a:gd name="connsiteX3" fmla="*/ 6104238 w 6104238"/>
              <a:gd name="connsiteY3" fmla="*/ 0 h 1027046"/>
              <a:gd name="connsiteX0" fmla="*/ 0 w 6104238"/>
              <a:gd name="connsiteY0" fmla="*/ 12356 h 1008620"/>
              <a:gd name="connsiteX1" fmla="*/ 2026508 w 6104238"/>
              <a:gd name="connsiteY1" fmla="*/ 895863 h 1008620"/>
              <a:gd name="connsiteX2" fmla="*/ 4151871 w 6104238"/>
              <a:gd name="connsiteY2" fmla="*/ 895865 h 1008620"/>
              <a:gd name="connsiteX3" fmla="*/ 6104238 w 6104238"/>
              <a:gd name="connsiteY3" fmla="*/ 0 h 1008620"/>
              <a:gd name="connsiteX0" fmla="*/ 0 w 6147487"/>
              <a:gd name="connsiteY0" fmla="*/ 0 h 1014799"/>
              <a:gd name="connsiteX1" fmla="*/ 2069757 w 6147487"/>
              <a:gd name="connsiteY1" fmla="*/ 902042 h 1014799"/>
              <a:gd name="connsiteX2" fmla="*/ 4195120 w 6147487"/>
              <a:gd name="connsiteY2" fmla="*/ 902044 h 1014799"/>
              <a:gd name="connsiteX3" fmla="*/ 6147487 w 6147487"/>
              <a:gd name="connsiteY3" fmla="*/ 6179 h 1014799"/>
              <a:gd name="connsiteX0" fmla="*/ 0 w 6196914"/>
              <a:gd name="connsiteY0" fmla="*/ 18534 h 1034877"/>
              <a:gd name="connsiteX1" fmla="*/ 2069757 w 6196914"/>
              <a:gd name="connsiteY1" fmla="*/ 920576 h 1034877"/>
              <a:gd name="connsiteX2" fmla="*/ 4195120 w 6196914"/>
              <a:gd name="connsiteY2" fmla="*/ 920578 h 1034877"/>
              <a:gd name="connsiteX3" fmla="*/ 6196914 w 6196914"/>
              <a:gd name="connsiteY3" fmla="*/ 0 h 1034877"/>
              <a:gd name="connsiteX0" fmla="*/ 0 w 6196914"/>
              <a:gd name="connsiteY0" fmla="*/ 18534 h 920587"/>
              <a:gd name="connsiteX1" fmla="*/ 4195120 w 6196914"/>
              <a:gd name="connsiteY1" fmla="*/ 920578 h 920587"/>
              <a:gd name="connsiteX2" fmla="*/ 6196914 w 6196914"/>
              <a:gd name="connsiteY2" fmla="*/ 0 h 920587"/>
              <a:gd name="connsiteX0" fmla="*/ 0 w 6196914"/>
              <a:gd name="connsiteY0" fmla="*/ 18534 h 18534"/>
              <a:gd name="connsiteX1" fmla="*/ 6196914 w 6196914"/>
              <a:gd name="connsiteY1" fmla="*/ 0 h 18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196914" h="18534">
                <a:moveTo>
                  <a:pt x="0" y="18534"/>
                </a:moveTo>
                <a:lnTo>
                  <a:pt x="6196914" y="0"/>
                </a:lnTo>
              </a:path>
            </a:pathLst>
          </a:custGeom>
          <a:noFill/>
          <a:ln w="57150">
            <a:solidFill>
              <a:srgbClr val="0070C0"/>
            </a:solidFill>
            <a:prstDash val="sysDot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0" name="Freihandform 39"/>
          <p:cNvSpPr/>
          <p:nvPr/>
        </p:nvSpPr>
        <p:spPr>
          <a:xfrm>
            <a:off x="1493271" y="5309092"/>
            <a:ext cx="6196914" cy="18534"/>
          </a:xfrm>
          <a:custGeom>
            <a:avLst/>
            <a:gdLst>
              <a:gd name="connsiteX0" fmla="*/ 0 w 4411362"/>
              <a:gd name="connsiteY0" fmla="*/ 24713 h 309005"/>
              <a:gd name="connsiteX1" fmla="*/ 2187146 w 4411362"/>
              <a:gd name="connsiteY1" fmla="*/ 308919 h 309005"/>
              <a:gd name="connsiteX2" fmla="*/ 4411362 w 4411362"/>
              <a:gd name="connsiteY2" fmla="*/ 0 h 309005"/>
              <a:gd name="connsiteX0" fmla="*/ 0 w 3639065"/>
              <a:gd name="connsiteY0" fmla="*/ 1587843 h 1600209"/>
              <a:gd name="connsiteX1" fmla="*/ 1414849 w 3639065"/>
              <a:gd name="connsiteY1" fmla="*/ 308919 h 1600209"/>
              <a:gd name="connsiteX2" fmla="*/ 3639065 w 3639065"/>
              <a:gd name="connsiteY2" fmla="*/ 0 h 1600209"/>
              <a:gd name="connsiteX0" fmla="*/ 0 w 3639065"/>
              <a:gd name="connsiteY0" fmla="*/ 1587843 h 2539376"/>
              <a:gd name="connsiteX1" fmla="*/ 3002692 w 3639065"/>
              <a:gd name="connsiteY1" fmla="*/ 2496065 h 2539376"/>
              <a:gd name="connsiteX2" fmla="*/ 3639065 w 3639065"/>
              <a:gd name="connsiteY2" fmla="*/ 0 h 2539376"/>
              <a:gd name="connsiteX0" fmla="*/ 0 w 6079525"/>
              <a:gd name="connsiteY0" fmla="*/ 6178 h 914401"/>
              <a:gd name="connsiteX1" fmla="*/ 3002692 w 6079525"/>
              <a:gd name="connsiteY1" fmla="*/ 914400 h 914401"/>
              <a:gd name="connsiteX2" fmla="*/ 6079525 w 6079525"/>
              <a:gd name="connsiteY2" fmla="*/ 0 h 914401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85340"/>
              <a:gd name="connsiteX1" fmla="*/ 2230394 w 6104238"/>
              <a:gd name="connsiteY1" fmla="*/ 809365 h 985340"/>
              <a:gd name="connsiteX2" fmla="*/ 3002692 w 6104238"/>
              <a:gd name="connsiteY2" fmla="*/ 920578 h 985340"/>
              <a:gd name="connsiteX3" fmla="*/ 6104238 w 6104238"/>
              <a:gd name="connsiteY3" fmla="*/ 0 h 985340"/>
              <a:gd name="connsiteX0" fmla="*/ 0 w 6104238"/>
              <a:gd name="connsiteY0" fmla="*/ 12356 h 1038378"/>
              <a:gd name="connsiteX1" fmla="*/ 2020329 w 6104238"/>
              <a:gd name="connsiteY1" fmla="*/ 926755 h 1038378"/>
              <a:gd name="connsiteX2" fmla="*/ 3002692 w 6104238"/>
              <a:gd name="connsiteY2" fmla="*/ 920578 h 1038378"/>
              <a:gd name="connsiteX3" fmla="*/ 6104238 w 6104238"/>
              <a:gd name="connsiteY3" fmla="*/ 0 h 1038378"/>
              <a:gd name="connsiteX0" fmla="*/ 0 w 6104238"/>
              <a:gd name="connsiteY0" fmla="*/ 12356 h 1027046"/>
              <a:gd name="connsiteX1" fmla="*/ 2020329 w 6104238"/>
              <a:gd name="connsiteY1" fmla="*/ 926755 h 1027046"/>
              <a:gd name="connsiteX2" fmla="*/ 4151871 w 6104238"/>
              <a:gd name="connsiteY2" fmla="*/ 895865 h 1027046"/>
              <a:gd name="connsiteX3" fmla="*/ 6104238 w 6104238"/>
              <a:gd name="connsiteY3" fmla="*/ 0 h 1027046"/>
              <a:gd name="connsiteX0" fmla="*/ 0 w 6104238"/>
              <a:gd name="connsiteY0" fmla="*/ 12356 h 1008620"/>
              <a:gd name="connsiteX1" fmla="*/ 2026508 w 6104238"/>
              <a:gd name="connsiteY1" fmla="*/ 895863 h 1008620"/>
              <a:gd name="connsiteX2" fmla="*/ 4151871 w 6104238"/>
              <a:gd name="connsiteY2" fmla="*/ 895865 h 1008620"/>
              <a:gd name="connsiteX3" fmla="*/ 6104238 w 6104238"/>
              <a:gd name="connsiteY3" fmla="*/ 0 h 1008620"/>
              <a:gd name="connsiteX0" fmla="*/ 0 w 6147487"/>
              <a:gd name="connsiteY0" fmla="*/ 0 h 1014799"/>
              <a:gd name="connsiteX1" fmla="*/ 2069757 w 6147487"/>
              <a:gd name="connsiteY1" fmla="*/ 902042 h 1014799"/>
              <a:gd name="connsiteX2" fmla="*/ 4195120 w 6147487"/>
              <a:gd name="connsiteY2" fmla="*/ 902044 h 1014799"/>
              <a:gd name="connsiteX3" fmla="*/ 6147487 w 6147487"/>
              <a:gd name="connsiteY3" fmla="*/ 6179 h 1014799"/>
              <a:gd name="connsiteX0" fmla="*/ 0 w 6196914"/>
              <a:gd name="connsiteY0" fmla="*/ 18534 h 1034877"/>
              <a:gd name="connsiteX1" fmla="*/ 2069757 w 6196914"/>
              <a:gd name="connsiteY1" fmla="*/ 920576 h 1034877"/>
              <a:gd name="connsiteX2" fmla="*/ 4195120 w 6196914"/>
              <a:gd name="connsiteY2" fmla="*/ 920578 h 1034877"/>
              <a:gd name="connsiteX3" fmla="*/ 6196914 w 6196914"/>
              <a:gd name="connsiteY3" fmla="*/ 0 h 1034877"/>
              <a:gd name="connsiteX0" fmla="*/ 0 w 6196914"/>
              <a:gd name="connsiteY0" fmla="*/ 18534 h 920587"/>
              <a:gd name="connsiteX1" fmla="*/ 4195120 w 6196914"/>
              <a:gd name="connsiteY1" fmla="*/ 920578 h 920587"/>
              <a:gd name="connsiteX2" fmla="*/ 6196914 w 6196914"/>
              <a:gd name="connsiteY2" fmla="*/ 0 h 920587"/>
              <a:gd name="connsiteX0" fmla="*/ 0 w 6196914"/>
              <a:gd name="connsiteY0" fmla="*/ 18534 h 18534"/>
              <a:gd name="connsiteX1" fmla="*/ 6196914 w 6196914"/>
              <a:gd name="connsiteY1" fmla="*/ 0 h 18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196914" h="18534">
                <a:moveTo>
                  <a:pt x="0" y="18534"/>
                </a:moveTo>
                <a:lnTo>
                  <a:pt x="6196914" y="0"/>
                </a:lnTo>
              </a:path>
            </a:pathLst>
          </a:custGeom>
          <a:noFill/>
          <a:ln w="57150">
            <a:solidFill>
              <a:srgbClr val="00B050"/>
            </a:solidFill>
            <a:prstDash val="sysDot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36" name="Grafik 3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4034" y="2030957"/>
            <a:ext cx="1757394" cy="13196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859427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Congestion Again!</a:t>
            </a:r>
            <a:endParaRPr lang="de-DE" dirty="0"/>
          </a:p>
        </p:txBody>
      </p:sp>
      <p:sp>
        <p:nvSpPr>
          <p:cNvPr id="4" name="Oval 19"/>
          <p:cNvSpPr/>
          <p:nvPr/>
        </p:nvSpPr>
        <p:spPr>
          <a:xfrm>
            <a:off x="3199168" y="4976135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5" name="Oval 19"/>
          <p:cNvSpPr/>
          <p:nvPr/>
        </p:nvSpPr>
        <p:spPr>
          <a:xfrm>
            <a:off x="5431416" y="4976135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2" name="Oval 19"/>
          <p:cNvSpPr/>
          <p:nvPr/>
        </p:nvSpPr>
        <p:spPr>
          <a:xfrm>
            <a:off x="3199168" y="3751999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3" name="Oval 19"/>
          <p:cNvSpPr/>
          <p:nvPr/>
        </p:nvSpPr>
        <p:spPr>
          <a:xfrm>
            <a:off x="5431416" y="3751999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6" name="Oval 19"/>
          <p:cNvSpPr/>
          <p:nvPr/>
        </p:nvSpPr>
        <p:spPr>
          <a:xfrm>
            <a:off x="3199168" y="2527863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7" name="Oval 19"/>
          <p:cNvSpPr/>
          <p:nvPr/>
        </p:nvSpPr>
        <p:spPr>
          <a:xfrm>
            <a:off x="5431416" y="2527863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cxnSp>
        <p:nvCxnSpPr>
          <p:cNvPr id="21" name="Gerade Verbindung mit Pfeil 20"/>
          <p:cNvCxnSpPr>
            <a:stCxn id="10" idx="6"/>
            <a:endCxn id="4" idx="2"/>
          </p:cNvCxnSpPr>
          <p:nvPr/>
        </p:nvCxnSpPr>
        <p:spPr>
          <a:xfrm>
            <a:off x="1547664" y="5229200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" name="Oval 19"/>
          <p:cNvSpPr/>
          <p:nvPr/>
        </p:nvSpPr>
        <p:spPr>
          <a:xfrm>
            <a:off x="966920" y="4976135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B05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cxnSp>
        <p:nvCxnSpPr>
          <p:cNvPr id="23" name="Gerade Verbindung mit Pfeil 22"/>
          <p:cNvCxnSpPr>
            <a:stCxn id="14" idx="6"/>
            <a:endCxn id="12" idx="2"/>
          </p:cNvCxnSpPr>
          <p:nvPr/>
        </p:nvCxnSpPr>
        <p:spPr>
          <a:xfrm>
            <a:off x="1547664" y="4005064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Gerade Verbindung mit Pfeil 25"/>
          <p:cNvCxnSpPr>
            <a:stCxn id="18" idx="6"/>
            <a:endCxn id="16" idx="2"/>
          </p:cNvCxnSpPr>
          <p:nvPr/>
        </p:nvCxnSpPr>
        <p:spPr>
          <a:xfrm>
            <a:off x="1547664" y="2780928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9" name="Gerade Verbindung mit Pfeil 28"/>
          <p:cNvCxnSpPr>
            <a:stCxn id="4" idx="6"/>
            <a:endCxn id="5" idx="2"/>
          </p:cNvCxnSpPr>
          <p:nvPr/>
        </p:nvCxnSpPr>
        <p:spPr>
          <a:xfrm>
            <a:off x="3779912" y="5229200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2" name="Gerade Verbindung mit Pfeil 31"/>
          <p:cNvCxnSpPr>
            <a:stCxn id="12" idx="6"/>
            <a:endCxn id="13" idx="2"/>
          </p:cNvCxnSpPr>
          <p:nvPr/>
        </p:nvCxnSpPr>
        <p:spPr>
          <a:xfrm>
            <a:off x="3779912" y="4005064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5" name="Gerade Verbindung mit Pfeil 34"/>
          <p:cNvCxnSpPr>
            <a:stCxn id="16" idx="6"/>
            <a:endCxn id="17" idx="2"/>
          </p:cNvCxnSpPr>
          <p:nvPr/>
        </p:nvCxnSpPr>
        <p:spPr>
          <a:xfrm>
            <a:off x="3779912" y="2780928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8" name="Gerade Verbindung mit Pfeil 37"/>
          <p:cNvCxnSpPr>
            <a:stCxn id="17" idx="6"/>
            <a:endCxn id="19" idx="2"/>
          </p:cNvCxnSpPr>
          <p:nvPr/>
        </p:nvCxnSpPr>
        <p:spPr>
          <a:xfrm>
            <a:off x="6012160" y="2780928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1" name="Gerade Verbindung mit Pfeil 40"/>
          <p:cNvCxnSpPr>
            <a:stCxn id="13" idx="6"/>
            <a:endCxn id="15" idx="2"/>
          </p:cNvCxnSpPr>
          <p:nvPr/>
        </p:nvCxnSpPr>
        <p:spPr>
          <a:xfrm>
            <a:off x="6012160" y="4005064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4" name="Gerade Verbindung mit Pfeil 43"/>
          <p:cNvCxnSpPr>
            <a:stCxn id="5" idx="6"/>
            <a:endCxn id="11" idx="2"/>
          </p:cNvCxnSpPr>
          <p:nvPr/>
        </p:nvCxnSpPr>
        <p:spPr>
          <a:xfrm>
            <a:off x="6012160" y="5229200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7" name="Gerade Verbindung mit Pfeil 46"/>
          <p:cNvCxnSpPr>
            <a:stCxn id="14" idx="5"/>
            <a:endCxn id="4" idx="1"/>
          </p:cNvCxnSpPr>
          <p:nvPr/>
        </p:nvCxnSpPr>
        <p:spPr>
          <a:xfrm>
            <a:off x="1462616" y="4184008"/>
            <a:ext cx="1821600" cy="866248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0" name="Gerade Verbindung mit Pfeil 49"/>
          <p:cNvCxnSpPr>
            <a:stCxn id="18" idx="5"/>
            <a:endCxn id="12" idx="1"/>
          </p:cNvCxnSpPr>
          <p:nvPr/>
        </p:nvCxnSpPr>
        <p:spPr>
          <a:xfrm>
            <a:off x="1462616" y="2959872"/>
            <a:ext cx="1821600" cy="866248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3" name="Gerade Verbindung mit Pfeil 52"/>
          <p:cNvCxnSpPr>
            <a:stCxn id="13" idx="7"/>
            <a:endCxn id="19" idx="3"/>
          </p:cNvCxnSpPr>
          <p:nvPr/>
        </p:nvCxnSpPr>
        <p:spPr>
          <a:xfrm flipV="1">
            <a:off x="5927112" y="2959872"/>
            <a:ext cx="1821600" cy="866248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6" name="Gerade Verbindung mit Pfeil 55"/>
          <p:cNvCxnSpPr>
            <a:stCxn id="5" idx="7"/>
            <a:endCxn id="15" idx="3"/>
          </p:cNvCxnSpPr>
          <p:nvPr/>
        </p:nvCxnSpPr>
        <p:spPr>
          <a:xfrm flipV="1">
            <a:off x="5927112" y="4184008"/>
            <a:ext cx="1821600" cy="866248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Oval 19"/>
          <p:cNvSpPr/>
          <p:nvPr/>
        </p:nvSpPr>
        <p:spPr>
          <a:xfrm>
            <a:off x="7663664" y="4976135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B05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4" name="Oval 19"/>
          <p:cNvSpPr/>
          <p:nvPr/>
        </p:nvSpPr>
        <p:spPr>
          <a:xfrm>
            <a:off x="966920" y="3751999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70C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5" name="Oval 19"/>
          <p:cNvSpPr/>
          <p:nvPr/>
        </p:nvSpPr>
        <p:spPr>
          <a:xfrm>
            <a:off x="7663664" y="3751999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70C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8" name="Oval 19"/>
          <p:cNvSpPr/>
          <p:nvPr/>
        </p:nvSpPr>
        <p:spPr>
          <a:xfrm>
            <a:off x="966920" y="2527863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C0000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9" name="Oval 19"/>
          <p:cNvSpPr/>
          <p:nvPr/>
        </p:nvSpPr>
        <p:spPr>
          <a:xfrm>
            <a:off x="7663664" y="2527863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C0000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59" name="Freihandform 58"/>
          <p:cNvSpPr/>
          <p:nvPr/>
        </p:nvSpPr>
        <p:spPr>
          <a:xfrm>
            <a:off x="1496666" y="2900262"/>
            <a:ext cx="6196914" cy="1034877"/>
          </a:xfrm>
          <a:custGeom>
            <a:avLst/>
            <a:gdLst>
              <a:gd name="connsiteX0" fmla="*/ 0 w 4411362"/>
              <a:gd name="connsiteY0" fmla="*/ 24713 h 309005"/>
              <a:gd name="connsiteX1" fmla="*/ 2187146 w 4411362"/>
              <a:gd name="connsiteY1" fmla="*/ 308919 h 309005"/>
              <a:gd name="connsiteX2" fmla="*/ 4411362 w 4411362"/>
              <a:gd name="connsiteY2" fmla="*/ 0 h 309005"/>
              <a:gd name="connsiteX0" fmla="*/ 0 w 3639065"/>
              <a:gd name="connsiteY0" fmla="*/ 1587843 h 1600209"/>
              <a:gd name="connsiteX1" fmla="*/ 1414849 w 3639065"/>
              <a:gd name="connsiteY1" fmla="*/ 308919 h 1600209"/>
              <a:gd name="connsiteX2" fmla="*/ 3639065 w 3639065"/>
              <a:gd name="connsiteY2" fmla="*/ 0 h 1600209"/>
              <a:gd name="connsiteX0" fmla="*/ 0 w 3639065"/>
              <a:gd name="connsiteY0" fmla="*/ 1587843 h 2539376"/>
              <a:gd name="connsiteX1" fmla="*/ 3002692 w 3639065"/>
              <a:gd name="connsiteY1" fmla="*/ 2496065 h 2539376"/>
              <a:gd name="connsiteX2" fmla="*/ 3639065 w 3639065"/>
              <a:gd name="connsiteY2" fmla="*/ 0 h 2539376"/>
              <a:gd name="connsiteX0" fmla="*/ 0 w 6079525"/>
              <a:gd name="connsiteY0" fmla="*/ 6178 h 914401"/>
              <a:gd name="connsiteX1" fmla="*/ 3002692 w 6079525"/>
              <a:gd name="connsiteY1" fmla="*/ 914400 h 914401"/>
              <a:gd name="connsiteX2" fmla="*/ 6079525 w 6079525"/>
              <a:gd name="connsiteY2" fmla="*/ 0 h 914401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85340"/>
              <a:gd name="connsiteX1" fmla="*/ 2230394 w 6104238"/>
              <a:gd name="connsiteY1" fmla="*/ 809365 h 985340"/>
              <a:gd name="connsiteX2" fmla="*/ 3002692 w 6104238"/>
              <a:gd name="connsiteY2" fmla="*/ 920578 h 985340"/>
              <a:gd name="connsiteX3" fmla="*/ 6104238 w 6104238"/>
              <a:gd name="connsiteY3" fmla="*/ 0 h 985340"/>
              <a:gd name="connsiteX0" fmla="*/ 0 w 6104238"/>
              <a:gd name="connsiteY0" fmla="*/ 12356 h 1038378"/>
              <a:gd name="connsiteX1" fmla="*/ 2020329 w 6104238"/>
              <a:gd name="connsiteY1" fmla="*/ 926755 h 1038378"/>
              <a:gd name="connsiteX2" fmla="*/ 3002692 w 6104238"/>
              <a:gd name="connsiteY2" fmla="*/ 920578 h 1038378"/>
              <a:gd name="connsiteX3" fmla="*/ 6104238 w 6104238"/>
              <a:gd name="connsiteY3" fmla="*/ 0 h 1038378"/>
              <a:gd name="connsiteX0" fmla="*/ 0 w 6104238"/>
              <a:gd name="connsiteY0" fmla="*/ 12356 h 1027046"/>
              <a:gd name="connsiteX1" fmla="*/ 2020329 w 6104238"/>
              <a:gd name="connsiteY1" fmla="*/ 926755 h 1027046"/>
              <a:gd name="connsiteX2" fmla="*/ 4151871 w 6104238"/>
              <a:gd name="connsiteY2" fmla="*/ 895865 h 1027046"/>
              <a:gd name="connsiteX3" fmla="*/ 6104238 w 6104238"/>
              <a:gd name="connsiteY3" fmla="*/ 0 h 1027046"/>
              <a:gd name="connsiteX0" fmla="*/ 0 w 6104238"/>
              <a:gd name="connsiteY0" fmla="*/ 12356 h 1008620"/>
              <a:gd name="connsiteX1" fmla="*/ 2026508 w 6104238"/>
              <a:gd name="connsiteY1" fmla="*/ 895863 h 1008620"/>
              <a:gd name="connsiteX2" fmla="*/ 4151871 w 6104238"/>
              <a:gd name="connsiteY2" fmla="*/ 895865 h 1008620"/>
              <a:gd name="connsiteX3" fmla="*/ 6104238 w 6104238"/>
              <a:gd name="connsiteY3" fmla="*/ 0 h 1008620"/>
              <a:gd name="connsiteX0" fmla="*/ 0 w 6147487"/>
              <a:gd name="connsiteY0" fmla="*/ 0 h 1014799"/>
              <a:gd name="connsiteX1" fmla="*/ 2069757 w 6147487"/>
              <a:gd name="connsiteY1" fmla="*/ 902042 h 1014799"/>
              <a:gd name="connsiteX2" fmla="*/ 4195120 w 6147487"/>
              <a:gd name="connsiteY2" fmla="*/ 902044 h 1014799"/>
              <a:gd name="connsiteX3" fmla="*/ 6147487 w 6147487"/>
              <a:gd name="connsiteY3" fmla="*/ 6179 h 1014799"/>
              <a:gd name="connsiteX0" fmla="*/ 0 w 6196914"/>
              <a:gd name="connsiteY0" fmla="*/ 18534 h 1034877"/>
              <a:gd name="connsiteX1" fmla="*/ 2069757 w 6196914"/>
              <a:gd name="connsiteY1" fmla="*/ 920576 h 1034877"/>
              <a:gd name="connsiteX2" fmla="*/ 4195120 w 6196914"/>
              <a:gd name="connsiteY2" fmla="*/ 920578 h 1034877"/>
              <a:gd name="connsiteX3" fmla="*/ 6196914 w 6196914"/>
              <a:gd name="connsiteY3" fmla="*/ 0 h 10348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196914" h="1034877">
                <a:moveTo>
                  <a:pt x="0" y="18534"/>
                </a:moveTo>
                <a:cubicBezTo>
                  <a:pt x="371732" y="151369"/>
                  <a:pt x="1569308" y="769206"/>
                  <a:pt x="2069757" y="920576"/>
                </a:cubicBezTo>
                <a:cubicBezTo>
                  <a:pt x="2570206" y="1071946"/>
                  <a:pt x="3507261" y="1074007"/>
                  <a:pt x="4195120" y="920578"/>
                </a:cubicBezTo>
                <a:cubicBezTo>
                  <a:pt x="4882979" y="767149"/>
                  <a:pt x="5495667" y="226541"/>
                  <a:pt x="6196914" y="0"/>
                </a:cubicBezTo>
              </a:path>
            </a:pathLst>
          </a:custGeom>
          <a:noFill/>
          <a:ln w="57150">
            <a:solidFill>
              <a:srgbClr val="C00000"/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7" name="Freihandform 36"/>
          <p:cNvSpPr/>
          <p:nvPr/>
        </p:nvSpPr>
        <p:spPr>
          <a:xfrm>
            <a:off x="1493271" y="4124397"/>
            <a:ext cx="6196914" cy="18534"/>
          </a:xfrm>
          <a:custGeom>
            <a:avLst/>
            <a:gdLst>
              <a:gd name="connsiteX0" fmla="*/ 0 w 4411362"/>
              <a:gd name="connsiteY0" fmla="*/ 24713 h 309005"/>
              <a:gd name="connsiteX1" fmla="*/ 2187146 w 4411362"/>
              <a:gd name="connsiteY1" fmla="*/ 308919 h 309005"/>
              <a:gd name="connsiteX2" fmla="*/ 4411362 w 4411362"/>
              <a:gd name="connsiteY2" fmla="*/ 0 h 309005"/>
              <a:gd name="connsiteX0" fmla="*/ 0 w 3639065"/>
              <a:gd name="connsiteY0" fmla="*/ 1587843 h 1600209"/>
              <a:gd name="connsiteX1" fmla="*/ 1414849 w 3639065"/>
              <a:gd name="connsiteY1" fmla="*/ 308919 h 1600209"/>
              <a:gd name="connsiteX2" fmla="*/ 3639065 w 3639065"/>
              <a:gd name="connsiteY2" fmla="*/ 0 h 1600209"/>
              <a:gd name="connsiteX0" fmla="*/ 0 w 3639065"/>
              <a:gd name="connsiteY0" fmla="*/ 1587843 h 2539376"/>
              <a:gd name="connsiteX1" fmla="*/ 3002692 w 3639065"/>
              <a:gd name="connsiteY1" fmla="*/ 2496065 h 2539376"/>
              <a:gd name="connsiteX2" fmla="*/ 3639065 w 3639065"/>
              <a:gd name="connsiteY2" fmla="*/ 0 h 2539376"/>
              <a:gd name="connsiteX0" fmla="*/ 0 w 6079525"/>
              <a:gd name="connsiteY0" fmla="*/ 6178 h 914401"/>
              <a:gd name="connsiteX1" fmla="*/ 3002692 w 6079525"/>
              <a:gd name="connsiteY1" fmla="*/ 914400 h 914401"/>
              <a:gd name="connsiteX2" fmla="*/ 6079525 w 6079525"/>
              <a:gd name="connsiteY2" fmla="*/ 0 h 914401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85340"/>
              <a:gd name="connsiteX1" fmla="*/ 2230394 w 6104238"/>
              <a:gd name="connsiteY1" fmla="*/ 809365 h 985340"/>
              <a:gd name="connsiteX2" fmla="*/ 3002692 w 6104238"/>
              <a:gd name="connsiteY2" fmla="*/ 920578 h 985340"/>
              <a:gd name="connsiteX3" fmla="*/ 6104238 w 6104238"/>
              <a:gd name="connsiteY3" fmla="*/ 0 h 985340"/>
              <a:gd name="connsiteX0" fmla="*/ 0 w 6104238"/>
              <a:gd name="connsiteY0" fmla="*/ 12356 h 1038378"/>
              <a:gd name="connsiteX1" fmla="*/ 2020329 w 6104238"/>
              <a:gd name="connsiteY1" fmla="*/ 926755 h 1038378"/>
              <a:gd name="connsiteX2" fmla="*/ 3002692 w 6104238"/>
              <a:gd name="connsiteY2" fmla="*/ 920578 h 1038378"/>
              <a:gd name="connsiteX3" fmla="*/ 6104238 w 6104238"/>
              <a:gd name="connsiteY3" fmla="*/ 0 h 1038378"/>
              <a:gd name="connsiteX0" fmla="*/ 0 w 6104238"/>
              <a:gd name="connsiteY0" fmla="*/ 12356 h 1027046"/>
              <a:gd name="connsiteX1" fmla="*/ 2020329 w 6104238"/>
              <a:gd name="connsiteY1" fmla="*/ 926755 h 1027046"/>
              <a:gd name="connsiteX2" fmla="*/ 4151871 w 6104238"/>
              <a:gd name="connsiteY2" fmla="*/ 895865 h 1027046"/>
              <a:gd name="connsiteX3" fmla="*/ 6104238 w 6104238"/>
              <a:gd name="connsiteY3" fmla="*/ 0 h 1027046"/>
              <a:gd name="connsiteX0" fmla="*/ 0 w 6104238"/>
              <a:gd name="connsiteY0" fmla="*/ 12356 h 1008620"/>
              <a:gd name="connsiteX1" fmla="*/ 2026508 w 6104238"/>
              <a:gd name="connsiteY1" fmla="*/ 895863 h 1008620"/>
              <a:gd name="connsiteX2" fmla="*/ 4151871 w 6104238"/>
              <a:gd name="connsiteY2" fmla="*/ 895865 h 1008620"/>
              <a:gd name="connsiteX3" fmla="*/ 6104238 w 6104238"/>
              <a:gd name="connsiteY3" fmla="*/ 0 h 1008620"/>
              <a:gd name="connsiteX0" fmla="*/ 0 w 6147487"/>
              <a:gd name="connsiteY0" fmla="*/ 0 h 1014799"/>
              <a:gd name="connsiteX1" fmla="*/ 2069757 w 6147487"/>
              <a:gd name="connsiteY1" fmla="*/ 902042 h 1014799"/>
              <a:gd name="connsiteX2" fmla="*/ 4195120 w 6147487"/>
              <a:gd name="connsiteY2" fmla="*/ 902044 h 1014799"/>
              <a:gd name="connsiteX3" fmla="*/ 6147487 w 6147487"/>
              <a:gd name="connsiteY3" fmla="*/ 6179 h 1014799"/>
              <a:gd name="connsiteX0" fmla="*/ 0 w 6196914"/>
              <a:gd name="connsiteY0" fmla="*/ 18534 h 1034877"/>
              <a:gd name="connsiteX1" fmla="*/ 2069757 w 6196914"/>
              <a:gd name="connsiteY1" fmla="*/ 920576 h 1034877"/>
              <a:gd name="connsiteX2" fmla="*/ 4195120 w 6196914"/>
              <a:gd name="connsiteY2" fmla="*/ 920578 h 1034877"/>
              <a:gd name="connsiteX3" fmla="*/ 6196914 w 6196914"/>
              <a:gd name="connsiteY3" fmla="*/ 0 h 1034877"/>
              <a:gd name="connsiteX0" fmla="*/ 0 w 6196914"/>
              <a:gd name="connsiteY0" fmla="*/ 18534 h 920587"/>
              <a:gd name="connsiteX1" fmla="*/ 4195120 w 6196914"/>
              <a:gd name="connsiteY1" fmla="*/ 920578 h 920587"/>
              <a:gd name="connsiteX2" fmla="*/ 6196914 w 6196914"/>
              <a:gd name="connsiteY2" fmla="*/ 0 h 920587"/>
              <a:gd name="connsiteX0" fmla="*/ 0 w 6196914"/>
              <a:gd name="connsiteY0" fmla="*/ 18534 h 18534"/>
              <a:gd name="connsiteX1" fmla="*/ 6196914 w 6196914"/>
              <a:gd name="connsiteY1" fmla="*/ 0 h 18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196914" h="18534">
                <a:moveTo>
                  <a:pt x="0" y="18534"/>
                </a:moveTo>
                <a:lnTo>
                  <a:pt x="6196914" y="0"/>
                </a:lnTo>
              </a:path>
            </a:pathLst>
          </a:custGeom>
          <a:noFill/>
          <a:ln w="57150">
            <a:solidFill>
              <a:srgbClr val="0070C0"/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0" name="Freihandform 39"/>
          <p:cNvSpPr/>
          <p:nvPr/>
        </p:nvSpPr>
        <p:spPr>
          <a:xfrm>
            <a:off x="1496666" y="2900262"/>
            <a:ext cx="6196914" cy="18534"/>
          </a:xfrm>
          <a:custGeom>
            <a:avLst/>
            <a:gdLst>
              <a:gd name="connsiteX0" fmla="*/ 0 w 4411362"/>
              <a:gd name="connsiteY0" fmla="*/ 24713 h 309005"/>
              <a:gd name="connsiteX1" fmla="*/ 2187146 w 4411362"/>
              <a:gd name="connsiteY1" fmla="*/ 308919 h 309005"/>
              <a:gd name="connsiteX2" fmla="*/ 4411362 w 4411362"/>
              <a:gd name="connsiteY2" fmla="*/ 0 h 309005"/>
              <a:gd name="connsiteX0" fmla="*/ 0 w 3639065"/>
              <a:gd name="connsiteY0" fmla="*/ 1587843 h 1600209"/>
              <a:gd name="connsiteX1" fmla="*/ 1414849 w 3639065"/>
              <a:gd name="connsiteY1" fmla="*/ 308919 h 1600209"/>
              <a:gd name="connsiteX2" fmla="*/ 3639065 w 3639065"/>
              <a:gd name="connsiteY2" fmla="*/ 0 h 1600209"/>
              <a:gd name="connsiteX0" fmla="*/ 0 w 3639065"/>
              <a:gd name="connsiteY0" fmla="*/ 1587843 h 2539376"/>
              <a:gd name="connsiteX1" fmla="*/ 3002692 w 3639065"/>
              <a:gd name="connsiteY1" fmla="*/ 2496065 h 2539376"/>
              <a:gd name="connsiteX2" fmla="*/ 3639065 w 3639065"/>
              <a:gd name="connsiteY2" fmla="*/ 0 h 2539376"/>
              <a:gd name="connsiteX0" fmla="*/ 0 w 6079525"/>
              <a:gd name="connsiteY0" fmla="*/ 6178 h 914401"/>
              <a:gd name="connsiteX1" fmla="*/ 3002692 w 6079525"/>
              <a:gd name="connsiteY1" fmla="*/ 914400 h 914401"/>
              <a:gd name="connsiteX2" fmla="*/ 6079525 w 6079525"/>
              <a:gd name="connsiteY2" fmla="*/ 0 h 914401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85340"/>
              <a:gd name="connsiteX1" fmla="*/ 2230394 w 6104238"/>
              <a:gd name="connsiteY1" fmla="*/ 809365 h 985340"/>
              <a:gd name="connsiteX2" fmla="*/ 3002692 w 6104238"/>
              <a:gd name="connsiteY2" fmla="*/ 920578 h 985340"/>
              <a:gd name="connsiteX3" fmla="*/ 6104238 w 6104238"/>
              <a:gd name="connsiteY3" fmla="*/ 0 h 985340"/>
              <a:gd name="connsiteX0" fmla="*/ 0 w 6104238"/>
              <a:gd name="connsiteY0" fmla="*/ 12356 h 1038378"/>
              <a:gd name="connsiteX1" fmla="*/ 2020329 w 6104238"/>
              <a:gd name="connsiteY1" fmla="*/ 926755 h 1038378"/>
              <a:gd name="connsiteX2" fmla="*/ 3002692 w 6104238"/>
              <a:gd name="connsiteY2" fmla="*/ 920578 h 1038378"/>
              <a:gd name="connsiteX3" fmla="*/ 6104238 w 6104238"/>
              <a:gd name="connsiteY3" fmla="*/ 0 h 1038378"/>
              <a:gd name="connsiteX0" fmla="*/ 0 w 6104238"/>
              <a:gd name="connsiteY0" fmla="*/ 12356 h 1027046"/>
              <a:gd name="connsiteX1" fmla="*/ 2020329 w 6104238"/>
              <a:gd name="connsiteY1" fmla="*/ 926755 h 1027046"/>
              <a:gd name="connsiteX2" fmla="*/ 4151871 w 6104238"/>
              <a:gd name="connsiteY2" fmla="*/ 895865 h 1027046"/>
              <a:gd name="connsiteX3" fmla="*/ 6104238 w 6104238"/>
              <a:gd name="connsiteY3" fmla="*/ 0 h 1027046"/>
              <a:gd name="connsiteX0" fmla="*/ 0 w 6104238"/>
              <a:gd name="connsiteY0" fmla="*/ 12356 h 1008620"/>
              <a:gd name="connsiteX1" fmla="*/ 2026508 w 6104238"/>
              <a:gd name="connsiteY1" fmla="*/ 895863 h 1008620"/>
              <a:gd name="connsiteX2" fmla="*/ 4151871 w 6104238"/>
              <a:gd name="connsiteY2" fmla="*/ 895865 h 1008620"/>
              <a:gd name="connsiteX3" fmla="*/ 6104238 w 6104238"/>
              <a:gd name="connsiteY3" fmla="*/ 0 h 1008620"/>
              <a:gd name="connsiteX0" fmla="*/ 0 w 6147487"/>
              <a:gd name="connsiteY0" fmla="*/ 0 h 1014799"/>
              <a:gd name="connsiteX1" fmla="*/ 2069757 w 6147487"/>
              <a:gd name="connsiteY1" fmla="*/ 902042 h 1014799"/>
              <a:gd name="connsiteX2" fmla="*/ 4195120 w 6147487"/>
              <a:gd name="connsiteY2" fmla="*/ 902044 h 1014799"/>
              <a:gd name="connsiteX3" fmla="*/ 6147487 w 6147487"/>
              <a:gd name="connsiteY3" fmla="*/ 6179 h 1014799"/>
              <a:gd name="connsiteX0" fmla="*/ 0 w 6196914"/>
              <a:gd name="connsiteY0" fmla="*/ 18534 h 1034877"/>
              <a:gd name="connsiteX1" fmla="*/ 2069757 w 6196914"/>
              <a:gd name="connsiteY1" fmla="*/ 920576 h 1034877"/>
              <a:gd name="connsiteX2" fmla="*/ 4195120 w 6196914"/>
              <a:gd name="connsiteY2" fmla="*/ 920578 h 1034877"/>
              <a:gd name="connsiteX3" fmla="*/ 6196914 w 6196914"/>
              <a:gd name="connsiteY3" fmla="*/ 0 h 1034877"/>
              <a:gd name="connsiteX0" fmla="*/ 0 w 6196914"/>
              <a:gd name="connsiteY0" fmla="*/ 18534 h 920587"/>
              <a:gd name="connsiteX1" fmla="*/ 4195120 w 6196914"/>
              <a:gd name="connsiteY1" fmla="*/ 920578 h 920587"/>
              <a:gd name="connsiteX2" fmla="*/ 6196914 w 6196914"/>
              <a:gd name="connsiteY2" fmla="*/ 0 h 920587"/>
              <a:gd name="connsiteX0" fmla="*/ 0 w 6196914"/>
              <a:gd name="connsiteY0" fmla="*/ 18534 h 18534"/>
              <a:gd name="connsiteX1" fmla="*/ 6196914 w 6196914"/>
              <a:gd name="connsiteY1" fmla="*/ 0 h 18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196914" h="18534">
                <a:moveTo>
                  <a:pt x="0" y="18534"/>
                </a:moveTo>
                <a:lnTo>
                  <a:pt x="6196914" y="0"/>
                </a:lnTo>
              </a:path>
            </a:pathLst>
          </a:custGeom>
          <a:noFill/>
          <a:ln w="57150">
            <a:solidFill>
              <a:srgbClr val="C00000"/>
            </a:solidFill>
            <a:prstDash val="sysDot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2" name="Freihandform 41"/>
          <p:cNvSpPr/>
          <p:nvPr/>
        </p:nvSpPr>
        <p:spPr>
          <a:xfrm>
            <a:off x="1493271" y="4124397"/>
            <a:ext cx="6196914" cy="18534"/>
          </a:xfrm>
          <a:custGeom>
            <a:avLst/>
            <a:gdLst>
              <a:gd name="connsiteX0" fmla="*/ 0 w 4411362"/>
              <a:gd name="connsiteY0" fmla="*/ 24713 h 309005"/>
              <a:gd name="connsiteX1" fmla="*/ 2187146 w 4411362"/>
              <a:gd name="connsiteY1" fmla="*/ 308919 h 309005"/>
              <a:gd name="connsiteX2" fmla="*/ 4411362 w 4411362"/>
              <a:gd name="connsiteY2" fmla="*/ 0 h 309005"/>
              <a:gd name="connsiteX0" fmla="*/ 0 w 3639065"/>
              <a:gd name="connsiteY0" fmla="*/ 1587843 h 1600209"/>
              <a:gd name="connsiteX1" fmla="*/ 1414849 w 3639065"/>
              <a:gd name="connsiteY1" fmla="*/ 308919 h 1600209"/>
              <a:gd name="connsiteX2" fmla="*/ 3639065 w 3639065"/>
              <a:gd name="connsiteY2" fmla="*/ 0 h 1600209"/>
              <a:gd name="connsiteX0" fmla="*/ 0 w 3639065"/>
              <a:gd name="connsiteY0" fmla="*/ 1587843 h 2539376"/>
              <a:gd name="connsiteX1" fmla="*/ 3002692 w 3639065"/>
              <a:gd name="connsiteY1" fmla="*/ 2496065 h 2539376"/>
              <a:gd name="connsiteX2" fmla="*/ 3639065 w 3639065"/>
              <a:gd name="connsiteY2" fmla="*/ 0 h 2539376"/>
              <a:gd name="connsiteX0" fmla="*/ 0 w 6079525"/>
              <a:gd name="connsiteY0" fmla="*/ 6178 h 914401"/>
              <a:gd name="connsiteX1" fmla="*/ 3002692 w 6079525"/>
              <a:gd name="connsiteY1" fmla="*/ 914400 h 914401"/>
              <a:gd name="connsiteX2" fmla="*/ 6079525 w 6079525"/>
              <a:gd name="connsiteY2" fmla="*/ 0 h 914401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85340"/>
              <a:gd name="connsiteX1" fmla="*/ 2230394 w 6104238"/>
              <a:gd name="connsiteY1" fmla="*/ 809365 h 985340"/>
              <a:gd name="connsiteX2" fmla="*/ 3002692 w 6104238"/>
              <a:gd name="connsiteY2" fmla="*/ 920578 h 985340"/>
              <a:gd name="connsiteX3" fmla="*/ 6104238 w 6104238"/>
              <a:gd name="connsiteY3" fmla="*/ 0 h 985340"/>
              <a:gd name="connsiteX0" fmla="*/ 0 w 6104238"/>
              <a:gd name="connsiteY0" fmla="*/ 12356 h 1038378"/>
              <a:gd name="connsiteX1" fmla="*/ 2020329 w 6104238"/>
              <a:gd name="connsiteY1" fmla="*/ 926755 h 1038378"/>
              <a:gd name="connsiteX2" fmla="*/ 3002692 w 6104238"/>
              <a:gd name="connsiteY2" fmla="*/ 920578 h 1038378"/>
              <a:gd name="connsiteX3" fmla="*/ 6104238 w 6104238"/>
              <a:gd name="connsiteY3" fmla="*/ 0 h 1038378"/>
              <a:gd name="connsiteX0" fmla="*/ 0 w 6104238"/>
              <a:gd name="connsiteY0" fmla="*/ 12356 h 1027046"/>
              <a:gd name="connsiteX1" fmla="*/ 2020329 w 6104238"/>
              <a:gd name="connsiteY1" fmla="*/ 926755 h 1027046"/>
              <a:gd name="connsiteX2" fmla="*/ 4151871 w 6104238"/>
              <a:gd name="connsiteY2" fmla="*/ 895865 h 1027046"/>
              <a:gd name="connsiteX3" fmla="*/ 6104238 w 6104238"/>
              <a:gd name="connsiteY3" fmla="*/ 0 h 1027046"/>
              <a:gd name="connsiteX0" fmla="*/ 0 w 6104238"/>
              <a:gd name="connsiteY0" fmla="*/ 12356 h 1008620"/>
              <a:gd name="connsiteX1" fmla="*/ 2026508 w 6104238"/>
              <a:gd name="connsiteY1" fmla="*/ 895863 h 1008620"/>
              <a:gd name="connsiteX2" fmla="*/ 4151871 w 6104238"/>
              <a:gd name="connsiteY2" fmla="*/ 895865 h 1008620"/>
              <a:gd name="connsiteX3" fmla="*/ 6104238 w 6104238"/>
              <a:gd name="connsiteY3" fmla="*/ 0 h 1008620"/>
              <a:gd name="connsiteX0" fmla="*/ 0 w 6147487"/>
              <a:gd name="connsiteY0" fmla="*/ 0 h 1014799"/>
              <a:gd name="connsiteX1" fmla="*/ 2069757 w 6147487"/>
              <a:gd name="connsiteY1" fmla="*/ 902042 h 1014799"/>
              <a:gd name="connsiteX2" fmla="*/ 4195120 w 6147487"/>
              <a:gd name="connsiteY2" fmla="*/ 902044 h 1014799"/>
              <a:gd name="connsiteX3" fmla="*/ 6147487 w 6147487"/>
              <a:gd name="connsiteY3" fmla="*/ 6179 h 1014799"/>
              <a:gd name="connsiteX0" fmla="*/ 0 w 6196914"/>
              <a:gd name="connsiteY0" fmla="*/ 18534 h 1034877"/>
              <a:gd name="connsiteX1" fmla="*/ 2069757 w 6196914"/>
              <a:gd name="connsiteY1" fmla="*/ 920576 h 1034877"/>
              <a:gd name="connsiteX2" fmla="*/ 4195120 w 6196914"/>
              <a:gd name="connsiteY2" fmla="*/ 920578 h 1034877"/>
              <a:gd name="connsiteX3" fmla="*/ 6196914 w 6196914"/>
              <a:gd name="connsiteY3" fmla="*/ 0 h 1034877"/>
              <a:gd name="connsiteX0" fmla="*/ 0 w 6196914"/>
              <a:gd name="connsiteY0" fmla="*/ 18534 h 920587"/>
              <a:gd name="connsiteX1" fmla="*/ 4195120 w 6196914"/>
              <a:gd name="connsiteY1" fmla="*/ 920578 h 920587"/>
              <a:gd name="connsiteX2" fmla="*/ 6196914 w 6196914"/>
              <a:gd name="connsiteY2" fmla="*/ 0 h 920587"/>
              <a:gd name="connsiteX0" fmla="*/ 0 w 6196914"/>
              <a:gd name="connsiteY0" fmla="*/ 18534 h 18534"/>
              <a:gd name="connsiteX1" fmla="*/ 6196914 w 6196914"/>
              <a:gd name="connsiteY1" fmla="*/ 0 h 18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196914" h="18534">
                <a:moveTo>
                  <a:pt x="0" y="18534"/>
                </a:moveTo>
                <a:lnTo>
                  <a:pt x="6196914" y="0"/>
                </a:lnTo>
              </a:path>
            </a:pathLst>
          </a:custGeom>
          <a:noFill/>
          <a:ln w="57150">
            <a:solidFill>
              <a:srgbClr val="0070C0"/>
            </a:solidFill>
            <a:prstDash val="sysDot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3" name="Freihandform 42"/>
          <p:cNvSpPr/>
          <p:nvPr/>
        </p:nvSpPr>
        <p:spPr>
          <a:xfrm>
            <a:off x="1493271" y="5309092"/>
            <a:ext cx="6196914" cy="18534"/>
          </a:xfrm>
          <a:custGeom>
            <a:avLst/>
            <a:gdLst>
              <a:gd name="connsiteX0" fmla="*/ 0 w 4411362"/>
              <a:gd name="connsiteY0" fmla="*/ 24713 h 309005"/>
              <a:gd name="connsiteX1" fmla="*/ 2187146 w 4411362"/>
              <a:gd name="connsiteY1" fmla="*/ 308919 h 309005"/>
              <a:gd name="connsiteX2" fmla="*/ 4411362 w 4411362"/>
              <a:gd name="connsiteY2" fmla="*/ 0 h 309005"/>
              <a:gd name="connsiteX0" fmla="*/ 0 w 3639065"/>
              <a:gd name="connsiteY0" fmla="*/ 1587843 h 1600209"/>
              <a:gd name="connsiteX1" fmla="*/ 1414849 w 3639065"/>
              <a:gd name="connsiteY1" fmla="*/ 308919 h 1600209"/>
              <a:gd name="connsiteX2" fmla="*/ 3639065 w 3639065"/>
              <a:gd name="connsiteY2" fmla="*/ 0 h 1600209"/>
              <a:gd name="connsiteX0" fmla="*/ 0 w 3639065"/>
              <a:gd name="connsiteY0" fmla="*/ 1587843 h 2539376"/>
              <a:gd name="connsiteX1" fmla="*/ 3002692 w 3639065"/>
              <a:gd name="connsiteY1" fmla="*/ 2496065 h 2539376"/>
              <a:gd name="connsiteX2" fmla="*/ 3639065 w 3639065"/>
              <a:gd name="connsiteY2" fmla="*/ 0 h 2539376"/>
              <a:gd name="connsiteX0" fmla="*/ 0 w 6079525"/>
              <a:gd name="connsiteY0" fmla="*/ 6178 h 914401"/>
              <a:gd name="connsiteX1" fmla="*/ 3002692 w 6079525"/>
              <a:gd name="connsiteY1" fmla="*/ 914400 h 914401"/>
              <a:gd name="connsiteX2" fmla="*/ 6079525 w 6079525"/>
              <a:gd name="connsiteY2" fmla="*/ 0 h 914401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85340"/>
              <a:gd name="connsiteX1" fmla="*/ 2230394 w 6104238"/>
              <a:gd name="connsiteY1" fmla="*/ 809365 h 985340"/>
              <a:gd name="connsiteX2" fmla="*/ 3002692 w 6104238"/>
              <a:gd name="connsiteY2" fmla="*/ 920578 h 985340"/>
              <a:gd name="connsiteX3" fmla="*/ 6104238 w 6104238"/>
              <a:gd name="connsiteY3" fmla="*/ 0 h 985340"/>
              <a:gd name="connsiteX0" fmla="*/ 0 w 6104238"/>
              <a:gd name="connsiteY0" fmla="*/ 12356 h 1038378"/>
              <a:gd name="connsiteX1" fmla="*/ 2020329 w 6104238"/>
              <a:gd name="connsiteY1" fmla="*/ 926755 h 1038378"/>
              <a:gd name="connsiteX2" fmla="*/ 3002692 w 6104238"/>
              <a:gd name="connsiteY2" fmla="*/ 920578 h 1038378"/>
              <a:gd name="connsiteX3" fmla="*/ 6104238 w 6104238"/>
              <a:gd name="connsiteY3" fmla="*/ 0 h 1038378"/>
              <a:gd name="connsiteX0" fmla="*/ 0 w 6104238"/>
              <a:gd name="connsiteY0" fmla="*/ 12356 h 1027046"/>
              <a:gd name="connsiteX1" fmla="*/ 2020329 w 6104238"/>
              <a:gd name="connsiteY1" fmla="*/ 926755 h 1027046"/>
              <a:gd name="connsiteX2" fmla="*/ 4151871 w 6104238"/>
              <a:gd name="connsiteY2" fmla="*/ 895865 h 1027046"/>
              <a:gd name="connsiteX3" fmla="*/ 6104238 w 6104238"/>
              <a:gd name="connsiteY3" fmla="*/ 0 h 1027046"/>
              <a:gd name="connsiteX0" fmla="*/ 0 w 6104238"/>
              <a:gd name="connsiteY0" fmla="*/ 12356 h 1008620"/>
              <a:gd name="connsiteX1" fmla="*/ 2026508 w 6104238"/>
              <a:gd name="connsiteY1" fmla="*/ 895863 h 1008620"/>
              <a:gd name="connsiteX2" fmla="*/ 4151871 w 6104238"/>
              <a:gd name="connsiteY2" fmla="*/ 895865 h 1008620"/>
              <a:gd name="connsiteX3" fmla="*/ 6104238 w 6104238"/>
              <a:gd name="connsiteY3" fmla="*/ 0 h 1008620"/>
              <a:gd name="connsiteX0" fmla="*/ 0 w 6147487"/>
              <a:gd name="connsiteY0" fmla="*/ 0 h 1014799"/>
              <a:gd name="connsiteX1" fmla="*/ 2069757 w 6147487"/>
              <a:gd name="connsiteY1" fmla="*/ 902042 h 1014799"/>
              <a:gd name="connsiteX2" fmla="*/ 4195120 w 6147487"/>
              <a:gd name="connsiteY2" fmla="*/ 902044 h 1014799"/>
              <a:gd name="connsiteX3" fmla="*/ 6147487 w 6147487"/>
              <a:gd name="connsiteY3" fmla="*/ 6179 h 1014799"/>
              <a:gd name="connsiteX0" fmla="*/ 0 w 6196914"/>
              <a:gd name="connsiteY0" fmla="*/ 18534 h 1034877"/>
              <a:gd name="connsiteX1" fmla="*/ 2069757 w 6196914"/>
              <a:gd name="connsiteY1" fmla="*/ 920576 h 1034877"/>
              <a:gd name="connsiteX2" fmla="*/ 4195120 w 6196914"/>
              <a:gd name="connsiteY2" fmla="*/ 920578 h 1034877"/>
              <a:gd name="connsiteX3" fmla="*/ 6196914 w 6196914"/>
              <a:gd name="connsiteY3" fmla="*/ 0 h 1034877"/>
              <a:gd name="connsiteX0" fmla="*/ 0 w 6196914"/>
              <a:gd name="connsiteY0" fmla="*/ 18534 h 920587"/>
              <a:gd name="connsiteX1" fmla="*/ 4195120 w 6196914"/>
              <a:gd name="connsiteY1" fmla="*/ 920578 h 920587"/>
              <a:gd name="connsiteX2" fmla="*/ 6196914 w 6196914"/>
              <a:gd name="connsiteY2" fmla="*/ 0 h 920587"/>
              <a:gd name="connsiteX0" fmla="*/ 0 w 6196914"/>
              <a:gd name="connsiteY0" fmla="*/ 18534 h 18534"/>
              <a:gd name="connsiteX1" fmla="*/ 6196914 w 6196914"/>
              <a:gd name="connsiteY1" fmla="*/ 0 h 18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196914" h="18534">
                <a:moveTo>
                  <a:pt x="0" y="18534"/>
                </a:moveTo>
                <a:lnTo>
                  <a:pt x="6196914" y="0"/>
                </a:lnTo>
              </a:path>
            </a:pathLst>
          </a:custGeom>
          <a:noFill/>
          <a:ln w="57150">
            <a:solidFill>
              <a:srgbClr val="00B050"/>
            </a:solidFill>
            <a:prstDash val="solid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45" name="Grafik 4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4034" y="2030957"/>
            <a:ext cx="1757394" cy="1319621"/>
          </a:xfrm>
          <a:prstGeom prst="rect">
            <a:avLst/>
          </a:prstGeom>
        </p:spPr>
      </p:pic>
      <p:pic>
        <p:nvPicPr>
          <p:cNvPr id="39" name="Picture 5" descr="C:\Users\roger\AppData\Local\Microsoft\Windows\Temporary Internet Files\Content.IE5\HCP6I3B2\MC900441735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178765">
            <a:off x="4010730" y="3571436"/>
            <a:ext cx="1189865" cy="9166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753882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Appears in Practice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DE" dirty="0"/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1736" y="1613459"/>
            <a:ext cx="2520280" cy="1798433"/>
          </a:xfrm>
          <a:prstGeom prst="rect">
            <a:avLst/>
          </a:prstGeom>
        </p:spPr>
      </p:pic>
      <p:sp>
        <p:nvSpPr>
          <p:cNvPr id="5" name="Textfeld 4"/>
          <p:cNvSpPr txBox="1"/>
          <p:nvPr/>
        </p:nvSpPr>
        <p:spPr>
          <a:xfrm>
            <a:off x="553068" y="3370225"/>
            <a:ext cx="352846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200" dirty="0"/>
              <a:t>“</a:t>
            </a:r>
            <a:r>
              <a:rPr lang="en-US" sz="1200" i="1" dirty="0"/>
              <a:t>Data plane </a:t>
            </a:r>
            <a:r>
              <a:rPr lang="en-US" sz="1200" b="1" i="1" dirty="0"/>
              <a:t>updates may fall behind </a:t>
            </a:r>
            <a:r>
              <a:rPr lang="en-US" sz="1200" i="1" dirty="0"/>
              <a:t>the control </a:t>
            </a:r>
            <a:br>
              <a:rPr lang="en-US" sz="1200" i="1" dirty="0"/>
            </a:br>
            <a:r>
              <a:rPr lang="en-US" sz="1200" i="1" dirty="0"/>
              <a:t>plane acknowledgments and may be even </a:t>
            </a:r>
            <a:r>
              <a:rPr lang="en-US" sz="1200" b="1" i="1" dirty="0"/>
              <a:t>reordered</a:t>
            </a:r>
            <a:r>
              <a:rPr lang="en-US" sz="1200" dirty="0"/>
              <a:t>.”</a:t>
            </a:r>
            <a:br>
              <a:rPr lang="en-US" sz="1200" dirty="0"/>
            </a:br>
            <a:r>
              <a:rPr lang="de-DE" sz="1200" dirty="0" err="1"/>
              <a:t>Kuzniar</a:t>
            </a:r>
            <a:r>
              <a:rPr lang="de-DE" sz="1200" dirty="0"/>
              <a:t> et al., PAM 2015</a:t>
            </a:r>
          </a:p>
        </p:txBody>
      </p:sp>
      <p:sp>
        <p:nvSpPr>
          <p:cNvPr id="6" name="Textfeld 5"/>
          <p:cNvSpPr txBox="1"/>
          <p:nvPr/>
        </p:nvSpPr>
        <p:spPr>
          <a:xfrm>
            <a:off x="2544521" y="5587703"/>
            <a:ext cx="405495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200" dirty="0"/>
              <a:t>“</a:t>
            </a:r>
            <a:r>
              <a:rPr lang="en-US" sz="1200" i="1" dirty="0"/>
              <a:t>some switches can ‘</a:t>
            </a:r>
            <a:r>
              <a:rPr lang="en-US" sz="1200" b="1" i="1" dirty="0"/>
              <a:t>straggle</a:t>
            </a:r>
            <a:r>
              <a:rPr lang="en-US" sz="1200" i="1" dirty="0"/>
              <a:t>,’ taking substantially </a:t>
            </a:r>
            <a:r>
              <a:rPr lang="en-US" sz="1200" b="1" i="1" dirty="0"/>
              <a:t>more time </a:t>
            </a:r>
          </a:p>
          <a:p>
            <a:pPr algn="ctr"/>
            <a:r>
              <a:rPr lang="en-US" sz="1200" i="1" dirty="0"/>
              <a:t>than average (e.g., 10-</a:t>
            </a:r>
            <a:r>
              <a:rPr lang="en-US" sz="1200" b="1" i="1" dirty="0"/>
              <a:t>100x</a:t>
            </a:r>
            <a:r>
              <a:rPr lang="en-US" sz="1200" i="1" dirty="0"/>
              <a:t>) to apply an update</a:t>
            </a:r>
            <a:r>
              <a:rPr lang="en-US" sz="1200" dirty="0"/>
              <a:t>”</a:t>
            </a:r>
            <a:br>
              <a:rPr lang="en-US" sz="1200" dirty="0"/>
            </a:br>
            <a:r>
              <a:rPr lang="en-US" sz="1200" dirty="0" err="1"/>
              <a:t>Jin</a:t>
            </a:r>
            <a:r>
              <a:rPr lang="en-US" sz="1200" dirty="0"/>
              <a:t> et al., SIGCOMM 2014</a:t>
            </a:r>
            <a:endParaRPr lang="de-DE" sz="1200" dirty="0"/>
          </a:p>
        </p:txBody>
      </p:sp>
      <p:pic>
        <p:nvPicPr>
          <p:cNvPr id="7" name="Grafik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07884" y="1629657"/>
            <a:ext cx="2335608" cy="1756766"/>
          </a:xfrm>
          <a:prstGeom prst="rect">
            <a:avLst/>
          </a:prstGeom>
        </p:spPr>
      </p:pic>
      <p:sp>
        <p:nvSpPr>
          <p:cNvPr id="8" name="Textfeld 7"/>
          <p:cNvSpPr txBox="1"/>
          <p:nvPr/>
        </p:nvSpPr>
        <p:spPr>
          <a:xfrm>
            <a:off x="5591860" y="3364485"/>
            <a:ext cx="307590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200" dirty="0"/>
              <a:t>“…</a:t>
            </a:r>
            <a:r>
              <a:rPr lang="en-US" sz="1200" i="1" dirty="0"/>
              <a:t>the inbound latency is </a:t>
            </a:r>
            <a:r>
              <a:rPr lang="en-US" sz="1200" b="1" i="1" dirty="0"/>
              <a:t>quite variable </a:t>
            </a:r>
            <a:r>
              <a:rPr lang="en-US" sz="1200" i="1" dirty="0"/>
              <a:t>with a </a:t>
            </a:r>
            <a:br>
              <a:rPr lang="en-US" sz="1200" i="1" dirty="0"/>
            </a:br>
            <a:r>
              <a:rPr lang="en-US" sz="1200" dirty="0"/>
              <a:t>[…] </a:t>
            </a:r>
            <a:r>
              <a:rPr lang="en-US" sz="1200" i="1" dirty="0"/>
              <a:t>standard deviation of 31.34ms…”</a:t>
            </a:r>
            <a:br>
              <a:rPr lang="en-US" sz="1200" dirty="0"/>
            </a:br>
            <a:r>
              <a:rPr lang="en-US" sz="1200" dirty="0"/>
              <a:t>He et al., SOSR 2015</a:t>
            </a:r>
            <a:endParaRPr lang="de-DE" sz="1200" dirty="0"/>
          </a:p>
        </p:txBody>
      </p:sp>
      <p:pic>
        <p:nvPicPr>
          <p:cNvPr id="11" name="Grafik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2621" y="186327"/>
            <a:ext cx="1757394" cy="1319621"/>
          </a:xfrm>
          <a:prstGeom prst="rect">
            <a:avLst/>
          </a:prstGeom>
        </p:spPr>
      </p:pic>
      <p:pic>
        <p:nvPicPr>
          <p:cNvPr id="12" name="Grafik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46835" y="4010816"/>
            <a:ext cx="2125991" cy="15944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10508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So lets go Back …</a:t>
            </a:r>
            <a:endParaRPr lang="de-DE" dirty="0"/>
          </a:p>
        </p:txBody>
      </p:sp>
      <p:sp>
        <p:nvSpPr>
          <p:cNvPr id="4" name="Oval 19"/>
          <p:cNvSpPr/>
          <p:nvPr/>
        </p:nvSpPr>
        <p:spPr>
          <a:xfrm>
            <a:off x="3199168" y="4976135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5" name="Oval 19"/>
          <p:cNvSpPr/>
          <p:nvPr/>
        </p:nvSpPr>
        <p:spPr>
          <a:xfrm>
            <a:off x="5431416" y="4976135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2" name="Oval 19"/>
          <p:cNvSpPr/>
          <p:nvPr/>
        </p:nvSpPr>
        <p:spPr>
          <a:xfrm>
            <a:off x="3199168" y="3751999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3" name="Oval 19"/>
          <p:cNvSpPr/>
          <p:nvPr/>
        </p:nvSpPr>
        <p:spPr>
          <a:xfrm>
            <a:off x="5431416" y="3751999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6" name="Oval 19"/>
          <p:cNvSpPr/>
          <p:nvPr/>
        </p:nvSpPr>
        <p:spPr>
          <a:xfrm>
            <a:off x="3199168" y="2527863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7" name="Oval 19"/>
          <p:cNvSpPr/>
          <p:nvPr/>
        </p:nvSpPr>
        <p:spPr>
          <a:xfrm>
            <a:off x="5431416" y="2527863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cxnSp>
        <p:nvCxnSpPr>
          <p:cNvPr id="21" name="Gerade Verbindung mit Pfeil 20"/>
          <p:cNvCxnSpPr>
            <a:stCxn id="10" idx="6"/>
            <a:endCxn id="4" idx="2"/>
          </p:cNvCxnSpPr>
          <p:nvPr/>
        </p:nvCxnSpPr>
        <p:spPr>
          <a:xfrm>
            <a:off x="1547664" y="5229200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" name="Oval 19"/>
          <p:cNvSpPr/>
          <p:nvPr/>
        </p:nvSpPr>
        <p:spPr>
          <a:xfrm>
            <a:off x="966920" y="4976135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B05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cxnSp>
        <p:nvCxnSpPr>
          <p:cNvPr id="23" name="Gerade Verbindung mit Pfeil 22"/>
          <p:cNvCxnSpPr>
            <a:stCxn id="14" idx="6"/>
            <a:endCxn id="12" idx="2"/>
          </p:cNvCxnSpPr>
          <p:nvPr/>
        </p:nvCxnSpPr>
        <p:spPr>
          <a:xfrm>
            <a:off x="1547664" y="4005064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Gerade Verbindung mit Pfeil 25"/>
          <p:cNvCxnSpPr>
            <a:stCxn id="18" idx="6"/>
            <a:endCxn id="16" idx="2"/>
          </p:cNvCxnSpPr>
          <p:nvPr/>
        </p:nvCxnSpPr>
        <p:spPr>
          <a:xfrm>
            <a:off x="1547664" y="2780928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9" name="Gerade Verbindung mit Pfeil 28"/>
          <p:cNvCxnSpPr>
            <a:stCxn id="4" idx="6"/>
            <a:endCxn id="5" idx="2"/>
          </p:cNvCxnSpPr>
          <p:nvPr/>
        </p:nvCxnSpPr>
        <p:spPr>
          <a:xfrm>
            <a:off x="3779912" y="5229200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2" name="Gerade Verbindung mit Pfeil 31"/>
          <p:cNvCxnSpPr>
            <a:stCxn id="12" idx="6"/>
            <a:endCxn id="13" idx="2"/>
          </p:cNvCxnSpPr>
          <p:nvPr/>
        </p:nvCxnSpPr>
        <p:spPr>
          <a:xfrm>
            <a:off x="3779912" y="4005064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5" name="Gerade Verbindung mit Pfeil 34"/>
          <p:cNvCxnSpPr>
            <a:stCxn id="16" idx="6"/>
            <a:endCxn id="17" idx="2"/>
          </p:cNvCxnSpPr>
          <p:nvPr/>
        </p:nvCxnSpPr>
        <p:spPr>
          <a:xfrm>
            <a:off x="3779912" y="2780928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8" name="Gerade Verbindung mit Pfeil 37"/>
          <p:cNvCxnSpPr>
            <a:stCxn id="17" idx="6"/>
            <a:endCxn id="19" idx="2"/>
          </p:cNvCxnSpPr>
          <p:nvPr/>
        </p:nvCxnSpPr>
        <p:spPr>
          <a:xfrm>
            <a:off x="6012160" y="2780928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1" name="Gerade Verbindung mit Pfeil 40"/>
          <p:cNvCxnSpPr>
            <a:stCxn id="13" idx="6"/>
            <a:endCxn id="15" idx="2"/>
          </p:cNvCxnSpPr>
          <p:nvPr/>
        </p:nvCxnSpPr>
        <p:spPr>
          <a:xfrm>
            <a:off x="6012160" y="4005064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4" name="Gerade Verbindung mit Pfeil 43"/>
          <p:cNvCxnSpPr>
            <a:stCxn id="5" idx="6"/>
            <a:endCxn id="11" idx="2"/>
          </p:cNvCxnSpPr>
          <p:nvPr/>
        </p:nvCxnSpPr>
        <p:spPr>
          <a:xfrm>
            <a:off x="6012160" y="5229200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7" name="Gerade Verbindung mit Pfeil 46"/>
          <p:cNvCxnSpPr>
            <a:stCxn id="14" idx="5"/>
            <a:endCxn id="4" idx="1"/>
          </p:cNvCxnSpPr>
          <p:nvPr/>
        </p:nvCxnSpPr>
        <p:spPr>
          <a:xfrm>
            <a:off x="1462616" y="4184008"/>
            <a:ext cx="1821600" cy="866248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0" name="Gerade Verbindung mit Pfeil 49"/>
          <p:cNvCxnSpPr>
            <a:stCxn id="18" idx="5"/>
            <a:endCxn id="12" idx="1"/>
          </p:cNvCxnSpPr>
          <p:nvPr/>
        </p:nvCxnSpPr>
        <p:spPr>
          <a:xfrm>
            <a:off x="1462616" y="2959872"/>
            <a:ext cx="1821600" cy="866248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3" name="Gerade Verbindung mit Pfeil 52"/>
          <p:cNvCxnSpPr>
            <a:stCxn id="13" idx="7"/>
            <a:endCxn id="19" idx="3"/>
          </p:cNvCxnSpPr>
          <p:nvPr/>
        </p:nvCxnSpPr>
        <p:spPr>
          <a:xfrm flipV="1">
            <a:off x="5927112" y="2959872"/>
            <a:ext cx="1821600" cy="866248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6" name="Gerade Verbindung mit Pfeil 55"/>
          <p:cNvCxnSpPr>
            <a:stCxn id="5" idx="7"/>
            <a:endCxn id="15" idx="3"/>
          </p:cNvCxnSpPr>
          <p:nvPr/>
        </p:nvCxnSpPr>
        <p:spPr>
          <a:xfrm flipV="1">
            <a:off x="5927112" y="4184008"/>
            <a:ext cx="1821600" cy="866248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Oval 19"/>
          <p:cNvSpPr/>
          <p:nvPr/>
        </p:nvSpPr>
        <p:spPr>
          <a:xfrm>
            <a:off x="7663664" y="4976135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B05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4" name="Oval 19"/>
          <p:cNvSpPr/>
          <p:nvPr/>
        </p:nvSpPr>
        <p:spPr>
          <a:xfrm>
            <a:off x="966920" y="3751999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70C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5" name="Oval 19"/>
          <p:cNvSpPr/>
          <p:nvPr/>
        </p:nvSpPr>
        <p:spPr>
          <a:xfrm>
            <a:off x="7663664" y="3751999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70C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8" name="Oval 19"/>
          <p:cNvSpPr/>
          <p:nvPr/>
        </p:nvSpPr>
        <p:spPr>
          <a:xfrm>
            <a:off x="966920" y="2527863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C0000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9" name="Oval 19"/>
          <p:cNvSpPr/>
          <p:nvPr/>
        </p:nvSpPr>
        <p:spPr>
          <a:xfrm>
            <a:off x="7663664" y="2527863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C0000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59" name="Freihandform 58"/>
          <p:cNvSpPr/>
          <p:nvPr/>
        </p:nvSpPr>
        <p:spPr>
          <a:xfrm>
            <a:off x="1496666" y="2900262"/>
            <a:ext cx="6196914" cy="1034877"/>
          </a:xfrm>
          <a:custGeom>
            <a:avLst/>
            <a:gdLst>
              <a:gd name="connsiteX0" fmla="*/ 0 w 4411362"/>
              <a:gd name="connsiteY0" fmla="*/ 24713 h 309005"/>
              <a:gd name="connsiteX1" fmla="*/ 2187146 w 4411362"/>
              <a:gd name="connsiteY1" fmla="*/ 308919 h 309005"/>
              <a:gd name="connsiteX2" fmla="*/ 4411362 w 4411362"/>
              <a:gd name="connsiteY2" fmla="*/ 0 h 309005"/>
              <a:gd name="connsiteX0" fmla="*/ 0 w 3639065"/>
              <a:gd name="connsiteY0" fmla="*/ 1587843 h 1600209"/>
              <a:gd name="connsiteX1" fmla="*/ 1414849 w 3639065"/>
              <a:gd name="connsiteY1" fmla="*/ 308919 h 1600209"/>
              <a:gd name="connsiteX2" fmla="*/ 3639065 w 3639065"/>
              <a:gd name="connsiteY2" fmla="*/ 0 h 1600209"/>
              <a:gd name="connsiteX0" fmla="*/ 0 w 3639065"/>
              <a:gd name="connsiteY0" fmla="*/ 1587843 h 2539376"/>
              <a:gd name="connsiteX1" fmla="*/ 3002692 w 3639065"/>
              <a:gd name="connsiteY1" fmla="*/ 2496065 h 2539376"/>
              <a:gd name="connsiteX2" fmla="*/ 3639065 w 3639065"/>
              <a:gd name="connsiteY2" fmla="*/ 0 h 2539376"/>
              <a:gd name="connsiteX0" fmla="*/ 0 w 6079525"/>
              <a:gd name="connsiteY0" fmla="*/ 6178 h 914401"/>
              <a:gd name="connsiteX1" fmla="*/ 3002692 w 6079525"/>
              <a:gd name="connsiteY1" fmla="*/ 914400 h 914401"/>
              <a:gd name="connsiteX2" fmla="*/ 6079525 w 6079525"/>
              <a:gd name="connsiteY2" fmla="*/ 0 h 914401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85340"/>
              <a:gd name="connsiteX1" fmla="*/ 2230394 w 6104238"/>
              <a:gd name="connsiteY1" fmla="*/ 809365 h 985340"/>
              <a:gd name="connsiteX2" fmla="*/ 3002692 w 6104238"/>
              <a:gd name="connsiteY2" fmla="*/ 920578 h 985340"/>
              <a:gd name="connsiteX3" fmla="*/ 6104238 w 6104238"/>
              <a:gd name="connsiteY3" fmla="*/ 0 h 985340"/>
              <a:gd name="connsiteX0" fmla="*/ 0 w 6104238"/>
              <a:gd name="connsiteY0" fmla="*/ 12356 h 1038378"/>
              <a:gd name="connsiteX1" fmla="*/ 2020329 w 6104238"/>
              <a:gd name="connsiteY1" fmla="*/ 926755 h 1038378"/>
              <a:gd name="connsiteX2" fmla="*/ 3002692 w 6104238"/>
              <a:gd name="connsiteY2" fmla="*/ 920578 h 1038378"/>
              <a:gd name="connsiteX3" fmla="*/ 6104238 w 6104238"/>
              <a:gd name="connsiteY3" fmla="*/ 0 h 1038378"/>
              <a:gd name="connsiteX0" fmla="*/ 0 w 6104238"/>
              <a:gd name="connsiteY0" fmla="*/ 12356 h 1027046"/>
              <a:gd name="connsiteX1" fmla="*/ 2020329 w 6104238"/>
              <a:gd name="connsiteY1" fmla="*/ 926755 h 1027046"/>
              <a:gd name="connsiteX2" fmla="*/ 4151871 w 6104238"/>
              <a:gd name="connsiteY2" fmla="*/ 895865 h 1027046"/>
              <a:gd name="connsiteX3" fmla="*/ 6104238 w 6104238"/>
              <a:gd name="connsiteY3" fmla="*/ 0 h 1027046"/>
              <a:gd name="connsiteX0" fmla="*/ 0 w 6104238"/>
              <a:gd name="connsiteY0" fmla="*/ 12356 h 1008620"/>
              <a:gd name="connsiteX1" fmla="*/ 2026508 w 6104238"/>
              <a:gd name="connsiteY1" fmla="*/ 895863 h 1008620"/>
              <a:gd name="connsiteX2" fmla="*/ 4151871 w 6104238"/>
              <a:gd name="connsiteY2" fmla="*/ 895865 h 1008620"/>
              <a:gd name="connsiteX3" fmla="*/ 6104238 w 6104238"/>
              <a:gd name="connsiteY3" fmla="*/ 0 h 1008620"/>
              <a:gd name="connsiteX0" fmla="*/ 0 w 6147487"/>
              <a:gd name="connsiteY0" fmla="*/ 0 h 1014799"/>
              <a:gd name="connsiteX1" fmla="*/ 2069757 w 6147487"/>
              <a:gd name="connsiteY1" fmla="*/ 902042 h 1014799"/>
              <a:gd name="connsiteX2" fmla="*/ 4195120 w 6147487"/>
              <a:gd name="connsiteY2" fmla="*/ 902044 h 1014799"/>
              <a:gd name="connsiteX3" fmla="*/ 6147487 w 6147487"/>
              <a:gd name="connsiteY3" fmla="*/ 6179 h 1014799"/>
              <a:gd name="connsiteX0" fmla="*/ 0 w 6196914"/>
              <a:gd name="connsiteY0" fmla="*/ 18534 h 1034877"/>
              <a:gd name="connsiteX1" fmla="*/ 2069757 w 6196914"/>
              <a:gd name="connsiteY1" fmla="*/ 920576 h 1034877"/>
              <a:gd name="connsiteX2" fmla="*/ 4195120 w 6196914"/>
              <a:gd name="connsiteY2" fmla="*/ 920578 h 1034877"/>
              <a:gd name="connsiteX3" fmla="*/ 6196914 w 6196914"/>
              <a:gd name="connsiteY3" fmla="*/ 0 h 10348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196914" h="1034877">
                <a:moveTo>
                  <a:pt x="0" y="18534"/>
                </a:moveTo>
                <a:cubicBezTo>
                  <a:pt x="371732" y="151369"/>
                  <a:pt x="1569308" y="769206"/>
                  <a:pt x="2069757" y="920576"/>
                </a:cubicBezTo>
                <a:cubicBezTo>
                  <a:pt x="2570206" y="1071946"/>
                  <a:pt x="3507261" y="1074007"/>
                  <a:pt x="4195120" y="920578"/>
                </a:cubicBezTo>
                <a:cubicBezTo>
                  <a:pt x="4882979" y="767149"/>
                  <a:pt x="5495667" y="226541"/>
                  <a:pt x="6196914" y="0"/>
                </a:cubicBezTo>
              </a:path>
            </a:pathLst>
          </a:custGeom>
          <a:noFill/>
          <a:ln w="57150">
            <a:solidFill>
              <a:srgbClr val="C00000"/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60" name="Freihandform 59"/>
          <p:cNvSpPr/>
          <p:nvPr/>
        </p:nvSpPr>
        <p:spPr>
          <a:xfrm>
            <a:off x="1493271" y="4124397"/>
            <a:ext cx="6196914" cy="1034877"/>
          </a:xfrm>
          <a:custGeom>
            <a:avLst/>
            <a:gdLst>
              <a:gd name="connsiteX0" fmla="*/ 0 w 4411362"/>
              <a:gd name="connsiteY0" fmla="*/ 24713 h 309005"/>
              <a:gd name="connsiteX1" fmla="*/ 2187146 w 4411362"/>
              <a:gd name="connsiteY1" fmla="*/ 308919 h 309005"/>
              <a:gd name="connsiteX2" fmla="*/ 4411362 w 4411362"/>
              <a:gd name="connsiteY2" fmla="*/ 0 h 309005"/>
              <a:gd name="connsiteX0" fmla="*/ 0 w 3639065"/>
              <a:gd name="connsiteY0" fmla="*/ 1587843 h 1600209"/>
              <a:gd name="connsiteX1" fmla="*/ 1414849 w 3639065"/>
              <a:gd name="connsiteY1" fmla="*/ 308919 h 1600209"/>
              <a:gd name="connsiteX2" fmla="*/ 3639065 w 3639065"/>
              <a:gd name="connsiteY2" fmla="*/ 0 h 1600209"/>
              <a:gd name="connsiteX0" fmla="*/ 0 w 3639065"/>
              <a:gd name="connsiteY0" fmla="*/ 1587843 h 2539376"/>
              <a:gd name="connsiteX1" fmla="*/ 3002692 w 3639065"/>
              <a:gd name="connsiteY1" fmla="*/ 2496065 h 2539376"/>
              <a:gd name="connsiteX2" fmla="*/ 3639065 w 3639065"/>
              <a:gd name="connsiteY2" fmla="*/ 0 h 2539376"/>
              <a:gd name="connsiteX0" fmla="*/ 0 w 6079525"/>
              <a:gd name="connsiteY0" fmla="*/ 6178 h 914401"/>
              <a:gd name="connsiteX1" fmla="*/ 3002692 w 6079525"/>
              <a:gd name="connsiteY1" fmla="*/ 914400 h 914401"/>
              <a:gd name="connsiteX2" fmla="*/ 6079525 w 6079525"/>
              <a:gd name="connsiteY2" fmla="*/ 0 h 914401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85340"/>
              <a:gd name="connsiteX1" fmla="*/ 2230394 w 6104238"/>
              <a:gd name="connsiteY1" fmla="*/ 809365 h 985340"/>
              <a:gd name="connsiteX2" fmla="*/ 3002692 w 6104238"/>
              <a:gd name="connsiteY2" fmla="*/ 920578 h 985340"/>
              <a:gd name="connsiteX3" fmla="*/ 6104238 w 6104238"/>
              <a:gd name="connsiteY3" fmla="*/ 0 h 985340"/>
              <a:gd name="connsiteX0" fmla="*/ 0 w 6104238"/>
              <a:gd name="connsiteY0" fmla="*/ 12356 h 1038378"/>
              <a:gd name="connsiteX1" fmla="*/ 2020329 w 6104238"/>
              <a:gd name="connsiteY1" fmla="*/ 926755 h 1038378"/>
              <a:gd name="connsiteX2" fmla="*/ 3002692 w 6104238"/>
              <a:gd name="connsiteY2" fmla="*/ 920578 h 1038378"/>
              <a:gd name="connsiteX3" fmla="*/ 6104238 w 6104238"/>
              <a:gd name="connsiteY3" fmla="*/ 0 h 1038378"/>
              <a:gd name="connsiteX0" fmla="*/ 0 w 6104238"/>
              <a:gd name="connsiteY0" fmla="*/ 12356 h 1027046"/>
              <a:gd name="connsiteX1" fmla="*/ 2020329 w 6104238"/>
              <a:gd name="connsiteY1" fmla="*/ 926755 h 1027046"/>
              <a:gd name="connsiteX2" fmla="*/ 4151871 w 6104238"/>
              <a:gd name="connsiteY2" fmla="*/ 895865 h 1027046"/>
              <a:gd name="connsiteX3" fmla="*/ 6104238 w 6104238"/>
              <a:gd name="connsiteY3" fmla="*/ 0 h 1027046"/>
              <a:gd name="connsiteX0" fmla="*/ 0 w 6104238"/>
              <a:gd name="connsiteY0" fmla="*/ 12356 h 1008620"/>
              <a:gd name="connsiteX1" fmla="*/ 2026508 w 6104238"/>
              <a:gd name="connsiteY1" fmla="*/ 895863 h 1008620"/>
              <a:gd name="connsiteX2" fmla="*/ 4151871 w 6104238"/>
              <a:gd name="connsiteY2" fmla="*/ 895865 h 1008620"/>
              <a:gd name="connsiteX3" fmla="*/ 6104238 w 6104238"/>
              <a:gd name="connsiteY3" fmla="*/ 0 h 1008620"/>
              <a:gd name="connsiteX0" fmla="*/ 0 w 6147487"/>
              <a:gd name="connsiteY0" fmla="*/ 0 h 1014799"/>
              <a:gd name="connsiteX1" fmla="*/ 2069757 w 6147487"/>
              <a:gd name="connsiteY1" fmla="*/ 902042 h 1014799"/>
              <a:gd name="connsiteX2" fmla="*/ 4195120 w 6147487"/>
              <a:gd name="connsiteY2" fmla="*/ 902044 h 1014799"/>
              <a:gd name="connsiteX3" fmla="*/ 6147487 w 6147487"/>
              <a:gd name="connsiteY3" fmla="*/ 6179 h 1014799"/>
              <a:gd name="connsiteX0" fmla="*/ 0 w 6196914"/>
              <a:gd name="connsiteY0" fmla="*/ 18534 h 1034877"/>
              <a:gd name="connsiteX1" fmla="*/ 2069757 w 6196914"/>
              <a:gd name="connsiteY1" fmla="*/ 920576 h 1034877"/>
              <a:gd name="connsiteX2" fmla="*/ 4195120 w 6196914"/>
              <a:gd name="connsiteY2" fmla="*/ 920578 h 1034877"/>
              <a:gd name="connsiteX3" fmla="*/ 6196914 w 6196914"/>
              <a:gd name="connsiteY3" fmla="*/ 0 h 10348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196914" h="1034877">
                <a:moveTo>
                  <a:pt x="0" y="18534"/>
                </a:moveTo>
                <a:cubicBezTo>
                  <a:pt x="371732" y="151369"/>
                  <a:pt x="1569308" y="769206"/>
                  <a:pt x="2069757" y="920576"/>
                </a:cubicBezTo>
                <a:cubicBezTo>
                  <a:pt x="2570206" y="1071946"/>
                  <a:pt x="3507261" y="1074007"/>
                  <a:pt x="4195120" y="920578"/>
                </a:cubicBezTo>
                <a:cubicBezTo>
                  <a:pt x="4882979" y="767149"/>
                  <a:pt x="5495667" y="226541"/>
                  <a:pt x="6196914" y="0"/>
                </a:cubicBezTo>
              </a:path>
            </a:pathLst>
          </a:custGeom>
          <a:noFill/>
          <a:ln w="57150">
            <a:solidFill>
              <a:srgbClr val="0070C0"/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6" name="Freihandform 35"/>
          <p:cNvSpPr/>
          <p:nvPr/>
        </p:nvSpPr>
        <p:spPr>
          <a:xfrm>
            <a:off x="1496666" y="2900262"/>
            <a:ext cx="6196914" cy="18534"/>
          </a:xfrm>
          <a:custGeom>
            <a:avLst/>
            <a:gdLst>
              <a:gd name="connsiteX0" fmla="*/ 0 w 4411362"/>
              <a:gd name="connsiteY0" fmla="*/ 24713 h 309005"/>
              <a:gd name="connsiteX1" fmla="*/ 2187146 w 4411362"/>
              <a:gd name="connsiteY1" fmla="*/ 308919 h 309005"/>
              <a:gd name="connsiteX2" fmla="*/ 4411362 w 4411362"/>
              <a:gd name="connsiteY2" fmla="*/ 0 h 309005"/>
              <a:gd name="connsiteX0" fmla="*/ 0 w 3639065"/>
              <a:gd name="connsiteY0" fmla="*/ 1587843 h 1600209"/>
              <a:gd name="connsiteX1" fmla="*/ 1414849 w 3639065"/>
              <a:gd name="connsiteY1" fmla="*/ 308919 h 1600209"/>
              <a:gd name="connsiteX2" fmla="*/ 3639065 w 3639065"/>
              <a:gd name="connsiteY2" fmla="*/ 0 h 1600209"/>
              <a:gd name="connsiteX0" fmla="*/ 0 w 3639065"/>
              <a:gd name="connsiteY0" fmla="*/ 1587843 h 2539376"/>
              <a:gd name="connsiteX1" fmla="*/ 3002692 w 3639065"/>
              <a:gd name="connsiteY1" fmla="*/ 2496065 h 2539376"/>
              <a:gd name="connsiteX2" fmla="*/ 3639065 w 3639065"/>
              <a:gd name="connsiteY2" fmla="*/ 0 h 2539376"/>
              <a:gd name="connsiteX0" fmla="*/ 0 w 6079525"/>
              <a:gd name="connsiteY0" fmla="*/ 6178 h 914401"/>
              <a:gd name="connsiteX1" fmla="*/ 3002692 w 6079525"/>
              <a:gd name="connsiteY1" fmla="*/ 914400 h 914401"/>
              <a:gd name="connsiteX2" fmla="*/ 6079525 w 6079525"/>
              <a:gd name="connsiteY2" fmla="*/ 0 h 914401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85340"/>
              <a:gd name="connsiteX1" fmla="*/ 2230394 w 6104238"/>
              <a:gd name="connsiteY1" fmla="*/ 809365 h 985340"/>
              <a:gd name="connsiteX2" fmla="*/ 3002692 w 6104238"/>
              <a:gd name="connsiteY2" fmla="*/ 920578 h 985340"/>
              <a:gd name="connsiteX3" fmla="*/ 6104238 w 6104238"/>
              <a:gd name="connsiteY3" fmla="*/ 0 h 985340"/>
              <a:gd name="connsiteX0" fmla="*/ 0 w 6104238"/>
              <a:gd name="connsiteY0" fmla="*/ 12356 h 1038378"/>
              <a:gd name="connsiteX1" fmla="*/ 2020329 w 6104238"/>
              <a:gd name="connsiteY1" fmla="*/ 926755 h 1038378"/>
              <a:gd name="connsiteX2" fmla="*/ 3002692 w 6104238"/>
              <a:gd name="connsiteY2" fmla="*/ 920578 h 1038378"/>
              <a:gd name="connsiteX3" fmla="*/ 6104238 w 6104238"/>
              <a:gd name="connsiteY3" fmla="*/ 0 h 1038378"/>
              <a:gd name="connsiteX0" fmla="*/ 0 w 6104238"/>
              <a:gd name="connsiteY0" fmla="*/ 12356 h 1027046"/>
              <a:gd name="connsiteX1" fmla="*/ 2020329 w 6104238"/>
              <a:gd name="connsiteY1" fmla="*/ 926755 h 1027046"/>
              <a:gd name="connsiteX2" fmla="*/ 4151871 w 6104238"/>
              <a:gd name="connsiteY2" fmla="*/ 895865 h 1027046"/>
              <a:gd name="connsiteX3" fmla="*/ 6104238 w 6104238"/>
              <a:gd name="connsiteY3" fmla="*/ 0 h 1027046"/>
              <a:gd name="connsiteX0" fmla="*/ 0 w 6104238"/>
              <a:gd name="connsiteY0" fmla="*/ 12356 h 1008620"/>
              <a:gd name="connsiteX1" fmla="*/ 2026508 w 6104238"/>
              <a:gd name="connsiteY1" fmla="*/ 895863 h 1008620"/>
              <a:gd name="connsiteX2" fmla="*/ 4151871 w 6104238"/>
              <a:gd name="connsiteY2" fmla="*/ 895865 h 1008620"/>
              <a:gd name="connsiteX3" fmla="*/ 6104238 w 6104238"/>
              <a:gd name="connsiteY3" fmla="*/ 0 h 1008620"/>
              <a:gd name="connsiteX0" fmla="*/ 0 w 6147487"/>
              <a:gd name="connsiteY0" fmla="*/ 0 h 1014799"/>
              <a:gd name="connsiteX1" fmla="*/ 2069757 w 6147487"/>
              <a:gd name="connsiteY1" fmla="*/ 902042 h 1014799"/>
              <a:gd name="connsiteX2" fmla="*/ 4195120 w 6147487"/>
              <a:gd name="connsiteY2" fmla="*/ 902044 h 1014799"/>
              <a:gd name="connsiteX3" fmla="*/ 6147487 w 6147487"/>
              <a:gd name="connsiteY3" fmla="*/ 6179 h 1014799"/>
              <a:gd name="connsiteX0" fmla="*/ 0 w 6196914"/>
              <a:gd name="connsiteY0" fmla="*/ 18534 h 1034877"/>
              <a:gd name="connsiteX1" fmla="*/ 2069757 w 6196914"/>
              <a:gd name="connsiteY1" fmla="*/ 920576 h 1034877"/>
              <a:gd name="connsiteX2" fmla="*/ 4195120 w 6196914"/>
              <a:gd name="connsiteY2" fmla="*/ 920578 h 1034877"/>
              <a:gd name="connsiteX3" fmla="*/ 6196914 w 6196914"/>
              <a:gd name="connsiteY3" fmla="*/ 0 h 1034877"/>
              <a:gd name="connsiteX0" fmla="*/ 0 w 6196914"/>
              <a:gd name="connsiteY0" fmla="*/ 18534 h 920587"/>
              <a:gd name="connsiteX1" fmla="*/ 4195120 w 6196914"/>
              <a:gd name="connsiteY1" fmla="*/ 920578 h 920587"/>
              <a:gd name="connsiteX2" fmla="*/ 6196914 w 6196914"/>
              <a:gd name="connsiteY2" fmla="*/ 0 h 920587"/>
              <a:gd name="connsiteX0" fmla="*/ 0 w 6196914"/>
              <a:gd name="connsiteY0" fmla="*/ 18534 h 18534"/>
              <a:gd name="connsiteX1" fmla="*/ 6196914 w 6196914"/>
              <a:gd name="connsiteY1" fmla="*/ 0 h 18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196914" h="18534">
                <a:moveTo>
                  <a:pt x="0" y="18534"/>
                </a:moveTo>
                <a:lnTo>
                  <a:pt x="6196914" y="0"/>
                </a:lnTo>
              </a:path>
            </a:pathLst>
          </a:custGeom>
          <a:noFill/>
          <a:ln w="57150">
            <a:solidFill>
              <a:srgbClr val="C00000"/>
            </a:solidFill>
            <a:prstDash val="sysDot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7" name="Freihandform 36"/>
          <p:cNvSpPr/>
          <p:nvPr/>
        </p:nvSpPr>
        <p:spPr>
          <a:xfrm>
            <a:off x="1493271" y="4124397"/>
            <a:ext cx="6196914" cy="18534"/>
          </a:xfrm>
          <a:custGeom>
            <a:avLst/>
            <a:gdLst>
              <a:gd name="connsiteX0" fmla="*/ 0 w 4411362"/>
              <a:gd name="connsiteY0" fmla="*/ 24713 h 309005"/>
              <a:gd name="connsiteX1" fmla="*/ 2187146 w 4411362"/>
              <a:gd name="connsiteY1" fmla="*/ 308919 h 309005"/>
              <a:gd name="connsiteX2" fmla="*/ 4411362 w 4411362"/>
              <a:gd name="connsiteY2" fmla="*/ 0 h 309005"/>
              <a:gd name="connsiteX0" fmla="*/ 0 w 3639065"/>
              <a:gd name="connsiteY0" fmla="*/ 1587843 h 1600209"/>
              <a:gd name="connsiteX1" fmla="*/ 1414849 w 3639065"/>
              <a:gd name="connsiteY1" fmla="*/ 308919 h 1600209"/>
              <a:gd name="connsiteX2" fmla="*/ 3639065 w 3639065"/>
              <a:gd name="connsiteY2" fmla="*/ 0 h 1600209"/>
              <a:gd name="connsiteX0" fmla="*/ 0 w 3639065"/>
              <a:gd name="connsiteY0" fmla="*/ 1587843 h 2539376"/>
              <a:gd name="connsiteX1" fmla="*/ 3002692 w 3639065"/>
              <a:gd name="connsiteY1" fmla="*/ 2496065 h 2539376"/>
              <a:gd name="connsiteX2" fmla="*/ 3639065 w 3639065"/>
              <a:gd name="connsiteY2" fmla="*/ 0 h 2539376"/>
              <a:gd name="connsiteX0" fmla="*/ 0 w 6079525"/>
              <a:gd name="connsiteY0" fmla="*/ 6178 h 914401"/>
              <a:gd name="connsiteX1" fmla="*/ 3002692 w 6079525"/>
              <a:gd name="connsiteY1" fmla="*/ 914400 h 914401"/>
              <a:gd name="connsiteX2" fmla="*/ 6079525 w 6079525"/>
              <a:gd name="connsiteY2" fmla="*/ 0 h 914401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85340"/>
              <a:gd name="connsiteX1" fmla="*/ 2230394 w 6104238"/>
              <a:gd name="connsiteY1" fmla="*/ 809365 h 985340"/>
              <a:gd name="connsiteX2" fmla="*/ 3002692 w 6104238"/>
              <a:gd name="connsiteY2" fmla="*/ 920578 h 985340"/>
              <a:gd name="connsiteX3" fmla="*/ 6104238 w 6104238"/>
              <a:gd name="connsiteY3" fmla="*/ 0 h 985340"/>
              <a:gd name="connsiteX0" fmla="*/ 0 w 6104238"/>
              <a:gd name="connsiteY0" fmla="*/ 12356 h 1038378"/>
              <a:gd name="connsiteX1" fmla="*/ 2020329 w 6104238"/>
              <a:gd name="connsiteY1" fmla="*/ 926755 h 1038378"/>
              <a:gd name="connsiteX2" fmla="*/ 3002692 w 6104238"/>
              <a:gd name="connsiteY2" fmla="*/ 920578 h 1038378"/>
              <a:gd name="connsiteX3" fmla="*/ 6104238 w 6104238"/>
              <a:gd name="connsiteY3" fmla="*/ 0 h 1038378"/>
              <a:gd name="connsiteX0" fmla="*/ 0 w 6104238"/>
              <a:gd name="connsiteY0" fmla="*/ 12356 h 1027046"/>
              <a:gd name="connsiteX1" fmla="*/ 2020329 w 6104238"/>
              <a:gd name="connsiteY1" fmla="*/ 926755 h 1027046"/>
              <a:gd name="connsiteX2" fmla="*/ 4151871 w 6104238"/>
              <a:gd name="connsiteY2" fmla="*/ 895865 h 1027046"/>
              <a:gd name="connsiteX3" fmla="*/ 6104238 w 6104238"/>
              <a:gd name="connsiteY3" fmla="*/ 0 h 1027046"/>
              <a:gd name="connsiteX0" fmla="*/ 0 w 6104238"/>
              <a:gd name="connsiteY0" fmla="*/ 12356 h 1008620"/>
              <a:gd name="connsiteX1" fmla="*/ 2026508 w 6104238"/>
              <a:gd name="connsiteY1" fmla="*/ 895863 h 1008620"/>
              <a:gd name="connsiteX2" fmla="*/ 4151871 w 6104238"/>
              <a:gd name="connsiteY2" fmla="*/ 895865 h 1008620"/>
              <a:gd name="connsiteX3" fmla="*/ 6104238 w 6104238"/>
              <a:gd name="connsiteY3" fmla="*/ 0 h 1008620"/>
              <a:gd name="connsiteX0" fmla="*/ 0 w 6147487"/>
              <a:gd name="connsiteY0" fmla="*/ 0 h 1014799"/>
              <a:gd name="connsiteX1" fmla="*/ 2069757 w 6147487"/>
              <a:gd name="connsiteY1" fmla="*/ 902042 h 1014799"/>
              <a:gd name="connsiteX2" fmla="*/ 4195120 w 6147487"/>
              <a:gd name="connsiteY2" fmla="*/ 902044 h 1014799"/>
              <a:gd name="connsiteX3" fmla="*/ 6147487 w 6147487"/>
              <a:gd name="connsiteY3" fmla="*/ 6179 h 1014799"/>
              <a:gd name="connsiteX0" fmla="*/ 0 w 6196914"/>
              <a:gd name="connsiteY0" fmla="*/ 18534 h 1034877"/>
              <a:gd name="connsiteX1" fmla="*/ 2069757 w 6196914"/>
              <a:gd name="connsiteY1" fmla="*/ 920576 h 1034877"/>
              <a:gd name="connsiteX2" fmla="*/ 4195120 w 6196914"/>
              <a:gd name="connsiteY2" fmla="*/ 920578 h 1034877"/>
              <a:gd name="connsiteX3" fmla="*/ 6196914 w 6196914"/>
              <a:gd name="connsiteY3" fmla="*/ 0 h 1034877"/>
              <a:gd name="connsiteX0" fmla="*/ 0 w 6196914"/>
              <a:gd name="connsiteY0" fmla="*/ 18534 h 920587"/>
              <a:gd name="connsiteX1" fmla="*/ 4195120 w 6196914"/>
              <a:gd name="connsiteY1" fmla="*/ 920578 h 920587"/>
              <a:gd name="connsiteX2" fmla="*/ 6196914 w 6196914"/>
              <a:gd name="connsiteY2" fmla="*/ 0 h 920587"/>
              <a:gd name="connsiteX0" fmla="*/ 0 w 6196914"/>
              <a:gd name="connsiteY0" fmla="*/ 18534 h 18534"/>
              <a:gd name="connsiteX1" fmla="*/ 6196914 w 6196914"/>
              <a:gd name="connsiteY1" fmla="*/ 0 h 18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196914" h="18534">
                <a:moveTo>
                  <a:pt x="0" y="18534"/>
                </a:moveTo>
                <a:lnTo>
                  <a:pt x="6196914" y="0"/>
                </a:lnTo>
              </a:path>
            </a:pathLst>
          </a:custGeom>
          <a:noFill/>
          <a:ln w="57150">
            <a:solidFill>
              <a:srgbClr val="0070C0"/>
            </a:solidFill>
            <a:prstDash val="sysDot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9" name="Freihandform 38"/>
          <p:cNvSpPr/>
          <p:nvPr/>
        </p:nvSpPr>
        <p:spPr>
          <a:xfrm>
            <a:off x="1493271" y="5309092"/>
            <a:ext cx="6196914" cy="18534"/>
          </a:xfrm>
          <a:custGeom>
            <a:avLst/>
            <a:gdLst>
              <a:gd name="connsiteX0" fmla="*/ 0 w 4411362"/>
              <a:gd name="connsiteY0" fmla="*/ 24713 h 309005"/>
              <a:gd name="connsiteX1" fmla="*/ 2187146 w 4411362"/>
              <a:gd name="connsiteY1" fmla="*/ 308919 h 309005"/>
              <a:gd name="connsiteX2" fmla="*/ 4411362 w 4411362"/>
              <a:gd name="connsiteY2" fmla="*/ 0 h 309005"/>
              <a:gd name="connsiteX0" fmla="*/ 0 w 3639065"/>
              <a:gd name="connsiteY0" fmla="*/ 1587843 h 1600209"/>
              <a:gd name="connsiteX1" fmla="*/ 1414849 w 3639065"/>
              <a:gd name="connsiteY1" fmla="*/ 308919 h 1600209"/>
              <a:gd name="connsiteX2" fmla="*/ 3639065 w 3639065"/>
              <a:gd name="connsiteY2" fmla="*/ 0 h 1600209"/>
              <a:gd name="connsiteX0" fmla="*/ 0 w 3639065"/>
              <a:gd name="connsiteY0" fmla="*/ 1587843 h 2539376"/>
              <a:gd name="connsiteX1" fmla="*/ 3002692 w 3639065"/>
              <a:gd name="connsiteY1" fmla="*/ 2496065 h 2539376"/>
              <a:gd name="connsiteX2" fmla="*/ 3639065 w 3639065"/>
              <a:gd name="connsiteY2" fmla="*/ 0 h 2539376"/>
              <a:gd name="connsiteX0" fmla="*/ 0 w 6079525"/>
              <a:gd name="connsiteY0" fmla="*/ 6178 h 914401"/>
              <a:gd name="connsiteX1" fmla="*/ 3002692 w 6079525"/>
              <a:gd name="connsiteY1" fmla="*/ 914400 h 914401"/>
              <a:gd name="connsiteX2" fmla="*/ 6079525 w 6079525"/>
              <a:gd name="connsiteY2" fmla="*/ 0 h 914401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85340"/>
              <a:gd name="connsiteX1" fmla="*/ 2230394 w 6104238"/>
              <a:gd name="connsiteY1" fmla="*/ 809365 h 985340"/>
              <a:gd name="connsiteX2" fmla="*/ 3002692 w 6104238"/>
              <a:gd name="connsiteY2" fmla="*/ 920578 h 985340"/>
              <a:gd name="connsiteX3" fmla="*/ 6104238 w 6104238"/>
              <a:gd name="connsiteY3" fmla="*/ 0 h 985340"/>
              <a:gd name="connsiteX0" fmla="*/ 0 w 6104238"/>
              <a:gd name="connsiteY0" fmla="*/ 12356 h 1038378"/>
              <a:gd name="connsiteX1" fmla="*/ 2020329 w 6104238"/>
              <a:gd name="connsiteY1" fmla="*/ 926755 h 1038378"/>
              <a:gd name="connsiteX2" fmla="*/ 3002692 w 6104238"/>
              <a:gd name="connsiteY2" fmla="*/ 920578 h 1038378"/>
              <a:gd name="connsiteX3" fmla="*/ 6104238 w 6104238"/>
              <a:gd name="connsiteY3" fmla="*/ 0 h 1038378"/>
              <a:gd name="connsiteX0" fmla="*/ 0 w 6104238"/>
              <a:gd name="connsiteY0" fmla="*/ 12356 h 1027046"/>
              <a:gd name="connsiteX1" fmla="*/ 2020329 w 6104238"/>
              <a:gd name="connsiteY1" fmla="*/ 926755 h 1027046"/>
              <a:gd name="connsiteX2" fmla="*/ 4151871 w 6104238"/>
              <a:gd name="connsiteY2" fmla="*/ 895865 h 1027046"/>
              <a:gd name="connsiteX3" fmla="*/ 6104238 w 6104238"/>
              <a:gd name="connsiteY3" fmla="*/ 0 h 1027046"/>
              <a:gd name="connsiteX0" fmla="*/ 0 w 6104238"/>
              <a:gd name="connsiteY0" fmla="*/ 12356 h 1008620"/>
              <a:gd name="connsiteX1" fmla="*/ 2026508 w 6104238"/>
              <a:gd name="connsiteY1" fmla="*/ 895863 h 1008620"/>
              <a:gd name="connsiteX2" fmla="*/ 4151871 w 6104238"/>
              <a:gd name="connsiteY2" fmla="*/ 895865 h 1008620"/>
              <a:gd name="connsiteX3" fmla="*/ 6104238 w 6104238"/>
              <a:gd name="connsiteY3" fmla="*/ 0 h 1008620"/>
              <a:gd name="connsiteX0" fmla="*/ 0 w 6147487"/>
              <a:gd name="connsiteY0" fmla="*/ 0 h 1014799"/>
              <a:gd name="connsiteX1" fmla="*/ 2069757 w 6147487"/>
              <a:gd name="connsiteY1" fmla="*/ 902042 h 1014799"/>
              <a:gd name="connsiteX2" fmla="*/ 4195120 w 6147487"/>
              <a:gd name="connsiteY2" fmla="*/ 902044 h 1014799"/>
              <a:gd name="connsiteX3" fmla="*/ 6147487 w 6147487"/>
              <a:gd name="connsiteY3" fmla="*/ 6179 h 1014799"/>
              <a:gd name="connsiteX0" fmla="*/ 0 w 6196914"/>
              <a:gd name="connsiteY0" fmla="*/ 18534 h 1034877"/>
              <a:gd name="connsiteX1" fmla="*/ 2069757 w 6196914"/>
              <a:gd name="connsiteY1" fmla="*/ 920576 h 1034877"/>
              <a:gd name="connsiteX2" fmla="*/ 4195120 w 6196914"/>
              <a:gd name="connsiteY2" fmla="*/ 920578 h 1034877"/>
              <a:gd name="connsiteX3" fmla="*/ 6196914 w 6196914"/>
              <a:gd name="connsiteY3" fmla="*/ 0 h 1034877"/>
              <a:gd name="connsiteX0" fmla="*/ 0 w 6196914"/>
              <a:gd name="connsiteY0" fmla="*/ 18534 h 920587"/>
              <a:gd name="connsiteX1" fmla="*/ 4195120 w 6196914"/>
              <a:gd name="connsiteY1" fmla="*/ 920578 h 920587"/>
              <a:gd name="connsiteX2" fmla="*/ 6196914 w 6196914"/>
              <a:gd name="connsiteY2" fmla="*/ 0 h 920587"/>
              <a:gd name="connsiteX0" fmla="*/ 0 w 6196914"/>
              <a:gd name="connsiteY0" fmla="*/ 18534 h 18534"/>
              <a:gd name="connsiteX1" fmla="*/ 6196914 w 6196914"/>
              <a:gd name="connsiteY1" fmla="*/ 0 h 18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196914" h="18534">
                <a:moveTo>
                  <a:pt x="0" y="18534"/>
                </a:moveTo>
                <a:lnTo>
                  <a:pt x="6196914" y="0"/>
                </a:lnTo>
              </a:path>
            </a:pathLst>
          </a:custGeom>
          <a:noFill/>
          <a:ln w="57150">
            <a:solidFill>
              <a:srgbClr val="00B050"/>
            </a:solidFill>
            <a:prstDash val="sysDot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3223735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First, Red switches</a:t>
            </a:r>
            <a:endParaRPr lang="de-DE" dirty="0"/>
          </a:p>
        </p:txBody>
      </p:sp>
      <p:sp>
        <p:nvSpPr>
          <p:cNvPr id="4" name="Oval 19"/>
          <p:cNvSpPr/>
          <p:nvPr/>
        </p:nvSpPr>
        <p:spPr>
          <a:xfrm>
            <a:off x="3199168" y="4976135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5" name="Oval 19"/>
          <p:cNvSpPr/>
          <p:nvPr/>
        </p:nvSpPr>
        <p:spPr>
          <a:xfrm>
            <a:off x="5431416" y="4976135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2" name="Oval 19"/>
          <p:cNvSpPr/>
          <p:nvPr/>
        </p:nvSpPr>
        <p:spPr>
          <a:xfrm>
            <a:off x="3199168" y="3751999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3" name="Oval 19"/>
          <p:cNvSpPr/>
          <p:nvPr/>
        </p:nvSpPr>
        <p:spPr>
          <a:xfrm>
            <a:off x="5431416" y="3751999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6" name="Oval 19"/>
          <p:cNvSpPr/>
          <p:nvPr/>
        </p:nvSpPr>
        <p:spPr>
          <a:xfrm>
            <a:off x="3199168" y="2527863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7" name="Oval 19"/>
          <p:cNvSpPr/>
          <p:nvPr/>
        </p:nvSpPr>
        <p:spPr>
          <a:xfrm>
            <a:off x="5431416" y="2527863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cxnSp>
        <p:nvCxnSpPr>
          <p:cNvPr id="21" name="Gerade Verbindung mit Pfeil 20"/>
          <p:cNvCxnSpPr>
            <a:stCxn id="10" idx="6"/>
            <a:endCxn id="4" idx="2"/>
          </p:cNvCxnSpPr>
          <p:nvPr/>
        </p:nvCxnSpPr>
        <p:spPr>
          <a:xfrm>
            <a:off x="1547664" y="5229200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" name="Oval 19"/>
          <p:cNvSpPr/>
          <p:nvPr/>
        </p:nvSpPr>
        <p:spPr>
          <a:xfrm>
            <a:off x="966920" y="4976135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B05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cxnSp>
        <p:nvCxnSpPr>
          <p:cNvPr id="23" name="Gerade Verbindung mit Pfeil 22"/>
          <p:cNvCxnSpPr>
            <a:stCxn id="14" idx="6"/>
            <a:endCxn id="12" idx="2"/>
          </p:cNvCxnSpPr>
          <p:nvPr/>
        </p:nvCxnSpPr>
        <p:spPr>
          <a:xfrm>
            <a:off x="1547664" y="4005064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Gerade Verbindung mit Pfeil 25"/>
          <p:cNvCxnSpPr>
            <a:stCxn id="18" idx="6"/>
            <a:endCxn id="16" idx="2"/>
          </p:cNvCxnSpPr>
          <p:nvPr/>
        </p:nvCxnSpPr>
        <p:spPr>
          <a:xfrm>
            <a:off x="1547664" y="2780928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9" name="Gerade Verbindung mit Pfeil 28"/>
          <p:cNvCxnSpPr>
            <a:stCxn id="4" idx="6"/>
            <a:endCxn id="5" idx="2"/>
          </p:cNvCxnSpPr>
          <p:nvPr/>
        </p:nvCxnSpPr>
        <p:spPr>
          <a:xfrm>
            <a:off x="3779912" y="5229200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2" name="Gerade Verbindung mit Pfeil 31"/>
          <p:cNvCxnSpPr>
            <a:stCxn id="12" idx="6"/>
            <a:endCxn id="13" idx="2"/>
          </p:cNvCxnSpPr>
          <p:nvPr/>
        </p:nvCxnSpPr>
        <p:spPr>
          <a:xfrm>
            <a:off x="3779912" y="4005064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5" name="Gerade Verbindung mit Pfeil 34"/>
          <p:cNvCxnSpPr>
            <a:stCxn id="16" idx="6"/>
            <a:endCxn id="17" idx="2"/>
          </p:cNvCxnSpPr>
          <p:nvPr/>
        </p:nvCxnSpPr>
        <p:spPr>
          <a:xfrm>
            <a:off x="3779912" y="2780928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8" name="Gerade Verbindung mit Pfeil 37"/>
          <p:cNvCxnSpPr>
            <a:stCxn id="17" idx="6"/>
            <a:endCxn id="19" idx="2"/>
          </p:cNvCxnSpPr>
          <p:nvPr/>
        </p:nvCxnSpPr>
        <p:spPr>
          <a:xfrm>
            <a:off x="6012160" y="2780928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1" name="Gerade Verbindung mit Pfeil 40"/>
          <p:cNvCxnSpPr>
            <a:stCxn id="13" idx="6"/>
            <a:endCxn id="15" idx="2"/>
          </p:cNvCxnSpPr>
          <p:nvPr/>
        </p:nvCxnSpPr>
        <p:spPr>
          <a:xfrm>
            <a:off x="6012160" y="4005064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4" name="Gerade Verbindung mit Pfeil 43"/>
          <p:cNvCxnSpPr>
            <a:stCxn id="5" idx="6"/>
            <a:endCxn id="11" idx="2"/>
          </p:cNvCxnSpPr>
          <p:nvPr/>
        </p:nvCxnSpPr>
        <p:spPr>
          <a:xfrm>
            <a:off x="6012160" y="5229200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7" name="Gerade Verbindung mit Pfeil 46"/>
          <p:cNvCxnSpPr>
            <a:stCxn id="14" idx="5"/>
            <a:endCxn id="4" idx="1"/>
          </p:cNvCxnSpPr>
          <p:nvPr/>
        </p:nvCxnSpPr>
        <p:spPr>
          <a:xfrm>
            <a:off x="1462616" y="4184008"/>
            <a:ext cx="1821600" cy="866248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0" name="Gerade Verbindung mit Pfeil 49"/>
          <p:cNvCxnSpPr>
            <a:stCxn id="18" idx="5"/>
            <a:endCxn id="12" idx="1"/>
          </p:cNvCxnSpPr>
          <p:nvPr/>
        </p:nvCxnSpPr>
        <p:spPr>
          <a:xfrm>
            <a:off x="1462616" y="2959872"/>
            <a:ext cx="1821600" cy="866248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3" name="Gerade Verbindung mit Pfeil 52"/>
          <p:cNvCxnSpPr>
            <a:stCxn id="13" idx="7"/>
            <a:endCxn id="19" idx="3"/>
          </p:cNvCxnSpPr>
          <p:nvPr/>
        </p:nvCxnSpPr>
        <p:spPr>
          <a:xfrm flipV="1">
            <a:off x="5927112" y="2959872"/>
            <a:ext cx="1821600" cy="866248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6" name="Gerade Verbindung mit Pfeil 55"/>
          <p:cNvCxnSpPr>
            <a:stCxn id="5" idx="7"/>
            <a:endCxn id="15" idx="3"/>
          </p:cNvCxnSpPr>
          <p:nvPr/>
        </p:nvCxnSpPr>
        <p:spPr>
          <a:xfrm flipV="1">
            <a:off x="5927112" y="4184008"/>
            <a:ext cx="1821600" cy="866248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Oval 19"/>
          <p:cNvSpPr/>
          <p:nvPr/>
        </p:nvSpPr>
        <p:spPr>
          <a:xfrm>
            <a:off x="7663664" y="4976135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B05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4" name="Oval 19"/>
          <p:cNvSpPr/>
          <p:nvPr/>
        </p:nvSpPr>
        <p:spPr>
          <a:xfrm>
            <a:off x="966920" y="3751999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70C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5" name="Oval 19"/>
          <p:cNvSpPr/>
          <p:nvPr/>
        </p:nvSpPr>
        <p:spPr>
          <a:xfrm>
            <a:off x="7663664" y="3751999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70C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8" name="Oval 19"/>
          <p:cNvSpPr/>
          <p:nvPr/>
        </p:nvSpPr>
        <p:spPr>
          <a:xfrm>
            <a:off x="966920" y="2527863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C0000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9" name="Oval 19"/>
          <p:cNvSpPr/>
          <p:nvPr/>
        </p:nvSpPr>
        <p:spPr>
          <a:xfrm>
            <a:off x="7663664" y="2527863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C0000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59" name="Freihandform 58"/>
          <p:cNvSpPr/>
          <p:nvPr/>
        </p:nvSpPr>
        <p:spPr>
          <a:xfrm>
            <a:off x="1496666" y="2900262"/>
            <a:ext cx="6196914" cy="1034877"/>
          </a:xfrm>
          <a:custGeom>
            <a:avLst/>
            <a:gdLst>
              <a:gd name="connsiteX0" fmla="*/ 0 w 4411362"/>
              <a:gd name="connsiteY0" fmla="*/ 24713 h 309005"/>
              <a:gd name="connsiteX1" fmla="*/ 2187146 w 4411362"/>
              <a:gd name="connsiteY1" fmla="*/ 308919 h 309005"/>
              <a:gd name="connsiteX2" fmla="*/ 4411362 w 4411362"/>
              <a:gd name="connsiteY2" fmla="*/ 0 h 309005"/>
              <a:gd name="connsiteX0" fmla="*/ 0 w 3639065"/>
              <a:gd name="connsiteY0" fmla="*/ 1587843 h 1600209"/>
              <a:gd name="connsiteX1" fmla="*/ 1414849 w 3639065"/>
              <a:gd name="connsiteY1" fmla="*/ 308919 h 1600209"/>
              <a:gd name="connsiteX2" fmla="*/ 3639065 w 3639065"/>
              <a:gd name="connsiteY2" fmla="*/ 0 h 1600209"/>
              <a:gd name="connsiteX0" fmla="*/ 0 w 3639065"/>
              <a:gd name="connsiteY0" fmla="*/ 1587843 h 2539376"/>
              <a:gd name="connsiteX1" fmla="*/ 3002692 w 3639065"/>
              <a:gd name="connsiteY1" fmla="*/ 2496065 h 2539376"/>
              <a:gd name="connsiteX2" fmla="*/ 3639065 w 3639065"/>
              <a:gd name="connsiteY2" fmla="*/ 0 h 2539376"/>
              <a:gd name="connsiteX0" fmla="*/ 0 w 6079525"/>
              <a:gd name="connsiteY0" fmla="*/ 6178 h 914401"/>
              <a:gd name="connsiteX1" fmla="*/ 3002692 w 6079525"/>
              <a:gd name="connsiteY1" fmla="*/ 914400 h 914401"/>
              <a:gd name="connsiteX2" fmla="*/ 6079525 w 6079525"/>
              <a:gd name="connsiteY2" fmla="*/ 0 h 914401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85340"/>
              <a:gd name="connsiteX1" fmla="*/ 2230394 w 6104238"/>
              <a:gd name="connsiteY1" fmla="*/ 809365 h 985340"/>
              <a:gd name="connsiteX2" fmla="*/ 3002692 w 6104238"/>
              <a:gd name="connsiteY2" fmla="*/ 920578 h 985340"/>
              <a:gd name="connsiteX3" fmla="*/ 6104238 w 6104238"/>
              <a:gd name="connsiteY3" fmla="*/ 0 h 985340"/>
              <a:gd name="connsiteX0" fmla="*/ 0 w 6104238"/>
              <a:gd name="connsiteY0" fmla="*/ 12356 h 1038378"/>
              <a:gd name="connsiteX1" fmla="*/ 2020329 w 6104238"/>
              <a:gd name="connsiteY1" fmla="*/ 926755 h 1038378"/>
              <a:gd name="connsiteX2" fmla="*/ 3002692 w 6104238"/>
              <a:gd name="connsiteY2" fmla="*/ 920578 h 1038378"/>
              <a:gd name="connsiteX3" fmla="*/ 6104238 w 6104238"/>
              <a:gd name="connsiteY3" fmla="*/ 0 h 1038378"/>
              <a:gd name="connsiteX0" fmla="*/ 0 w 6104238"/>
              <a:gd name="connsiteY0" fmla="*/ 12356 h 1027046"/>
              <a:gd name="connsiteX1" fmla="*/ 2020329 w 6104238"/>
              <a:gd name="connsiteY1" fmla="*/ 926755 h 1027046"/>
              <a:gd name="connsiteX2" fmla="*/ 4151871 w 6104238"/>
              <a:gd name="connsiteY2" fmla="*/ 895865 h 1027046"/>
              <a:gd name="connsiteX3" fmla="*/ 6104238 w 6104238"/>
              <a:gd name="connsiteY3" fmla="*/ 0 h 1027046"/>
              <a:gd name="connsiteX0" fmla="*/ 0 w 6104238"/>
              <a:gd name="connsiteY0" fmla="*/ 12356 h 1008620"/>
              <a:gd name="connsiteX1" fmla="*/ 2026508 w 6104238"/>
              <a:gd name="connsiteY1" fmla="*/ 895863 h 1008620"/>
              <a:gd name="connsiteX2" fmla="*/ 4151871 w 6104238"/>
              <a:gd name="connsiteY2" fmla="*/ 895865 h 1008620"/>
              <a:gd name="connsiteX3" fmla="*/ 6104238 w 6104238"/>
              <a:gd name="connsiteY3" fmla="*/ 0 h 1008620"/>
              <a:gd name="connsiteX0" fmla="*/ 0 w 6147487"/>
              <a:gd name="connsiteY0" fmla="*/ 0 h 1014799"/>
              <a:gd name="connsiteX1" fmla="*/ 2069757 w 6147487"/>
              <a:gd name="connsiteY1" fmla="*/ 902042 h 1014799"/>
              <a:gd name="connsiteX2" fmla="*/ 4195120 w 6147487"/>
              <a:gd name="connsiteY2" fmla="*/ 902044 h 1014799"/>
              <a:gd name="connsiteX3" fmla="*/ 6147487 w 6147487"/>
              <a:gd name="connsiteY3" fmla="*/ 6179 h 1014799"/>
              <a:gd name="connsiteX0" fmla="*/ 0 w 6196914"/>
              <a:gd name="connsiteY0" fmla="*/ 18534 h 1034877"/>
              <a:gd name="connsiteX1" fmla="*/ 2069757 w 6196914"/>
              <a:gd name="connsiteY1" fmla="*/ 920576 h 1034877"/>
              <a:gd name="connsiteX2" fmla="*/ 4195120 w 6196914"/>
              <a:gd name="connsiteY2" fmla="*/ 920578 h 1034877"/>
              <a:gd name="connsiteX3" fmla="*/ 6196914 w 6196914"/>
              <a:gd name="connsiteY3" fmla="*/ 0 h 10348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196914" h="1034877">
                <a:moveTo>
                  <a:pt x="0" y="18534"/>
                </a:moveTo>
                <a:cubicBezTo>
                  <a:pt x="371732" y="151369"/>
                  <a:pt x="1569308" y="769206"/>
                  <a:pt x="2069757" y="920576"/>
                </a:cubicBezTo>
                <a:cubicBezTo>
                  <a:pt x="2570206" y="1071946"/>
                  <a:pt x="3507261" y="1074007"/>
                  <a:pt x="4195120" y="920578"/>
                </a:cubicBezTo>
                <a:cubicBezTo>
                  <a:pt x="4882979" y="767149"/>
                  <a:pt x="5495667" y="226541"/>
                  <a:pt x="6196914" y="0"/>
                </a:cubicBezTo>
              </a:path>
            </a:pathLst>
          </a:custGeom>
          <a:noFill/>
          <a:ln w="57150">
            <a:solidFill>
              <a:srgbClr val="C00000"/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60" name="Freihandform 59"/>
          <p:cNvSpPr/>
          <p:nvPr/>
        </p:nvSpPr>
        <p:spPr>
          <a:xfrm>
            <a:off x="1493271" y="4124397"/>
            <a:ext cx="6196914" cy="1034877"/>
          </a:xfrm>
          <a:custGeom>
            <a:avLst/>
            <a:gdLst>
              <a:gd name="connsiteX0" fmla="*/ 0 w 4411362"/>
              <a:gd name="connsiteY0" fmla="*/ 24713 h 309005"/>
              <a:gd name="connsiteX1" fmla="*/ 2187146 w 4411362"/>
              <a:gd name="connsiteY1" fmla="*/ 308919 h 309005"/>
              <a:gd name="connsiteX2" fmla="*/ 4411362 w 4411362"/>
              <a:gd name="connsiteY2" fmla="*/ 0 h 309005"/>
              <a:gd name="connsiteX0" fmla="*/ 0 w 3639065"/>
              <a:gd name="connsiteY0" fmla="*/ 1587843 h 1600209"/>
              <a:gd name="connsiteX1" fmla="*/ 1414849 w 3639065"/>
              <a:gd name="connsiteY1" fmla="*/ 308919 h 1600209"/>
              <a:gd name="connsiteX2" fmla="*/ 3639065 w 3639065"/>
              <a:gd name="connsiteY2" fmla="*/ 0 h 1600209"/>
              <a:gd name="connsiteX0" fmla="*/ 0 w 3639065"/>
              <a:gd name="connsiteY0" fmla="*/ 1587843 h 2539376"/>
              <a:gd name="connsiteX1" fmla="*/ 3002692 w 3639065"/>
              <a:gd name="connsiteY1" fmla="*/ 2496065 h 2539376"/>
              <a:gd name="connsiteX2" fmla="*/ 3639065 w 3639065"/>
              <a:gd name="connsiteY2" fmla="*/ 0 h 2539376"/>
              <a:gd name="connsiteX0" fmla="*/ 0 w 6079525"/>
              <a:gd name="connsiteY0" fmla="*/ 6178 h 914401"/>
              <a:gd name="connsiteX1" fmla="*/ 3002692 w 6079525"/>
              <a:gd name="connsiteY1" fmla="*/ 914400 h 914401"/>
              <a:gd name="connsiteX2" fmla="*/ 6079525 w 6079525"/>
              <a:gd name="connsiteY2" fmla="*/ 0 h 914401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85340"/>
              <a:gd name="connsiteX1" fmla="*/ 2230394 w 6104238"/>
              <a:gd name="connsiteY1" fmla="*/ 809365 h 985340"/>
              <a:gd name="connsiteX2" fmla="*/ 3002692 w 6104238"/>
              <a:gd name="connsiteY2" fmla="*/ 920578 h 985340"/>
              <a:gd name="connsiteX3" fmla="*/ 6104238 w 6104238"/>
              <a:gd name="connsiteY3" fmla="*/ 0 h 985340"/>
              <a:gd name="connsiteX0" fmla="*/ 0 w 6104238"/>
              <a:gd name="connsiteY0" fmla="*/ 12356 h 1038378"/>
              <a:gd name="connsiteX1" fmla="*/ 2020329 w 6104238"/>
              <a:gd name="connsiteY1" fmla="*/ 926755 h 1038378"/>
              <a:gd name="connsiteX2" fmla="*/ 3002692 w 6104238"/>
              <a:gd name="connsiteY2" fmla="*/ 920578 h 1038378"/>
              <a:gd name="connsiteX3" fmla="*/ 6104238 w 6104238"/>
              <a:gd name="connsiteY3" fmla="*/ 0 h 1038378"/>
              <a:gd name="connsiteX0" fmla="*/ 0 w 6104238"/>
              <a:gd name="connsiteY0" fmla="*/ 12356 h 1027046"/>
              <a:gd name="connsiteX1" fmla="*/ 2020329 w 6104238"/>
              <a:gd name="connsiteY1" fmla="*/ 926755 h 1027046"/>
              <a:gd name="connsiteX2" fmla="*/ 4151871 w 6104238"/>
              <a:gd name="connsiteY2" fmla="*/ 895865 h 1027046"/>
              <a:gd name="connsiteX3" fmla="*/ 6104238 w 6104238"/>
              <a:gd name="connsiteY3" fmla="*/ 0 h 1027046"/>
              <a:gd name="connsiteX0" fmla="*/ 0 w 6104238"/>
              <a:gd name="connsiteY0" fmla="*/ 12356 h 1008620"/>
              <a:gd name="connsiteX1" fmla="*/ 2026508 w 6104238"/>
              <a:gd name="connsiteY1" fmla="*/ 895863 h 1008620"/>
              <a:gd name="connsiteX2" fmla="*/ 4151871 w 6104238"/>
              <a:gd name="connsiteY2" fmla="*/ 895865 h 1008620"/>
              <a:gd name="connsiteX3" fmla="*/ 6104238 w 6104238"/>
              <a:gd name="connsiteY3" fmla="*/ 0 h 1008620"/>
              <a:gd name="connsiteX0" fmla="*/ 0 w 6147487"/>
              <a:gd name="connsiteY0" fmla="*/ 0 h 1014799"/>
              <a:gd name="connsiteX1" fmla="*/ 2069757 w 6147487"/>
              <a:gd name="connsiteY1" fmla="*/ 902042 h 1014799"/>
              <a:gd name="connsiteX2" fmla="*/ 4195120 w 6147487"/>
              <a:gd name="connsiteY2" fmla="*/ 902044 h 1014799"/>
              <a:gd name="connsiteX3" fmla="*/ 6147487 w 6147487"/>
              <a:gd name="connsiteY3" fmla="*/ 6179 h 1014799"/>
              <a:gd name="connsiteX0" fmla="*/ 0 w 6196914"/>
              <a:gd name="connsiteY0" fmla="*/ 18534 h 1034877"/>
              <a:gd name="connsiteX1" fmla="*/ 2069757 w 6196914"/>
              <a:gd name="connsiteY1" fmla="*/ 920576 h 1034877"/>
              <a:gd name="connsiteX2" fmla="*/ 4195120 w 6196914"/>
              <a:gd name="connsiteY2" fmla="*/ 920578 h 1034877"/>
              <a:gd name="connsiteX3" fmla="*/ 6196914 w 6196914"/>
              <a:gd name="connsiteY3" fmla="*/ 0 h 10348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196914" h="1034877">
                <a:moveTo>
                  <a:pt x="0" y="18534"/>
                </a:moveTo>
                <a:cubicBezTo>
                  <a:pt x="371732" y="151369"/>
                  <a:pt x="1569308" y="769206"/>
                  <a:pt x="2069757" y="920576"/>
                </a:cubicBezTo>
                <a:cubicBezTo>
                  <a:pt x="2570206" y="1071946"/>
                  <a:pt x="3507261" y="1074007"/>
                  <a:pt x="4195120" y="920578"/>
                </a:cubicBezTo>
                <a:cubicBezTo>
                  <a:pt x="4882979" y="767149"/>
                  <a:pt x="5495667" y="226541"/>
                  <a:pt x="6196914" y="0"/>
                </a:cubicBezTo>
              </a:path>
            </a:pathLst>
          </a:custGeom>
          <a:noFill/>
          <a:ln w="57150">
            <a:solidFill>
              <a:srgbClr val="0070C0"/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6" name="Freihandform 35"/>
          <p:cNvSpPr/>
          <p:nvPr/>
        </p:nvSpPr>
        <p:spPr>
          <a:xfrm>
            <a:off x="1496666" y="2900262"/>
            <a:ext cx="6196914" cy="18534"/>
          </a:xfrm>
          <a:custGeom>
            <a:avLst/>
            <a:gdLst>
              <a:gd name="connsiteX0" fmla="*/ 0 w 4411362"/>
              <a:gd name="connsiteY0" fmla="*/ 24713 h 309005"/>
              <a:gd name="connsiteX1" fmla="*/ 2187146 w 4411362"/>
              <a:gd name="connsiteY1" fmla="*/ 308919 h 309005"/>
              <a:gd name="connsiteX2" fmla="*/ 4411362 w 4411362"/>
              <a:gd name="connsiteY2" fmla="*/ 0 h 309005"/>
              <a:gd name="connsiteX0" fmla="*/ 0 w 3639065"/>
              <a:gd name="connsiteY0" fmla="*/ 1587843 h 1600209"/>
              <a:gd name="connsiteX1" fmla="*/ 1414849 w 3639065"/>
              <a:gd name="connsiteY1" fmla="*/ 308919 h 1600209"/>
              <a:gd name="connsiteX2" fmla="*/ 3639065 w 3639065"/>
              <a:gd name="connsiteY2" fmla="*/ 0 h 1600209"/>
              <a:gd name="connsiteX0" fmla="*/ 0 w 3639065"/>
              <a:gd name="connsiteY0" fmla="*/ 1587843 h 2539376"/>
              <a:gd name="connsiteX1" fmla="*/ 3002692 w 3639065"/>
              <a:gd name="connsiteY1" fmla="*/ 2496065 h 2539376"/>
              <a:gd name="connsiteX2" fmla="*/ 3639065 w 3639065"/>
              <a:gd name="connsiteY2" fmla="*/ 0 h 2539376"/>
              <a:gd name="connsiteX0" fmla="*/ 0 w 6079525"/>
              <a:gd name="connsiteY0" fmla="*/ 6178 h 914401"/>
              <a:gd name="connsiteX1" fmla="*/ 3002692 w 6079525"/>
              <a:gd name="connsiteY1" fmla="*/ 914400 h 914401"/>
              <a:gd name="connsiteX2" fmla="*/ 6079525 w 6079525"/>
              <a:gd name="connsiteY2" fmla="*/ 0 h 914401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85340"/>
              <a:gd name="connsiteX1" fmla="*/ 2230394 w 6104238"/>
              <a:gd name="connsiteY1" fmla="*/ 809365 h 985340"/>
              <a:gd name="connsiteX2" fmla="*/ 3002692 w 6104238"/>
              <a:gd name="connsiteY2" fmla="*/ 920578 h 985340"/>
              <a:gd name="connsiteX3" fmla="*/ 6104238 w 6104238"/>
              <a:gd name="connsiteY3" fmla="*/ 0 h 985340"/>
              <a:gd name="connsiteX0" fmla="*/ 0 w 6104238"/>
              <a:gd name="connsiteY0" fmla="*/ 12356 h 1038378"/>
              <a:gd name="connsiteX1" fmla="*/ 2020329 w 6104238"/>
              <a:gd name="connsiteY1" fmla="*/ 926755 h 1038378"/>
              <a:gd name="connsiteX2" fmla="*/ 3002692 w 6104238"/>
              <a:gd name="connsiteY2" fmla="*/ 920578 h 1038378"/>
              <a:gd name="connsiteX3" fmla="*/ 6104238 w 6104238"/>
              <a:gd name="connsiteY3" fmla="*/ 0 h 1038378"/>
              <a:gd name="connsiteX0" fmla="*/ 0 w 6104238"/>
              <a:gd name="connsiteY0" fmla="*/ 12356 h 1027046"/>
              <a:gd name="connsiteX1" fmla="*/ 2020329 w 6104238"/>
              <a:gd name="connsiteY1" fmla="*/ 926755 h 1027046"/>
              <a:gd name="connsiteX2" fmla="*/ 4151871 w 6104238"/>
              <a:gd name="connsiteY2" fmla="*/ 895865 h 1027046"/>
              <a:gd name="connsiteX3" fmla="*/ 6104238 w 6104238"/>
              <a:gd name="connsiteY3" fmla="*/ 0 h 1027046"/>
              <a:gd name="connsiteX0" fmla="*/ 0 w 6104238"/>
              <a:gd name="connsiteY0" fmla="*/ 12356 h 1008620"/>
              <a:gd name="connsiteX1" fmla="*/ 2026508 w 6104238"/>
              <a:gd name="connsiteY1" fmla="*/ 895863 h 1008620"/>
              <a:gd name="connsiteX2" fmla="*/ 4151871 w 6104238"/>
              <a:gd name="connsiteY2" fmla="*/ 895865 h 1008620"/>
              <a:gd name="connsiteX3" fmla="*/ 6104238 w 6104238"/>
              <a:gd name="connsiteY3" fmla="*/ 0 h 1008620"/>
              <a:gd name="connsiteX0" fmla="*/ 0 w 6147487"/>
              <a:gd name="connsiteY0" fmla="*/ 0 h 1014799"/>
              <a:gd name="connsiteX1" fmla="*/ 2069757 w 6147487"/>
              <a:gd name="connsiteY1" fmla="*/ 902042 h 1014799"/>
              <a:gd name="connsiteX2" fmla="*/ 4195120 w 6147487"/>
              <a:gd name="connsiteY2" fmla="*/ 902044 h 1014799"/>
              <a:gd name="connsiteX3" fmla="*/ 6147487 w 6147487"/>
              <a:gd name="connsiteY3" fmla="*/ 6179 h 1014799"/>
              <a:gd name="connsiteX0" fmla="*/ 0 w 6196914"/>
              <a:gd name="connsiteY0" fmla="*/ 18534 h 1034877"/>
              <a:gd name="connsiteX1" fmla="*/ 2069757 w 6196914"/>
              <a:gd name="connsiteY1" fmla="*/ 920576 h 1034877"/>
              <a:gd name="connsiteX2" fmla="*/ 4195120 w 6196914"/>
              <a:gd name="connsiteY2" fmla="*/ 920578 h 1034877"/>
              <a:gd name="connsiteX3" fmla="*/ 6196914 w 6196914"/>
              <a:gd name="connsiteY3" fmla="*/ 0 h 1034877"/>
              <a:gd name="connsiteX0" fmla="*/ 0 w 6196914"/>
              <a:gd name="connsiteY0" fmla="*/ 18534 h 920587"/>
              <a:gd name="connsiteX1" fmla="*/ 4195120 w 6196914"/>
              <a:gd name="connsiteY1" fmla="*/ 920578 h 920587"/>
              <a:gd name="connsiteX2" fmla="*/ 6196914 w 6196914"/>
              <a:gd name="connsiteY2" fmla="*/ 0 h 920587"/>
              <a:gd name="connsiteX0" fmla="*/ 0 w 6196914"/>
              <a:gd name="connsiteY0" fmla="*/ 18534 h 18534"/>
              <a:gd name="connsiteX1" fmla="*/ 6196914 w 6196914"/>
              <a:gd name="connsiteY1" fmla="*/ 0 h 18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196914" h="18534">
                <a:moveTo>
                  <a:pt x="0" y="18534"/>
                </a:moveTo>
                <a:lnTo>
                  <a:pt x="6196914" y="0"/>
                </a:lnTo>
              </a:path>
            </a:pathLst>
          </a:custGeom>
          <a:noFill/>
          <a:ln w="57150">
            <a:solidFill>
              <a:srgbClr val="C00000"/>
            </a:solidFill>
            <a:prstDash val="sysDot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48393040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Then, Blue …</a:t>
            </a:r>
            <a:endParaRPr lang="de-DE" dirty="0"/>
          </a:p>
        </p:txBody>
      </p:sp>
      <p:sp>
        <p:nvSpPr>
          <p:cNvPr id="4" name="Oval 19"/>
          <p:cNvSpPr/>
          <p:nvPr/>
        </p:nvSpPr>
        <p:spPr>
          <a:xfrm>
            <a:off x="3199168" y="4976135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5" name="Oval 19"/>
          <p:cNvSpPr/>
          <p:nvPr/>
        </p:nvSpPr>
        <p:spPr>
          <a:xfrm>
            <a:off x="5431416" y="4976135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2" name="Oval 19"/>
          <p:cNvSpPr/>
          <p:nvPr/>
        </p:nvSpPr>
        <p:spPr>
          <a:xfrm>
            <a:off x="3199168" y="3751999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3" name="Oval 19"/>
          <p:cNvSpPr/>
          <p:nvPr/>
        </p:nvSpPr>
        <p:spPr>
          <a:xfrm>
            <a:off x="5431416" y="3751999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6" name="Oval 19"/>
          <p:cNvSpPr/>
          <p:nvPr/>
        </p:nvSpPr>
        <p:spPr>
          <a:xfrm>
            <a:off x="3199168" y="2527863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7" name="Oval 19"/>
          <p:cNvSpPr/>
          <p:nvPr/>
        </p:nvSpPr>
        <p:spPr>
          <a:xfrm>
            <a:off x="5431416" y="2527863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cxnSp>
        <p:nvCxnSpPr>
          <p:cNvPr id="21" name="Gerade Verbindung mit Pfeil 20"/>
          <p:cNvCxnSpPr>
            <a:stCxn id="10" idx="6"/>
            <a:endCxn id="4" idx="2"/>
          </p:cNvCxnSpPr>
          <p:nvPr/>
        </p:nvCxnSpPr>
        <p:spPr>
          <a:xfrm>
            <a:off x="1547664" y="5229200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" name="Oval 19"/>
          <p:cNvSpPr/>
          <p:nvPr/>
        </p:nvSpPr>
        <p:spPr>
          <a:xfrm>
            <a:off x="966920" y="4976135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B05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cxnSp>
        <p:nvCxnSpPr>
          <p:cNvPr id="23" name="Gerade Verbindung mit Pfeil 22"/>
          <p:cNvCxnSpPr>
            <a:stCxn id="14" idx="6"/>
            <a:endCxn id="12" idx="2"/>
          </p:cNvCxnSpPr>
          <p:nvPr/>
        </p:nvCxnSpPr>
        <p:spPr>
          <a:xfrm>
            <a:off x="1547664" y="4005064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Gerade Verbindung mit Pfeil 25"/>
          <p:cNvCxnSpPr>
            <a:stCxn id="18" idx="6"/>
            <a:endCxn id="16" idx="2"/>
          </p:cNvCxnSpPr>
          <p:nvPr/>
        </p:nvCxnSpPr>
        <p:spPr>
          <a:xfrm>
            <a:off x="1547664" y="2780928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9" name="Gerade Verbindung mit Pfeil 28"/>
          <p:cNvCxnSpPr>
            <a:stCxn id="4" idx="6"/>
            <a:endCxn id="5" idx="2"/>
          </p:cNvCxnSpPr>
          <p:nvPr/>
        </p:nvCxnSpPr>
        <p:spPr>
          <a:xfrm>
            <a:off x="3779912" y="5229200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2" name="Gerade Verbindung mit Pfeil 31"/>
          <p:cNvCxnSpPr>
            <a:stCxn id="12" idx="6"/>
            <a:endCxn id="13" idx="2"/>
          </p:cNvCxnSpPr>
          <p:nvPr/>
        </p:nvCxnSpPr>
        <p:spPr>
          <a:xfrm>
            <a:off x="3779912" y="4005064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5" name="Gerade Verbindung mit Pfeil 34"/>
          <p:cNvCxnSpPr>
            <a:stCxn id="16" idx="6"/>
            <a:endCxn id="17" idx="2"/>
          </p:cNvCxnSpPr>
          <p:nvPr/>
        </p:nvCxnSpPr>
        <p:spPr>
          <a:xfrm>
            <a:off x="3779912" y="2780928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8" name="Gerade Verbindung mit Pfeil 37"/>
          <p:cNvCxnSpPr>
            <a:stCxn id="17" idx="6"/>
            <a:endCxn id="19" idx="2"/>
          </p:cNvCxnSpPr>
          <p:nvPr/>
        </p:nvCxnSpPr>
        <p:spPr>
          <a:xfrm>
            <a:off x="6012160" y="2780928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1" name="Gerade Verbindung mit Pfeil 40"/>
          <p:cNvCxnSpPr>
            <a:stCxn id="13" idx="6"/>
            <a:endCxn id="15" idx="2"/>
          </p:cNvCxnSpPr>
          <p:nvPr/>
        </p:nvCxnSpPr>
        <p:spPr>
          <a:xfrm>
            <a:off x="6012160" y="4005064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4" name="Gerade Verbindung mit Pfeil 43"/>
          <p:cNvCxnSpPr>
            <a:stCxn id="5" idx="6"/>
            <a:endCxn id="11" idx="2"/>
          </p:cNvCxnSpPr>
          <p:nvPr/>
        </p:nvCxnSpPr>
        <p:spPr>
          <a:xfrm>
            <a:off x="6012160" y="5229200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7" name="Gerade Verbindung mit Pfeil 46"/>
          <p:cNvCxnSpPr>
            <a:stCxn id="14" idx="5"/>
            <a:endCxn id="4" idx="1"/>
          </p:cNvCxnSpPr>
          <p:nvPr/>
        </p:nvCxnSpPr>
        <p:spPr>
          <a:xfrm>
            <a:off x="1462616" y="4184008"/>
            <a:ext cx="1821600" cy="866248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0" name="Gerade Verbindung mit Pfeil 49"/>
          <p:cNvCxnSpPr>
            <a:stCxn id="18" idx="5"/>
            <a:endCxn id="12" idx="1"/>
          </p:cNvCxnSpPr>
          <p:nvPr/>
        </p:nvCxnSpPr>
        <p:spPr>
          <a:xfrm>
            <a:off x="1462616" y="2959872"/>
            <a:ext cx="1821600" cy="866248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3" name="Gerade Verbindung mit Pfeil 52"/>
          <p:cNvCxnSpPr>
            <a:stCxn id="13" idx="7"/>
            <a:endCxn id="19" idx="3"/>
          </p:cNvCxnSpPr>
          <p:nvPr/>
        </p:nvCxnSpPr>
        <p:spPr>
          <a:xfrm flipV="1">
            <a:off x="5927112" y="2959872"/>
            <a:ext cx="1821600" cy="866248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6" name="Gerade Verbindung mit Pfeil 55"/>
          <p:cNvCxnSpPr>
            <a:stCxn id="5" idx="7"/>
            <a:endCxn id="15" idx="3"/>
          </p:cNvCxnSpPr>
          <p:nvPr/>
        </p:nvCxnSpPr>
        <p:spPr>
          <a:xfrm flipV="1">
            <a:off x="5927112" y="4184008"/>
            <a:ext cx="1821600" cy="866248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Oval 19"/>
          <p:cNvSpPr/>
          <p:nvPr/>
        </p:nvSpPr>
        <p:spPr>
          <a:xfrm>
            <a:off x="7663664" y="4976135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B05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4" name="Oval 19"/>
          <p:cNvSpPr/>
          <p:nvPr/>
        </p:nvSpPr>
        <p:spPr>
          <a:xfrm>
            <a:off x="966920" y="3751999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70C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5" name="Oval 19"/>
          <p:cNvSpPr/>
          <p:nvPr/>
        </p:nvSpPr>
        <p:spPr>
          <a:xfrm>
            <a:off x="7663664" y="3751999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70C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8" name="Oval 19"/>
          <p:cNvSpPr/>
          <p:nvPr/>
        </p:nvSpPr>
        <p:spPr>
          <a:xfrm>
            <a:off x="966920" y="2527863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C0000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9" name="Oval 19"/>
          <p:cNvSpPr/>
          <p:nvPr/>
        </p:nvSpPr>
        <p:spPr>
          <a:xfrm>
            <a:off x="7663664" y="2527863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C0000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60" name="Freihandform 59"/>
          <p:cNvSpPr/>
          <p:nvPr/>
        </p:nvSpPr>
        <p:spPr>
          <a:xfrm>
            <a:off x="1493271" y="4124397"/>
            <a:ext cx="6196914" cy="1034877"/>
          </a:xfrm>
          <a:custGeom>
            <a:avLst/>
            <a:gdLst>
              <a:gd name="connsiteX0" fmla="*/ 0 w 4411362"/>
              <a:gd name="connsiteY0" fmla="*/ 24713 h 309005"/>
              <a:gd name="connsiteX1" fmla="*/ 2187146 w 4411362"/>
              <a:gd name="connsiteY1" fmla="*/ 308919 h 309005"/>
              <a:gd name="connsiteX2" fmla="*/ 4411362 w 4411362"/>
              <a:gd name="connsiteY2" fmla="*/ 0 h 309005"/>
              <a:gd name="connsiteX0" fmla="*/ 0 w 3639065"/>
              <a:gd name="connsiteY0" fmla="*/ 1587843 h 1600209"/>
              <a:gd name="connsiteX1" fmla="*/ 1414849 w 3639065"/>
              <a:gd name="connsiteY1" fmla="*/ 308919 h 1600209"/>
              <a:gd name="connsiteX2" fmla="*/ 3639065 w 3639065"/>
              <a:gd name="connsiteY2" fmla="*/ 0 h 1600209"/>
              <a:gd name="connsiteX0" fmla="*/ 0 w 3639065"/>
              <a:gd name="connsiteY0" fmla="*/ 1587843 h 2539376"/>
              <a:gd name="connsiteX1" fmla="*/ 3002692 w 3639065"/>
              <a:gd name="connsiteY1" fmla="*/ 2496065 h 2539376"/>
              <a:gd name="connsiteX2" fmla="*/ 3639065 w 3639065"/>
              <a:gd name="connsiteY2" fmla="*/ 0 h 2539376"/>
              <a:gd name="connsiteX0" fmla="*/ 0 w 6079525"/>
              <a:gd name="connsiteY0" fmla="*/ 6178 h 914401"/>
              <a:gd name="connsiteX1" fmla="*/ 3002692 w 6079525"/>
              <a:gd name="connsiteY1" fmla="*/ 914400 h 914401"/>
              <a:gd name="connsiteX2" fmla="*/ 6079525 w 6079525"/>
              <a:gd name="connsiteY2" fmla="*/ 0 h 914401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85340"/>
              <a:gd name="connsiteX1" fmla="*/ 2230394 w 6104238"/>
              <a:gd name="connsiteY1" fmla="*/ 809365 h 985340"/>
              <a:gd name="connsiteX2" fmla="*/ 3002692 w 6104238"/>
              <a:gd name="connsiteY2" fmla="*/ 920578 h 985340"/>
              <a:gd name="connsiteX3" fmla="*/ 6104238 w 6104238"/>
              <a:gd name="connsiteY3" fmla="*/ 0 h 985340"/>
              <a:gd name="connsiteX0" fmla="*/ 0 w 6104238"/>
              <a:gd name="connsiteY0" fmla="*/ 12356 h 1038378"/>
              <a:gd name="connsiteX1" fmla="*/ 2020329 w 6104238"/>
              <a:gd name="connsiteY1" fmla="*/ 926755 h 1038378"/>
              <a:gd name="connsiteX2" fmla="*/ 3002692 w 6104238"/>
              <a:gd name="connsiteY2" fmla="*/ 920578 h 1038378"/>
              <a:gd name="connsiteX3" fmla="*/ 6104238 w 6104238"/>
              <a:gd name="connsiteY3" fmla="*/ 0 h 1038378"/>
              <a:gd name="connsiteX0" fmla="*/ 0 w 6104238"/>
              <a:gd name="connsiteY0" fmla="*/ 12356 h 1027046"/>
              <a:gd name="connsiteX1" fmla="*/ 2020329 w 6104238"/>
              <a:gd name="connsiteY1" fmla="*/ 926755 h 1027046"/>
              <a:gd name="connsiteX2" fmla="*/ 4151871 w 6104238"/>
              <a:gd name="connsiteY2" fmla="*/ 895865 h 1027046"/>
              <a:gd name="connsiteX3" fmla="*/ 6104238 w 6104238"/>
              <a:gd name="connsiteY3" fmla="*/ 0 h 1027046"/>
              <a:gd name="connsiteX0" fmla="*/ 0 w 6104238"/>
              <a:gd name="connsiteY0" fmla="*/ 12356 h 1008620"/>
              <a:gd name="connsiteX1" fmla="*/ 2026508 w 6104238"/>
              <a:gd name="connsiteY1" fmla="*/ 895863 h 1008620"/>
              <a:gd name="connsiteX2" fmla="*/ 4151871 w 6104238"/>
              <a:gd name="connsiteY2" fmla="*/ 895865 h 1008620"/>
              <a:gd name="connsiteX3" fmla="*/ 6104238 w 6104238"/>
              <a:gd name="connsiteY3" fmla="*/ 0 h 1008620"/>
              <a:gd name="connsiteX0" fmla="*/ 0 w 6147487"/>
              <a:gd name="connsiteY0" fmla="*/ 0 h 1014799"/>
              <a:gd name="connsiteX1" fmla="*/ 2069757 w 6147487"/>
              <a:gd name="connsiteY1" fmla="*/ 902042 h 1014799"/>
              <a:gd name="connsiteX2" fmla="*/ 4195120 w 6147487"/>
              <a:gd name="connsiteY2" fmla="*/ 902044 h 1014799"/>
              <a:gd name="connsiteX3" fmla="*/ 6147487 w 6147487"/>
              <a:gd name="connsiteY3" fmla="*/ 6179 h 1014799"/>
              <a:gd name="connsiteX0" fmla="*/ 0 w 6196914"/>
              <a:gd name="connsiteY0" fmla="*/ 18534 h 1034877"/>
              <a:gd name="connsiteX1" fmla="*/ 2069757 w 6196914"/>
              <a:gd name="connsiteY1" fmla="*/ 920576 h 1034877"/>
              <a:gd name="connsiteX2" fmla="*/ 4195120 w 6196914"/>
              <a:gd name="connsiteY2" fmla="*/ 920578 h 1034877"/>
              <a:gd name="connsiteX3" fmla="*/ 6196914 w 6196914"/>
              <a:gd name="connsiteY3" fmla="*/ 0 h 10348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196914" h="1034877">
                <a:moveTo>
                  <a:pt x="0" y="18534"/>
                </a:moveTo>
                <a:cubicBezTo>
                  <a:pt x="371732" y="151369"/>
                  <a:pt x="1569308" y="769206"/>
                  <a:pt x="2069757" y="920576"/>
                </a:cubicBezTo>
                <a:cubicBezTo>
                  <a:pt x="2570206" y="1071946"/>
                  <a:pt x="3507261" y="1074007"/>
                  <a:pt x="4195120" y="920578"/>
                </a:cubicBezTo>
                <a:cubicBezTo>
                  <a:pt x="4882979" y="767149"/>
                  <a:pt x="5495667" y="226541"/>
                  <a:pt x="6196914" y="0"/>
                </a:cubicBezTo>
              </a:path>
            </a:pathLst>
          </a:custGeom>
          <a:noFill/>
          <a:ln w="57150">
            <a:solidFill>
              <a:srgbClr val="0070C0"/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6" name="Freihandform 35"/>
          <p:cNvSpPr/>
          <p:nvPr/>
        </p:nvSpPr>
        <p:spPr>
          <a:xfrm>
            <a:off x="1496666" y="2900262"/>
            <a:ext cx="6196914" cy="18534"/>
          </a:xfrm>
          <a:custGeom>
            <a:avLst/>
            <a:gdLst>
              <a:gd name="connsiteX0" fmla="*/ 0 w 4411362"/>
              <a:gd name="connsiteY0" fmla="*/ 24713 h 309005"/>
              <a:gd name="connsiteX1" fmla="*/ 2187146 w 4411362"/>
              <a:gd name="connsiteY1" fmla="*/ 308919 h 309005"/>
              <a:gd name="connsiteX2" fmla="*/ 4411362 w 4411362"/>
              <a:gd name="connsiteY2" fmla="*/ 0 h 309005"/>
              <a:gd name="connsiteX0" fmla="*/ 0 w 3639065"/>
              <a:gd name="connsiteY0" fmla="*/ 1587843 h 1600209"/>
              <a:gd name="connsiteX1" fmla="*/ 1414849 w 3639065"/>
              <a:gd name="connsiteY1" fmla="*/ 308919 h 1600209"/>
              <a:gd name="connsiteX2" fmla="*/ 3639065 w 3639065"/>
              <a:gd name="connsiteY2" fmla="*/ 0 h 1600209"/>
              <a:gd name="connsiteX0" fmla="*/ 0 w 3639065"/>
              <a:gd name="connsiteY0" fmla="*/ 1587843 h 2539376"/>
              <a:gd name="connsiteX1" fmla="*/ 3002692 w 3639065"/>
              <a:gd name="connsiteY1" fmla="*/ 2496065 h 2539376"/>
              <a:gd name="connsiteX2" fmla="*/ 3639065 w 3639065"/>
              <a:gd name="connsiteY2" fmla="*/ 0 h 2539376"/>
              <a:gd name="connsiteX0" fmla="*/ 0 w 6079525"/>
              <a:gd name="connsiteY0" fmla="*/ 6178 h 914401"/>
              <a:gd name="connsiteX1" fmla="*/ 3002692 w 6079525"/>
              <a:gd name="connsiteY1" fmla="*/ 914400 h 914401"/>
              <a:gd name="connsiteX2" fmla="*/ 6079525 w 6079525"/>
              <a:gd name="connsiteY2" fmla="*/ 0 h 914401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85340"/>
              <a:gd name="connsiteX1" fmla="*/ 2230394 w 6104238"/>
              <a:gd name="connsiteY1" fmla="*/ 809365 h 985340"/>
              <a:gd name="connsiteX2" fmla="*/ 3002692 w 6104238"/>
              <a:gd name="connsiteY2" fmla="*/ 920578 h 985340"/>
              <a:gd name="connsiteX3" fmla="*/ 6104238 w 6104238"/>
              <a:gd name="connsiteY3" fmla="*/ 0 h 985340"/>
              <a:gd name="connsiteX0" fmla="*/ 0 w 6104238"/>
              <a:gd name="connsiteY0" fmla="*/ 12356 h 1038378"/>
              <a:gd name="connsiteX1" fmla="*/ 2020329 w 6104238"/>
              <a:gd name="connsiteY1" fmla="*/ 926755 h 1038378"/>
              <a:gd name="connsiteX2" fmla="*/ 3002692 w 6104238"/>
              <a:gd name="connsiteY2" fmla="*/ 920578 h 1038378"/>
              <a:gd name="connsiteX3" fmla="*/ 6104238 w 6104238"/>
              <a:gd name="connsiteY3" fmla="*/ 0 h 1038378"/>
              <a:gd name="connsiteX0" fmla="*/ 0 w 6104238"/>
              <a:gd name="connsiteY0" fmla="*/ 12356 h 1027046"/>
              <a:gd name="connsiteX1" fmla="*/ 2020329 w 6104238"/>
              <a:gd name="connsiteY1" fmla="*/ 926755 h 1027046"/>
              <a:gd name="connsiteX2" fmla="*/ 4151871 w 6104238"/>
              <a:gd name="connsiteY2" fmla="*/ 895865 h 1027046"/>
              <a:gd name="connsiteX3" fmla="*/ 6104238 w 6104238"/>
              <a:gd name="connsiteY3" fmla="*/ 0 h 1027046"/>
              <a:gd name="connsiteX0" fmla="*/ 0 w 6104238"/>
              <a:gd name="connsiteY0" fmla="*/ 12356 h 1008620"/>
              <a:gd name="connsiteX1" fmla="*/ 2026508 w 6104238"/>
              <a:gd name="connsiteY1" fmla="*/ 895863 h 1008620"/>
              <a:gd name="connsiteX2" fmla="*/ 4151871 w 6104238"/>
              <a:gd name="connsiteY2" fmla="*/ 895865 h 1008620"/>
              <a:gd name="connsiteX3" fmla="*/ 6104238 w 6104238"/>
              <a:gd name="connsiteY3" fmla="*/ 0 h 1008620"/>
              <a:gd name="connsiteX0" fmla="*/ 0 w 6147487"/>
              <a:gd name="connsiteY0" fmla="*/ 0 h 1014799"/>
              <a:gd name="connsiteX1" fmla="*/ 2069757 w 6147487"/>
              <a:gd name="connsiteY1" fmla="*/ 902042 h 1014799"/>
              <a:gd name="connsiteX2" fmla="*/ 4195120 w 6147487"/>
              <a:gd name="connsiteY2" fmla="*/ 902044 h 1014799"/>
              <a:gd name="connsiteX3" fmla="*/ 6147487 w 6147487"/>
              <a:gd name="connsiteY3" fmla="*/ 6179 h 1014799"/>
              <a:gd name="connsiteX0" fmla="*/ 0 w 6196914"/>
              <a:gd name="connsiteY0" fmla="*/ 18534 h 1034877"/>
              <a:gd name="connsiteX1" fmla="*/ 2069757 w 6196914"/>
              <a:gd name="connsiteY1" fmla="*/ 920576 h 1034877"/>
              <a:gd name="connsiteX2" fmla="*/ 4195120 w 6196914"/>
              <a:gd name="connsiteY2" fmla="*/ 920578 h 1034877"/>
              <a:gd name="connsiteX3" fmla="*/ 6196914 w 6196914"/>
              <a:gd name="connsiteY3" fmla="*/ 0 h 1034877"/>
              <a:gd name="connsiteX0" fmla="*/ 0 w 6196914"/>
              <a:gd name="connsiteY0" fmla="*/ 18534 h 920587"/>
              <a:gd name="connsiteX1" fmla="*/ 4195120 w 6196914"/>
              <a:gd name="connsiteY1" fmla="*/ 920578 h 920587"/>
              <a:gd name="connsiteX2" fmla="*/ 6196914 w 6196914"/>
              <a:gd name="connsiteY2" fmla="*/ 0 h 920587"/>
              <a:gd name="connsiteX0" fmla="*/ 0 w 6196914"/>
              <a:gd name="connsiteY0" fmla="*/ 18534 h 18534"/>
              <a:gd name="connsiteX1" fmla="*/ 6196914 w 6196914"/>
              <a:gd name="connsiteY1" fmla="*/ 0 h 18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196914" h="18534">
                <a:moveTo>
                  <a:pt x="0" y="18534"/>
                </a:moveTo>
                <a:lnTo>
                  <a:pt x="6196914" y="0"/>
                </a:lnTo>
              </a:path>
            </a:pathLst>
          </a:custGeom>
          <a:noFill/>
          <a:ln w="57150">
            <a:solidFill>
              <a:srgbClr val="C00000"/>
            </a:solidFill>
            <a:prstDash val="solid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7" name="Freihandform 36"/>
          <p:cNvSpPr/>
          <p:nvPr/>
        </p:nvSpPr>
        <p:spPr>
          <a:xfrm>
            <a:off x="1493271" y="4124397"/>
            <a:ext cx="6196914" cy="18534"/>
          </a:xfrm>
          <a:custGeom>
            <a:avLst/>
            <a:gdLst>
              <a:gd name="connsiteX0" fmla="*/ 0 w 4411362"/>
              <a:gd name="connsiteY0" fmla="*/ 24713 h 309005"/>
              <a:gd name="connsiteX1" fmla="*/ 2187146 w 4411362"/>
              <a:gd name="connsiteY1" fmla="*/ 308919 h 309005"/>
              <a:gd name="connsiteX2" fmla="*/ 4411362 w 4411362"/>
              <a:gd name="connsiteY2" fmla="*/ 0 h 309005"/>
              <a:gd name="connsiteX0" fmla="*/ 0 w 3639065"/>
              <a:gd name="connsiteY0" fmla="*/ 1587843 h 1600209"/>
              <a:gd name="connsiteX1" fmla="*/ 1414849 w 3639065"/>
              <a:gd name="connsiteY1" fmla="*/ 308919 h 1600209"/>
              <a:gd name="connsiteX2" fmla="*/ 3639065 w 3639065"/>
              <a:gd name="connsiteY2" fmla="*/ 0 h 1600209"/>
              <a:gd name="connsiteX0" fmla="*/ 0 w 3639065"/>
              <a:gd name="connsiteY0" fmla="*/ 1587843 h 2539376"/>
              <a:gd name="connsiteX1" fmla="*/ 3002692 w 3639065"/>
              <a:gd name="connsiteY1" fmla="*/ 2496065 h 2539376"/>
              <a:gd name="connsiteX2" fmla="*/ 3639065 w 3639065"/>
              <a:gd name="connsiteY2" fmla="*/ 0 h 2539376"/>
              <a:gd name="connsiteX0" fmla="*/ 0 w 6079525"/>
              <a:gd name="connsiteY0" fmla="*/ 6178 h 914401"/>
              <a:gd name="connsiteX1" fmla="*/ 3002692 w 6079525"/>
              <a:gd name="connsiteY1" fmla="*/ 914400 h 914401"/>
              <a:gd name="connsiteX2" fmla="*/ 6079525 w 6079525"/>
              <a:gd name="connsiteY2" fmla="*/ 0 h 914401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85340"/>
              <a:gd name="connsiteX1" fmla="*/ 2230394 w 6104238"/>
              <a:gd name="connsiteY1" fmla="*/ 809365 h 985340"/>
              <a:gd name="connsiteX2" fmla="*/ 3002692 w 6104238"/>
              <a:gd name="connsiteY2" fmla="*/ 920578 h 985340"/>
              <a:gd name="connsiteX3" fmla="*/ 6104238 w 6104238"/>
              <a:gd name="connsiteY3" fmla="*/ 0 h 985340"/>
              <a:gd name="connsiteX0" fmla="*/ 0 w 6104238"/>
              <a:gd name="connsiteY0" fmla="*/ 12356 h 1038378"/>
              <a:gd name="connsiteX1" fmla="*/ 2020329 w 6104238"/>
              <a:gd name="connsiteY1" fmla="*/ 926755 h 1038378"/>
              <a:gd name="connsiteX2" fmla="*/ 3002692 w 6104238"/>
              <a:gd name="connsiteY2" fmla="*/ 920578 h 1038378"/>
              <a:gd name="connsiteX3" fmla="*/ 6104238 w 6104238"/>
              <a:gd name="connsiteY3" fmla="*/ 0 h 1038378"/>
              <a:gd name="connsiteX0" fmla="*/ 0 w 6104238"/>
              <a:gd name="connsiteY0" fmla="*/ 12356 h 1027046"/>
              <a:gd name="connsiteX1" fmla="*/ 2020329 w 6104238"/>
              <a:gd name="connsiteY1" fmla="*/ 926755 h 1027046"/>
              <a:gd name="connsiteX2" fmla="*/ 4151871 w 6104238"/>
              <a:gd name="connsiteY2" fmla="*/ 895865 h 1027046"/>
              <a:gd name="connsiteX3" fmla="*/ 6104238 w 6104238"/>
              <a:gd name="connsiteY3" fmla="*/ 0 h 1027046"/>
              <a:gd name="connsiteX0" fmla="*/ 0 w 6104238"/>
              <a:gd name="connsiteY0" fmla="*/ 12356 h 1008620"/>
              <a:gd name="connsiteX1" fmla="*/ 2026508 w 6104238"/>
              <a:gd name="connsiteY1" fmla="*/ 895863 h 1008620"/>
              <a:gd name="connsiteX2" fmla="*/ 4151871 w 6104238"/>
              <a:gd name="connsiteY2" fmla="*/ 895865 h 1008620"/>
              <a:gd name="connsiteX3" fmla="*/ 6104238 w 6104238"/>
              <a:gd name="connsiteY3" fmla="*/ 0 h 1008620"/>
              <a:gd name="connsiteX0" fmla="*/ 0 w 6147487"/>
              <a:gd name="connsiteY0" fmla="*/ 0 h 1014799"/>
              <a:gd name="connsiteX1" fmla="*/ 2069757 w 6147487"/>
              <a:gd name="connsiteY1" fmla="*/ 902042 h 1014799"/>
              <a:gd name="connsiteX2" fmla="*/ 4195120 w 6147487"/>
              <a:gd name="connsiteY2" fmla="*/ 902044 h 1014799"/>
              <a:gd name="connsiteX3" fmla="*/ 6147487 w 6147487"/>
              <a:gd name="connsiteY3" fmla="*/ 6179 h 1014799"/>
              <a:gd name="connsiteX0" fmla="*/ 0 w 6196914"/>
              <a:gd name="connsiteY0" fmla="*/ 18534 h 1034877"/>
              <a:gd name="connsiteX1" fmla="*/ 2069757 w 6196914"/>
              <a:gd name="connsiteY1" fmla="*/ 920576 h 1034877"/>
              <a:gd name="connsiteX2" fmla="*/ 4195120 w 6196914"/>
              <a:gd name="connsiteY2" fmla="*/ 920578 h 1034877"/>
              <a:gd name="connsiteX3" fmla="*/ 6196914 w 6196914"/>
              <a:gd name="connsiteY3" fmla="*/ 0 h 1034877"/>
              <a:gd name="connsiteX0" fmla="*/ 0 w 6196914"/>
              <a:gd name="connsiteY0" fmla="*/ 18534 h 920587"/>
              <a:gd name="connsiteX1" fmla="*/ 4195120 w 6196914"/>
              <a:gd name="connsiteY1" fmla="*/ 920578 h 920587"/>
              <a:gd name="connsiteX2" fmla="*/ 6196914 w 6196914"/>
              <a:gd name="connsiteY2" fmla="*/ 0 h 920587"/>
              <a:gd name="connsiteX0" fmla="*/ 0 w 6196914"/>
              <a:gd name="connsiteY0" fmla="*/ 18534 h 18534"/>
              <a:gd name="connsiteX1" fmla="*/ 6196914 w 6196914"/>
              <a:gd name="connsiteY1" fmla="*/ 0 h 18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196914" h="18534">
                <a:moveTo>
                  <a:pt x="0" y="18534"/>
                </a:moveTo>
                <a:lnTo>
                  <a:pt x="6196914" y="0"/>
                </a:lnTo>
              </a:path>
            </a:pathLst>
          </a:custGeom>
          <a:noFill/>
          <a:ln w="57150">
            <a:solidFill>
              <a:srgbClr val="0070C0"/>
            </a:solidFill>
            <a:prstDash val="sysDot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42588544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And then, Green …</a:t>
            </a:r>
            <a:endParaRPr lang="de-DE" dirty="0"/>
          </a:p>
        </p:txBody>
      </p:sp>
      <p:sp>
        <p:nvSpPr>
          <p:cNvPr id="4" name="Oval 19"/>
          <p:cNvSpPr/>
          <p:nvPr/>
        </p:nvSpPr>
        <p:spPr>
          <a:xfrm>
            <a:off x="3199168" y="4976135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5" name="Oval 19"/>
          <p:cNvSpPr/>
          <p:nvPr/>
        </p:nvSpPr>
        <p:spPr>
          <a:xfrm>
            <a:off x="5431416" y="4976135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2" name="Oval 19"/>
          <p:cNvSpPr/>
          <p:nvPr/>
        </p:nvSpPr>
        <p:spPr>
          <a:xfrm>
            <a:off x="3199168" y="3751999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3" name="Oval 19"/>
          <p:cNvSpPr/>
          <p:nvPr/>
        </p:nvSpPr>
        <p:spPr>
          <a:xfrm>
            <a:off x="5431416" y="3751999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6" name="Oval 19"/>
          <p:cNvSpPr/>
          <p:nvPr/>
        </p:nvSpPr>
        <p:spPr>
          <a:xfrm>
            <a:off x="3199168" y="2527863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7" name="Oval 19"/>
          <p:cNvSpPr/>
          <p:nvPr/>
        </p:nvSpPr>
        <p:spPr>
          <a:xfrm>
            <a:off x="5431416" y="2527863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cxnSp>
        <p:nvCxnSpPr>
          <p:cNvPr id="21" name="Gerade Verbindung mit Pfeil 20"/>
          <p:cNvCxnSpPr>
            <a:stCxn id="10" idx="6"/>
            <a:endCxn id="4" idx="2"/>
          </p:cNvCxnSpPr>
          <p:nvPr/>
        </p:nvCxnSpPr>
        <p:spPr>
          <a:xfrm>
            <a:off x="1547664" y="5229200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" name="Oval 19"/>
          <p:cNvSpPr/>
          <p:nvPr/>
        </p:nvSpPr>
        <p:spPr>
          <a:xfrm>
            <a:off x="966920" y="4976135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B05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cxnSp>
        <p:nvCxnSpPr>
          <p:cNvPr id="23" name="Gerade Verbindung mit Pfeil 22"/>
          <p:cNvCxnSpPr>
            <a:stCxn id="14" idx="6"/>
            <a:endCxn id="12" idx="2"/>
          </p:cNvCxnSpPr>
          <p:nvPr/>
        </p:nvCxnSpPr>
        <p:spPr>
          <a:xfrm>
            <a:off x="1547664" y="4005064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Gerade Verbindung mit Pfeil 25"/>
          <p:cNvCxnSpPr>
            <a:stCxn id="18" idx="6"/>
            <a:endCxn id="16" idx="2"/>
          </p:cNvCxnSpPr>
          <p:nvPr/>
        </p:nvCxnSpPr>
        <p:spPr>
          <a:xfrm>
            <a:off x="1547664" y="2780928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9" name="Gerade Verbindung mit Pfeil 28"/>
          <p:cNvCxnSpPr>
            <a:stCxn id="4" idx="6"/>
            <a:endCxn id="5" idx="2"/>
          </p:cNvCxnSpPr>
          <p:nvPr/>
        </p:nvCxnSpPr>
        <p:spPr>
          <a:xfrm>
            <a:off x="3779912" y="5229200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2" name="Gerade Verbindung mit Pfeil 31"/>
          <p:cNvCxnSpPr>
            <a:stCxn id="12" idx="6"/>
            <a:endCxn id="13" idx="2"/>
          </p:cNvCxnSpPr>
          <p:nvPr/>
        </p:nvCxnSpPr>
        <p:spPr>
          <a:xfrm>
            <a:off x="3779912" y="4005064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5" name="Gerade Verbindung mit Pfeil 34"/>
          <p:cNvCxnSpPr>
            <a:stCxn id="16" idx="6"/>
            <a:endCxn id="17" idx="2"/>
          </p:cNvCxnSpPr>
          <p:nvPr/>
        </p:nvCxnSpPr>
        <p:spPr>
          <a:xfrm>
            <a:off x="3779912" y="2780928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8" name="Gerade Verbindung mit Pfeil 37"/>
          <p:cNvCxnSpPr>
            <a:stCxn id="17" idx="6"/>
            <a:endCxn id="19" idx="2"/>
          </p:cNvCxnSpPr>
          <p:nvPr/>
        </p:nvCxnSpPr>
        <p:spPr>
          <a:xfrm>
            <a:off x="6012160" y="2780928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1" name="Gerade Verbindung mit Pfeil 40"/>
          <p:cNvCxnSpPr>
            <a:stCxn id="13" idx="6"/>
            <a:endCxn id="15" idx="2"/>
          </p:cNvCxnSpPr>
          <p:nvPr/>
        </p:nvCxnSpPr>
        <p:spPr>
          <a:xfrm>
            <a:off x="6012160" y="4005064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4" name="Gerade Verbindung mit Pfeil 43"/>
          <p:cNvCxnSpPr>
            <a:stCxn id="5" idx="6"/>
            <a:endCxn id="11" idx="2"/>
          </p:cNvCxnSpPr>
          <p:nvPr/>
        </p:nvCxnSpPr>
        <p:spPr>
          <a:xfrm>
            <a:off x="6012160" y="5229200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7" name="Gerade Verbindung mit Pfeil 46"/>
          <p:cNvCxnSpPr>
            <a:stCxn id="14" idx="5"/>
            <a:endCxn id="4" idx="1"/>
          </p:cNvCxnSpPr>
          <p:nvPr/>
        </p:nvCxnSpPr>
        <p:spPr>
          <a:xfrm>
            <a:off x="1462616" y="4184008"/>
            <a:ext cx="1821600" cy="866248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0" name="Gerade Verbindung mit Pfeil 49"/>
          <p:cNvCxnSpPr>
            <a:stCxn id="18" idx="5"/>
            <a:endCxn id="12" idx="1"/>
          </p:cNvCxnSpPr>
          <p:nvPr/>
        </p:nvCxnSpPr>
        <p:spPr>
          <a:xfrm>
            <a:off x="1462616" y="2959872"/>
            <a:ext cx="1821600" cy="866248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3" name="Gerade Verbindung mit Pfeil 52"/>
          <p:cNvCxnSpPr>
            <a:stCxn id="13" idx="7"/>
            <a:endCxn id="19" idx="3"/>
          </p:cNvCxnSpPr>
          <p:nvPr/>
        </p:nvCxnSpPr>
        <p:spPr>
          <a:xfrm flipV="1">
            <a:off x="5927112" y="2959872"/>
            <a:ext cx="1821600" cy="866248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6" name="Gerade Verbindung mit Pfeil 55"/>
          <p:cNvCxnSpPr>
            <a:stCxn id="5" idx="7"/>
            <a:endCxn id="15" idx="3"/>
          </p:cNvCxnSpPr>
          <p:nvPr/>
        </p:nvCxnSpPr>
        <p:spPr>
          <a:xfrm flipV="1">
            <a:off x="5927112" y="4184008"/>
            <a:ext cx="1821600" cy="866248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Oval 19"/>
          <p:cNvSpPr/>
          <p:nvPr/>
        </p:nvSpPr>
        <p:spPr>
          <a:xfrm>
            <a:off x="7663664" y="4976135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B05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4" name="Oval 19"/>
          <p:cNvSpPr/>
          <p:nvPr/>
        </p:nvSpPr>
        <p:spPr>
          <a:xfrm>
            <a:off x="966920" y="3751999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70C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5" name="Oval 19"/>
          <p:cNvSpPr/>
          <p:nvPr/>
        </p:nvSpPr>
        <p:spPr>
          <a:xfrm>
            <a:off x="7663664" y="3751999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70C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8" name="Oval 19"/>
          <p:cNvSpPr/>
          <p:nvPr/>
        </p:nvSpPr>
        <p:spPr>
          <a:xfrm>
            <a:off x="966920" y="2527863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C0000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9" name="Oval 19"/>
          <p:cNvSpPr/>
          <p:nvPr/>
        </p:nvSpPr>
        <p:spPr>
          <a:xfrm>
            <a:off x="7663664" y="2527863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C0000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36" name="Freihandform 35"/>
          <p:cNvSpPr/>
          <p:nvPr/>
        </p:nvSpPr>
        <p:spPr>
          <a:xfrm>
            <a:off x="1496666" y="2900262"/>
            <a:ext cx="6196914" cy="18534"/>
          </a:xfrm>
          <a:custGeom>
            <a:avLst/>
            <a:gdLst>
              <a:gd name="connsiteX0" fmla="*/ 0 w 4411362"/>
              <a:gd name="connsiteY0" fmla="*/ 24713 h 309005"/>
              <a:gd name="connsiteX1" fmla="*/ 2187146 w 4411362"/>
              <a:gd name="connsiteY1" fmla="*/ 308919 h 309005"/>
              <a:gd name="connsiteX2" fmla="*/ 4411362 w 4411362"/>
              <a:gd name="connsiteY2" fmla="*/ 0 h 309005"/>
              <a:gd name="connsiteX0" fmla="*/ 0 w 3639065"/>
              <a:gd name="connsiteY0" fmla="*/ 1587843 h 1600209"/>
              <a:gd name="connsiteX1" fmla="*/ 1414849 w 3639065"/>
              <a:gd name="connsiteY1" fmla="*/ 308919 h 1600209"/>
              <a:gd name="connsiteX2" fmla="*/ 3639065 w 3639065"/>
              <a:gd name="connsiteY2" fmla="*/ 0 h 1600209"/>
              <a:gd name="connsiteX0" fmla="*/ 0 w 3639065"/>
              <a:gd name="connsiteY0" fmla="*/ 1587843 h 2539376"/>
              <a:gd name="connsiteX1" fmla="*/ 3002692 w 3639065"/>
              <a:gd name="connsiteY1" fmla="*/ 2496065 h 2539376"/>
              <a:gd name="connsiteX2" fmla="*/ 3639065 w 3639065"/>
              <a:gd name="connsiteY2" fmla="*/ 0 h 2539376"/>
              <a:gd name="connsiteX0" fmla="*/ 0 w 6079525"/>
              <a:gd name="connsiteY0" fmla="*/ 6178 h 914401"/>
              <a:gd name="connsiteX1" fmla="*/ 3002692 w 6079525"/>
              <a:gd name="connsiteY1" fmla="*/ 914400 h 914401"/>
              <a:gd name="connsiteX2" fmla="*/ 6079525 w 6079525"/>
              <a:gd name="connsiteY2" fmla="*/ 0 h 914401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85340"/>
              <a:gd name="connsiteX1" fmla="*/ 2230394 w 6104238"/>
              <a:gd name="connsiteY1" fmla="*/ 809365 h 985340"/>
              <a:gd name="connsiteX2" fmla="*/ 3002692 w 6104238"/>
              <a:gd name="connsiteY2" fmla="*/ 920578 h 985340"/>
              <a:gd name="connsiteX3" fmla="*/ 6104238 w 6104238"/>
              <a:gd name="connsiteY3" fmla="*/ 0 h 985340"/>
              <a:gd name="connsiteX0" fmla="*/ 0 w 6104238"/>
              <a:gd name="connsiteY0" fmla="*/ 12356 h 1038378"/>
              <a:gd name="connsiteX1" fmla="*/ 2020329 w 6104238"/>
              <a:gd name="connsiteY1" fmla="*/ 926755 h 1038378"/>
              <a:gd name="connsiteX2" fmla="*/ 3002692 w 6104238"/>
              <a:gd name="connsiteY2" fmla="*/ 920578 h 1038378"/>
              <a:gd name="connsiteX3" fmla="*/ 6104238 w 6104238"/>
              <a:gd name="connsiteY3" fmla="*/ 0 h 1038378"/>
              <a:gd name="connsiteX0" fmla="*/ 0 w 6104238"/>
              <a:gd name="connsiteY0" fmla="*/ 12356 h 1027046"/>
              <a:gd name="connsiteX1" fmla="*/ 2020329 w 6104238"/>
              <a:gd name="connsiteY1" fmla="*/ 926755 h 1027046"/>
              <a:gd name="connsiteX2" fmla="*/ 4151871 w 6104238"/>
              <a:gd name="connsiteY2" fmla="*/ 895865 h 1027046"/>
              <a:gd name="connsiteX3" fmla="*/ 6104238 w 6104238"/>
              <a:gd name="connsiteY3" fmla="*/ 0 h 1027046"/>
              <a:gd name="connsiteX0" fmla="*/ 0 w 6104238"/>
              <a:gd name="connsiteY0" fmla="*/ 12356 h 1008620"/>
              <a:gd name="connsiteX1" fmla="*/ 2026508 w 6104238"/>
              <a:gd name="connsiteY1" fmla="*/ 895863 h 1008620"/>
              <a:gd name="connsiteX2" fmla="*/ 4151871 w 6104238"/>
              <a:gd name="connsiteY2" fmla="*/ 895865 h 1008620"/>
              <a:gd name="connsiteX3" fmla="*/ 6104238 w 6104238"/>
              <a:gd name="connsiteY3" fmla="*/ 0 h 1008620"/>
              <a:gd name="connsiteX0" fmla="*/ 0 w 6147487"/>
              <a:gd name="connsiteY0" fmla="*/ 0 h 1014799"/>
              <a:gd name="connsiteX1" fmla="*/ 2069757 w 6147487"/>
              <a:gd name="connsiteY1" fmla="*/ 902042 h 1014799"/>
              <a:gd name="connsiteX2" fmla="*/ 4195120 w 6147487"/>
              <a:gd name="connsiteY2" fmla="*/ 902044 h 1014799"/>
              <a:gd name="connsiteX3" fmla="*/ 6147487 w 6147487"/>
              <a:gd name="connsiteY3" fmla="*/ 6179 h 1014799"/>
              <a:gd name="connsiteX0" fmla="*/ 0 w 6196914"/>
              <a:gd name="connsiteY0" fmla="*/ 18534 h 1034877"/>
              <a:gd name="connsiteX1" fmla="*/ 2069757 w 6196914"/>
              <a:gd name="connsiteY1" fmla="*/ 920576 h 1034877"/>
              <a:gd name="connsiteX2" fmla="*/ 4195120 w 6196914"/>
              <a:gd name="connsiteY2" fmla="*/ 920578 h 1034877"/>
              <a:gd name="connsiteX3" fmla="*/ 6196914 w 6196914"/>
              <a:gd name="connsiteY3" fmla="*/ 0 h 1034877"/>
              <a:gd name="connsiteX0" fmla="*/ 0 w 6196914"/>
              <a:gd name="connsiteY0" fmla="*/ 18534 h 920587"/>
              <a:gd name="connsiteX1" fmla="*/ 4195120 w 6196914"/>
              <a:gd name="connsiteY1" fmla="*/ 920578 h 920587"/>
              <a:gd name="connsiteX2" fmla="*/ 6196914 w 6196914"/>
              <a:gd name="connsiteY2" fmla="*/ 0 h 920587"/>
              <a:gd name="connsiteX0" fmla="*/ 0 w 6196914"/>
              <a:gd name="connsiteY0" fmla="*/ 18534 h 18534"/>
              <a:gd name="connsiteX1" fmla="*/ 6196914 w 6196914"/>
              <a:gd name="connsiteY1" fmla="*/ 0 h 18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196914" h="18534">
                <a:moveTo>
                  <a:pt x="0" y="18534"/>
                </a:moveTo>
                <a:lnTo>
                  <a:pt x="6196914" y="0"/>
                </a:lnTo>
              </a:path>
            </a:pathLst>
          </a:custGeom>
          <a:noFill/>
          <a:ln w="57150">
            <a:solidFill>
              <a:srgbClr val="C00000"/>
            </a:solidFill>
            <a:prstDash val="solid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7" name="Freihandform 36"/>
          <p:cNvSpPr/>
          <p:nvPr/>
        </p:nvSpPr>
        <p:spPr>
          <a:xfrm>
            <a:off x="1493271" y="4124397"/>
            <a:ext cx="6196914" cy="18534"/>
          </a:xfrm>
          <a:custGeom>
            <a:avLst/>
            <a:gdLst>
              <a:gd name="connsiteX0" fmla="*/ 0 w 4411362"/>
              <a:gd name="connsiteY0" fmla="*/ 24713 h 309005"/>
              <a:gd name="connsiteX1" fmla="*/ 2187146 w 4411362"/>
              <a:gd name="connsiteY1" fmla="*/ 308919 h 309005"/>
              <a:gd name="connsiteX2" fmla="*/ 4411362 w 4411362"/>
              <a:gd name="connsiteY2" fmla="*/ 0 h 309005"/>
              <a:gd name="connsiteX0" fmla="*/ 0 w 3639065"/>
              <a:gd name="connsiteY0" fmla="*/ 1587843 h 1600209"/>
              <a:gd name="connsiteX1" fmla="*/ 1414849 w 3639065"/>
              <a:gd name="connsiteY1" fmla="*/ 308919 h 1600209"/>
              <a:gd name="connsiteX2" fmla="*/ 3639065 w 3639065"/>
              <a:gd name="connsiteY2" fmla="*/ 0 h 1600209"/>
              <a:gd name="connsiteX0" fmla="*/ 0 w 3639065"/>
              <a:gd name="connsiteY0" fmla="*/ 1587843 h 2539376"/>
              <a:gd name="connsiteX1" fmla="*/ 3002692 w 3639065"/>
              <a:gd name="connsiteY1" fmla="*/ 2496065 h 2539376"/>
              <a:gd name="connsiteX2" fmla="*/ 3639065 w 3639065"/>
              <a:gd name="connsiteY2" fmla="*/ 0 h 2539376"/>
              <a:gd name="connsiteX0" fmla="*/ 0 w 6079525"/>
              <a:gd name="connsiteY0" fmla="*/ 6178 h 914401"/>
              <a:gd name="connsiteX1" fmla="*/ 3002692 w 6079525"/>
              <a:gd name="connsiteY1" fmla="*/ 914400 h 914401"/>
              <a:gd name="connsiteX2" fmla="*/ 6079525 w 6079525"/>
              <a:gd name="connsiteY2" fmla="*/ 0 h 914401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85340"/>
              <a:gd name="connsiteX1" fmla="*/ 2230394 w 6104238"/>
              <a:gd name="connsiteY1" fmla="*/ 809365 h 985340"/>
              <a:gd name="connsiteX2" fmla="*/ 3002692 w 6104238"/>
              <a:gd name="connsiteY2" fmla="*/ 920578 h 985340"/>
              <a:gd name="connsiteX3" fmla="*/ 6104238 w 6104238"/>
              <a:gd name="connsiteY3" fmla="*/ 0 h 985340"/>
              <a:gd name="connsiteX0" fmla="*/ 0 w 6104238"/>
              <a:gd name="connsiteY0" fmla="*/ 12356 h 1038378"/>
              <a:gd name="connsiteX1" fmla="*/ 2020329 w 6104238"/>
              <a:gd name="connsiteY1" fmla="*/ 926755 h 1038378"/>
              <a:gd name="connsiteX2" fmla="*/ 3002692 w 6104238"/>
              <a:gd name="connsiteY2" fmla="*/ 920578 h 1038378"/>
              <a:gd name="connsiteX3" fmla="*/ 6104238 w 6104238"/>
              <a:gd name="connsiteY3" fmla="*/ 0 h 1038378"/>
              <a:gd name="connsiteX0" fmla="*/ 0 w 6104238"/>
              <a:gd name="connsiteY0" fmla="*/ 12356 h 1027046"/>
              <a:gd name="connsiteX1" fmla="*/ 2020329 w 6104238"/>
              <a:gd name="connsiteY1" fmla="*/ 926755 h 1027046"/>
              <a:gd name="connsiteX2" fmla="*/ 4151871 w 6104238"/>
              <a:gd name="connsiteY2" fmla="*/ 895865 h 1027046"/>
              <a:gd name="connsiteX3" fmla="*/ 6104238 w 6104238"/>
              <a:gd name="connsiteY3" fmla="*/ 0 h 1027046"/>
              <a:gd name="connsiteX0" fmla="*/ 0 w 6104238"/>
              <a:gd name="connsiteY0" fmla="*/ 12356 h 1008620"/>
              <a:gd name="connsiteX1" fmla="*/ 2026508 w 6104238"/>
              <a:gd name="connsiteY1" fmla="*/ 895863 h 1008620"/>
              <a:gd name="connsiteX2" fmla="*/ 4151871 w 6104238"/>
              <a:gd name="connsiteY2" fmla="*/ 895865 h 1008620"/>
              <a:gd name="connsiteX3" fmla="*/ 6104238 w 6104238"/>
              <a:gd name="connsiteY3" fmla="*/ 0 h 1008620"/>
              <a:gd name="connsiteX0" fmla="*/ 0 w 6147487"/>
              <a:gd name="connsiteY0" fmla="*/ 0 h 1014799"/>
              <a:gd name="connsiteX1" fmla="*/ 2069757 w 6147487"/>
              <a:gd name="connsiteY1" fmla="*/ 902042 h 1014799"/>
              <a:gd name="connsiteX2" fmla="*/ 4195120 w 6147487"/>
              <a:gd name="connsiteY2" fmla="*/ 902044 h 1014799"/>
              <a:gd name="connsiteX3" fmla="*/ 6147487 w 6147487"/>
              <a:gd name="connsiteY3" fmla="*/ 6179 h 1014799"/>
              <a:gd name="connsiteX0" fmla="*/ 0 w 6196914"/>
              <a:gd name="connsiteY0" fmla="*/ 18534 h 1034877"/>
              <a:gd name="connsiteX1" fmla="*/ 2069757 w 6196914"/>
              <a:gd name="connsiteY1" fmla="*/ 920576 h 1034877"/>
              <a:gd name="connsiteX2" fmla="*/ 4195120 w 6196914"/>
              <a:gd name="connsiteY2" fmla="*/ 920578 h 1034877"/>
              <a:gd name="connsiteX3" fmla="*/ 6196914 w 6196914"/>
              <a:gd name="connsiteY3" fmla="*/ 0 h 1034877"/>
              <a:gd name="connsiteX0" fmla="*/ 0 w 6196914"/>
              <a:gd name="connsiteY0" fmla="*/ 18534 h 920587"/>
              <a:gd name="connsiteX1" fmla="*/ 4195120 w 6196914"/>
              <a:gd name="connsiteY1" fmla="*/ 920578 h 920587"/>
              <a:gd name="connsiteX2" fmla="*/ 6196914 w 6196914"/>
              <a:gd name="connsiteY2" fmla="*/ 0 h 920587"/>
              <a:gd name="connsiteX0" fmla="*/ 0 w 6196914"/>
              <a:gd name="connsiteY0" fmla="*/ 18534 h 18534"/>
              <a:gd name="connsiteX1" fmla="*/ 6196914 w 6196914"/>
              <a:gd name="connsiteY1" fmla="*/ 0 h 18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196914" h="18534">
                <a:moveTo>
                  <a:pt x="0" y="18534"/>
                </a:moveTo>
                <a:lnTo>
                  <a:pt x="6196914" y="0"/>
                </a:lnTo>
              </a:path>
            </a:pathLst>
          </a:custGeom>
          <a:noFill/>
          <a:ln w="57150">
            <a:solidFill>
              <a:srgbClr val="0070C0"/>
            </a:solidFill>
            <a:prstDash val="solid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3" name="Freihandform 32"/>
          <p:cNvSpPr/>
          <p:nvPr/>
        </p:nvSpPr>
        <p:spPr>
          <a:xfrm>
            <a:off x="1493271" y="5309092"/>
            <a:ext cx="6196914" cy="18534"/>
          </a:xfrm>
          <a:custGeom>
            <a:avLst/>
            <a:gdLst>
              <a:gd name="connsiteX0" fmla="*/ 0 w 4411362"/>
              <a:gd name="connsiteY0" fmla="*/ 24713 h 309005"/>
              <a:gd name="connsiteX1" fmla="*/ 2187146 w 4411362"/>
              <a:gd name="connsiteY1" fmla="*/ 308919 h 309005"/>
              <a:gd name="connsiteX2" fmla="*/ 4411362 w 4411362"/>
              <a:gd name="connsiteY2" fmla="*/ 0 h 309005"/>
              <a:gd name="connsiteX0" fmla="*/ 0 w 3639065"/>
              <a:gd name="connsiteY0" fmla="*/ 1587843 h 1600209"/>
              <a:gd name="connsiteX1" fmla="*/ 1414849 w 3639065"/>
              <a:gd name="connsiteY1" fmla="*/ 308919 h 1600209"/>
              <a:gd name="connsiteX2" fmla="*/ 3639065 w 3639065"/>
              <a:gd name="connsiteY2" fmla="*/ 0 h 1600209"/>
              <a:gd name="connsiteX0" fmla="*/ 0 w 3639065"/>
              <a:gd name="connsiteY0" fmla="*/ 1587843 h 2539376"/>
              <a:gd name="connsiteX1" fmla="*/ 3002692 w 3639065"/>
              <a:gd name="connsiteY1" fmla="*/ 2496065 h 2539376"/>
              <a:gd name="connsiteX2" fmla="*/ 3639065 w 3639065"/>
              <a:gd name="connsiteY2" fmla="*/ 0 h 2539376"/>
              <a:gd name="connsiteX0" fmla="*/ 0 w 6079525"/>
              <a:gd name="connsiteY0" fmla="*/ 6178 h 914401"/>
              <a:gd name="connsiteX1" fmla="*/ 3002692 w 6079525"/>
              <a:gd name="connsiteY1" fmla="*/ 914400 h 914401"/>
              <a:gd name="connsiteX2" fmla="*/ 6079525 w 6079525"/>
              <a:gd name="connsiteY2" fmla="*/ 0 h 914401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85340"/>
              <a:gd name="connsiteX1" fmla="*/ 2230394 w 6104238"/>
              <a:gd name="connsiteY1" fmla="*/ 809365 h 985340"/>
              <a:gd name="connsiteX2" fmla="*/ 3002692 w 6104238"/>
              <a:gd name="connsiteY2" fmla="*/ 920578 h 985340"/>
              <a:gd name="connsiteX3" fmla="*/ 6104238 w 6104238"/>
              <a:gd name="connsiteY3" fmla="*/ 0 h 985340"/>
              <a:gd name="connsiteX0" fmla="*/ 0 w 6104238"/>
              <a:gd name="connsiteY0" fmla="*/ 12356 h 1038378"/>
              <a:gd name="connsiteX1" fmla="*/ 2020329 w 6104238"/>
              <a:gd name="connsiteY1" fmla="*/ 926755 h 1038378"/>
              <a:gd name="connsiteX2" fmla="*/ 3002692 w 6104238"/>
              <a:gd name="connsiteY2" fmla="*/ 920578 h 1038378"/>
              <a:gd name="connsiteX3" fmla="*/ 6104238 w 6104238"/>
              <a:gd name="connsiteY3" fmla="*/ 0 h 1038378"/>
              <a:gd name="connsiteX0" fmla="*/ 0 w 6104238"/>
              <a:gd name="connsiteY0" fmla="*/ 12356 h 1027046"/>
              <a:gd name="connsiteX1" fmla="*/ 2020329 w 6104238"/>
              <a:gd name="connsiteY1" fmla="*/ 926755 h 1027046"/>
              <a:gd name="connsiteX2" fmla="*/ 4151871 w 6104238"/>
              <a:gd name="connsiteY2" fmla="*/ 895865 h 1027046"/>
              <a:gd name="connsiteX3" fmla="*/ 6104238 w 6104238"/>
              <a:gd name="connsiteY3" fmla="*/ 0 h 1027046"/>
              <a:gd name="connsiteX0" fmla="*/ 0 w 6104238"/>
              <a:gd name="connsiteY0" fmla="*/ 12356 h 1008620"/>
              <a:gd name="connsiteX1" fmla="*/ 2026508 w 6104238"/>
              <a:gd name="connsiteY1" fmla="*/ 895863 h 1008620"/>
              <a:gd name="connsiteX2" fmla="*/ 4151871 w 6104238"/>
              <a:gd name="connsiteY2" fmla="*/ 895865 h 1008620"/>
              <a:gd name="connsiteX3" fmla="*/ 6104238 w 6104238"/>
              <a:gd name="connsiteY3" fmla="*/ 0 h 1008620"/>
              <a:gd name="connsiteX0" fmla="*/ 0 w 6147487"/>
              <a:gd name="connsiteY0" fmla="*/ 0 h 1014799"/>
              <a:gd name="connsiteX1" fmla="*/ 2069757 w 6147487"/>
              <a:gd name="connsiteY1" fmla="*/ 902042 h 1014799"/>
              <a:gd name="connsiteX2" fmla="*/ 4195120 w 6147487"/>
              <a:gd name="connsiteY2" fmla="*/ 902044 h 1014799"/>
              <a:gd name="connsiteX3" fmla="*/ 6147487 w 6147487"/>
              <a:gd name="connsiteY3" fmla="*/ 6179 h 1014799"/>
              <a:gd name="connsiteX0" fmla="*/ 0 w 6196914"/>
              <a:gd name="connsiteY0" fmla="*/ 18534 h 1034877"/>
              <a:gd name="connsiteX1" fmla="*/ 2069757 w 6196914"/>
              <a:gd name="connsiteY1" fmla="*/ 920576 h 1034877"/>
              <a:gd name="connsiteX2" fmla="*/ 4195120 w 6196914"/>
              <a:gd name="connsiteY2" fmla="*/ 920578 h 1034877"/>
              <a:gd name="connsiteX3" fmla="*/ 6196914 w 6196914"/>
              <a:gd name="connsiteY3" fmla="*/ 0 h 1034877"/>
              <a:gd name="connsiteX0" fmla="*/ 0 w 6196914"/>
              <a:gd name="connsiteY0" fmla="*/ 18534 h 920587"/>
              <a:gd name="connsiteX1" fmla="*/ 4195120 w 6196914"/>
              <a:gd name="connsiteY1" fmla="*/ 920578 h 920587"/>
              <a:gd name="connsiteX2" fmla="*/ 6196914 w 6196914"/>
              <a:gd name="connsiteY2" fmla="*/ 0 h 920587"/>
              <a:gd name="connsiteX0" fmla="*/ 0 w 6196914"/>
              <a:gd name="connsiteY0" fmla="*/ 18534 h 18534"/>
              <a:gd name="connsiteX1" fmla="*/ 6196914 w 6196914"/>
              <a:gd name="connsiteY1" fmla="*/ 0 h 18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196914" h="18534">
                <a:moveTo>
                  <a:pt x="0" y="18534"/>
                </a:moveTo>
                <a:lnTo>
                  <a:pt x="6196914" y="0"/>
                </a:lnTo>
              </a:path>
            </a:pathLst>
          </a:custGeom>
          <a:noFill/>
          <a:ln w="57150">
            <a:solidFill>
              <a:srgbClr val="00B050"/>
            </a:solidFill>
            <a:prstDash val="sysDot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3577005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Done</a:t>
            </a:r>
            <a:endParaRPr lang="de-DE" dirty="0"/>
          </a:p>
        </p:txBody>
      </p:sp>
      <p:sp>
        <p:nvSpPr>
          <p:cNvPr id="4" name="Oval 19"/>
          <p:cNvSpPr/>
          <p:nvPr/>
        </p:nvSpPr>
        <p:spPr>
          <a:xfrm>
            <a:off x="3199168" y="4976135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5" name="Oval 19"/>
          <p:cNvSpPr/>
          <p:nvPr/>
        </p:nvSpPr>
        <p:spPr>
          <a:xfrm>
            <a:off x="5431416" y="4976135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2" name="Oval 19"/>
          <p:cNvSpPr/>
          <p:nvPr/>
        </p:nvSpPr>
        <p:spPr>
          <a:xfrm>
            <a:off x="3199168" y="3751999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3" name="Oval 19"/>
          <p:cNvSpPr/>
          <p:nvPr/>
        </p:nvSpPr>
        <p:spPr>
          <a:xfrm>
            <a:off x="5431416" y="3751999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6" name="Oval 19"/>
          <p:cNvSpPr/>
          <p:nvPr/>
        </p:nvSpPr>
        <p:spPr>
          <a:xfrm>
            <a:off x="3199168" y="2527863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7" name="Oval 19"/>
          <p:cNvSpPr/>
          <p:nvPr/>
        </p:nvSpPr>
        <p:spPr>
          <a:xfrm>
            <a:off x="5431416" y="2527863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cxnSp>
        <p:nvCxnSpPr>
          <p:cNvPr id="21" name="Gerade Verbindung mit Pfeil 20"/>
          <p:cNvCxnSpPr>
            <a:stCxn id="10" idx="6"/>
            <a:endCxn id="4" idx="2"/>
          </p:cNvCxnSpPr>
          <p:nvPr/>
        </p:nvCxnSpPr>
        <p:spPr>
          <a:xfrm>
            <a:off x="1547664" y="5229200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" name="Oval 19"/>
          <p:cNvSpPr/>
          <p:nvPr/>
        </p:nvSpPr>
        <p:spPr>
          <a:xfrm>
            <a:off x="966920" y="4976135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B05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cxnSp>
        <p:nvCxnSpPr>
          <p:cNvPr id="23" name="Gerade Verbindung mit Pfeil 22"/>
          <p:cNvCxnSpPr>
            <a:stCxn id="14" idx="6"/>
            <a:endCxn id="12" idx="2"/>
          </p:cNvCxnSpPr>
          <p:nvPr/>
        </p:nvCxnSpPr>
        <p:spPr>
          <a:xfrm>
            <a:off x="1547664" y="4005064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Gerade Verbindung mit Pfeil 25"/>
          <p:cNvCxnSpPr>
            <a:stCxn id="18" idx="6"/>
            <a:endCxn id="16" idx="2"/>
          </p:cNvCxnSpPr>
          <p:nvPr/>
        </p:nvCxnSpPr>
        <p:spPr>
          <a:xfrm>
            <a:off x="1547664" y="2780928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9" name="Gerade Verbindung mit Pfeil 28"/>
          <p:cNvCxnSpPr>
            <a:stCxn id="4" idx="6"/>
            <a:endCxn id="5" idx="2"/>
          </p:cNvCxnSpPr>
          <p:nvPr/>
        </p:nvCxnSpPr>
        <p:spPr>
          <a:xfrm>
            <a:off x="3779912" y="5229200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2" name="Gerade Verbindung mit Pfeil 31"/>
          <p:cNvCxnSpPr>
            <a:stCxn id="12" idx="6"/>
            <a:endCxn id="13" idx="2"/>
          </p:cNvCxnSpPr>
          <p:nvPr/>
        </p:nvCxnSpPr>
        <p:spPr>
          <a:xfrm>
            <a:off x="3779912" y="4005064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5" name="Gerade Verbindung mit Pfeil 34"/>
          <p:cNvCxnSpPr>
            <a:stCxn id="16" idx="6"/>
            <a:endCxn id="17" idx="2"/>
          </p:cNvCxnSpPr>
          <p:nvPr/>
        </p:nvCxnSpPr>
        <p:spPr>
          <a:xfrm>
            <a:off x="3779912" y="2780928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8" name="Gerade Verbindung mit Pfeil 37"/>
          <p:cNvCxnSpPr>
            <a:stCxn id="17" idx="6"/>
            <a:endCxn id="19" idx="2"/>
          </p:cNvCxnSpPr>
          <p:nvPr/>
        </p:nvCxnSpPr>
        <p:spPr>
          <a:xfrm>
            <a:off x="6012160" y="2780928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1" name="Gerade Verbindung mit Pfeil 40"/>
          <p:cNvCxnSpPr>
            <a:stCxn id="13" idx="6"/>
            <a:endCxn id="15" idx="2"/>
          </p:cNvCxnSpPr>
          <p:nvPr/>
        </p:nvCxnSpPr>
        <p:spPr>
          <a:xfrm>
            <a:off x="6012160" y="4005064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4" name="Gerade Verbindung mit Pfeil 43"/>
          <p:cNvCxnSpPr>
            <a:stCxn id="5" idx="6"/>
            <a:endCxn id="11" idx="2"/>
          </p:cNvCxnSpPr>
          <p:nvPr/>
        </p:nvCxnSpPr>
        <p:spPr>
          <a:xfrm>
            <a:off x="6012160" y="5229200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7" name="Gerade Verbindung mit Pfeil 46"/>
          <p:cNvCxnSpPr>
            <a:stCxn id="14" idx="5"/>
            <a:endCxn id="4" idx="1"/>
          </p:cNvCxnSpPr>
          <p:nvPr/>
        </p:nvCxnSpPr>
        <p:spPr>
          <a:xfrm>
            <a:off x="1462616" y="4184008"/>
            <a:ext cx="1821600" cy="866248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0" name="Gerade Verbindung mit Pfeil 49"/>
          <p:cNvCxnSpPr>
            <a:stCxn id="18" idx="5"/>
            <a:endCxn id="12" idx="1"/>
          </p:cNvCxnSpPr>
          <p:nvPr/>
        </p:nvCxnSpPr>
        <p:spPr>
          <a:xfrm>
            <a:off x="1462616" y="2959872"/>
            <a:ext cx="1821600" cy="866248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3" name="Gerade Verbindung mit Pfeil 52"/>
          <p:cNvCxnSpPr>
            <a:stCxn id="13" idx="7"/>
            <a:endCxn id="19" idx="3"/>
          </p:cNvCxnSpPr>
          <p:nvPr/>
        </p:nvCxnSpPr>
        <p:spPr>
          <a:xfrm flipV="1">
            <a:off x="5927112" y="2959872"/>
            <a:ext cx="1821600" cy="866248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6" name="Gerade Verbindung mit Pfeil 55"/>
          <p:cNvCxnSpPr>
            <a:stCxn id="5" idx="7"/>
            <a:endCxn id="15" idx="3"/>
          </p:cNvCxnSpPr>
          <p:nvPr/>
        </p:nvCxnSpPr>
        <p:spPr>
          <a:xfrm flipV="1">
            <a:off x="5927112" y="4184008"/>
            <a:ext cx="1821600" cy="866248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Oval 19"/>
          <p:cNvSpPr/>
          <p:nvPr/>
        </p:nvSpPr>
        <p:spPr>
          <a:xfrm>
            <a:off x="7663664" y="4976135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B05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4" name="Oval 19"/>
          <p:cNvSpPr/>
          <p:nvPr/>
        </p:nvSpPr>
        <p:spPr>
          <a:xfrm>
            <a:off x="966920" y="3751999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70C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5" name="Oval 19"/>
          <p:cNvSpPr/>
          <p:nvPr/>
        </p:nvSpPr>
        <p:spPr>
          <a:xfrm>
            <a:off x="7663664" y="3751999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70C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8" name="Oval 19"/>
          <p:cNvSpPr/>
          <p:nvPr/>
        </p:nvSpPr>
        <p:spPr>
          <a:xfrm>
            <a:off x="966920" y="2527863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C0000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9" name="Oval 19"/>
          <p:cNvSpPr/>
          <p:nvPr/>
        </p:nvSpPr>
        <p:spPr>
          <a:xfrm>
            <a:off x="7663664" y="2527863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C0000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36" name="Freihandform 35"/>
          <p:cNvSpPr/>
          <p:nvPr/>
        </p:nvSpPr>
        <p:spPr>
          <a:xfrm>
            <a:off x="1496666" y="2900262"/>
            <a:ext cx="6196914" cy="18534"/>
          </a:xfrm>
          <a:custGeom>
            <a:avLst/>
            <a:gdLst>
              <a:gd name="connsiteX0" fmla="*/ 0 w 4411362"/>
              <a:gd name="connsiteY0" fmla="*/ 24713 h 309005"/>
              <a:gd name="connsiteX1" fmla="*/ 2187146 w 4411362"/>
              <a:gd name="connsiteY1" fmla="*/ 308919 h 309005"/>
              <a:gd name="connsiteX2" fmla="*/ 4411362 w 4411362"/>
              <a:gd name="connsiteY2" fmla="*/ 0 h 309005"/>
              <a:gd name="connsiteX0" fmla="*/ 0 w 3639065"/>
              <a:gd name="connsiteY0" fmla="*/ 1587843 h 1600209"/>
              <a:gd name="connsiteX1" fmla="*/ 1414849 w 3639065"/>
              <a:gd name="connsiteY1" fmla="*/ 308919 h 1600209"/>
              <a:gd name="connsiteX2" fmla="*/ 3639065 w 3639065"/>
              <a:gd name="connsiteY2" fmla="*/ 0 h 1600209"/>
              <a:gd name="connsiteX0" fmla="*/ 0 w 3639065"/>
              <a:gd name="connsiteY0" fmla="*/ 1587843 h 2539376"/>
              <a:gd name="connsiteX1" fmla="*/ 3002692 w 3639065"/>
              <a:gd name="connsiteY1" fmla="*/ 2496065 h 2539376"/>
              <a:gd name="connsiteX2" fmla="*/ 3639065 w 3639065"/>
              <a:gd name="connsiteY2" fmla="*/ 0 h 2539376"/>
              <a:gd name="connsiteX0" fmla="*/ 0 w 6079525"/>
              <a:gd name="connsiteY0" fmla="*/ 6178 h 914401"/>
              <a:gd name="connsiteX1" fmla="*/ 3002692 w 6079525"/>
              <a:gd name="connsiteY1" fmla="*/ 914400 h 914401"/>
              <a:gd name="connsiteX2" fmla="*/ 6079525 w 6079525"/>
              <a:gd name="connsiteY2" fmla="*/ 0 h 914401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85340"/>
              <a:gd name="connsiteX1" fmla="*/ 2230394 w 6104238"/>
              <a:gd name="connsiteY1" fmla="*/ 809365 h 985340"/>
              <a:gd name="connsiteX2" fmla="*/ 3002692 w 6104238"/>
              <a:gd name="connsiteY2" fmla="*/ 920578 h 985340"/>
              <a:gd name="connsiteX3" fmla="*/ 6104238 w 6104238"/>
              <a:gd name="connsiteY3" fmla="*/ 0 h 985340"/>
              <a:gd name="connsiteX0" fmla="*/ 0 w 6104238"/>
              <a:gd name="connsiteY0" fmla="*/ 12356 h 1038378"/>
              <a:gd name="connsiteX1" fmla="*/ 2020329 w 6104238"/>
              <a:gd name="connsiteY1" fmla="*/ 926755 h 1038378"/>
              <a:gd name="connsiteX2" fmla="*/ 3002692 w 6104238"/>
              <a:gd name="connsiteY2" fmla="*/ 920578 h 1038378"/>
              <a:gd name="connsiteX3" fmla="*/ 6104238 w 6104238"/>
              <a:gd name="connsiteY3" fmla="*/ 0 h 1038378"/>
              <a:gd name="connsiteX0" fmla="*/ 0 w 6104238"/>
              <a:gd name="connsiteY0" fmla="*/ 12356 h 1027046"/>
              <a:gd name="connsiteX1" fmla="*/ 2020329 w 6104238"/>
              <a:gd name="connsiteY1" fmla="*/ 926755 h 1027046"/>
              <a:gd name="connsiteX2" fmla="*/ 4151871 w 6104238"/>
              <a:gd name="connsiteY2" fmla="*/ 895865 h 1027046"/>
              <a:gd name="connsiteX3" fmla="*/ 6104238 w 6104238"/>
              <a:gd name="connsiteY3" fmla="*/ 0 h 1027046"/>
              <a:gd name="connsiteX0" fmla="*/ 0 w 6104238"/>
              <a:gd name="connsiteY0" fmla="*/ 12356 h 1008620"/>
              <a:gd name="connsiteX1" fmla="*/ 2026508 w 6104238"/>
              <a:gd name="connsiteY1" fmla="*/ 895863 h 1008620"/>
              <a:gd name="connsiteX2" fmla="*/ 4151871 w 6104238"/>
              <a:gd name="connsiteY2" fmla="*/ 895865 h 1008620"/>
              <a:gd name="connsiteX3" fmla="*/ 6104238 w 6104238"/>
              <a:gd name="connsiteY3" fmla="*/ 0 h 1008620"/>
              <a:gd name="connsiteX0" fmla="*/ 0 w 6147487"/>
              <a:gd name="connsiteY0" fmla="*/ 0 h 1014799"/>
              <a:gd name="connsiteX1" fmla="*/ 2069757 w 6147487"/>
              <a:gd name="connsiteY1" fmla="*/ 902042 h 1014799"/>
              <a:gd name="connsiteX2" fmla="*/ 4195120 w 6147487"/>
              <a:gd name="connsiteY2" fmla="*/ 902044 h 1014799"/>
              <a:gd name="connsiteX3" fmla="*/ 6147487 w 6147487"/>
              <a:gd name="connsiteY3" fmla="*/ 6179 h 1014799"/>
              <a:gd name="connsiteX0" fmla="*/ 0 w 6196914"/>
              <a:gd name="connsiteY0" fmla="*/ 18534 h 1034877"/>
              <a:gd name="connsiteX1" fmla="*/ 2069757 w 6196914"/>
              <a:gd name="connsiteY1" fmla="*/ 920576 h 1034877"/>
              <a:gd name="connsiteX2" fmla="*/ 4195120 w 6196914"/>
              <a:gd name="connsiteY2" fmla="*/ 920578 h 1034877"/>
              <a:gd name="connsiteX3" fmla="*/ 6196914 w 6196914"/>
              <a:gd name="connsiteY3" fmla="*/ 0 h 1034877"/>
              <a:gd name="connsiteX0" fmla="*/ 0 w 6196914"/>
              <a:gd name="connsiteY0" fmla="*/ 18534 h 920587"/>
              <a:gd name="connsiteX1" fmla="*/ 4195120 w 6196914"/>
              <a:gd name="connsiteY1" fmla="*/ 920578 h 920587"/>
              <a:gd name="connsiteX2" fmla="*/ 6196914 w 6196914"/>
              <a:gd name="connsiteY2" fmla="*/ 0 h 920587"/>
              <a:gd name="connsiteX0" fmla="*/ 0 w 6196914"/>
              <a:gd name="connsiteY0" fmla="*/ 18534 h 18534"/>
              <a:gd name="connsiteX1" fmla="*/ 6196914 w 6196914"/>
              <a:gd name="connsiteY1" fmla="*/ 0 h 18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196914" h="18534">
                <a:moveTo>
                  <a:pt x="0" y="18534"/>
                </a:moveTo>
                <a:lnTo>
                  <a:pt x="6196914" y="0"/>
                </a:lnTo>
              </a:path>
            </a:pathLst>
          </a:custGeom>
          <a:noFill/>
          <a:ln w="57150">
            <a:solidFill>
              <a:srgbClr val="C00000"/>
            </a:solidFill>
            <a:prstDash val="solid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7" name="Freihandform 36"/>
          <p:cNvSpPr/>
          <p:nvPr/>
        </p:nvSpPr>
        <p:spPr>
          <a:xfrm>
            <a:off x="1493271" y="4124397"/>
            <a:ext cx="6196914" cy="18534"/>
          </a:xfrm>
          <a:custGeom>
            <a:avLst/>
            <a:gdLst>
              <a:gd name="connsiteX0" fmla="*/ 0 w 4411362"/>
              <a:gd name="connsiteY0" fmla="*/ 24713 h 309005"/>
              <a:gd name="connsiteX1" fmla="*/ 2187146 w 4411362"/>
              <a:gd name="connsiteY1" fmla="*/ 308919 h 309005"/>
              <a:gd name="connsiteX2" fmla="*/ 4411362 w 4411362"/>
              <a:gd name="connsiteY2" fmla="*/ 0 h 309005"/>
              <a:gd name="connsiteX0" fmla="*/ 0 w 3639065"/>
              <a:gd name="connsiteY0" fmla="*/ 1587843 h 1600209"/>
              <a:gd name="connsiteX1" fmla="*/ 1414849 w 3639065"/>
              <a:gd name="connsiteY1" fmla="*/ 308919 h 1600209"/>
              <a:gd name="connsiteX2" fmla="*/ 3639065 w 3639065"/>
              <a:gd name="connsiteY2" fmla="*/ 0 h 1600209"/>
              <a:gd name="connsiteX0" fmla="*/ 0 w 3639065"/>
              <a:gd name="connsiteY0" fmla="*/ 1587843 h 2539376"/>
              <a:gd name="connsiteX1" fmla="*/ 3002692 w 3639065"/>
              <a:gd name="connsiteY1" fmla="*/ 2496065 h 2539376"/>
              <a:gd name="connsiteX2" fmla="*/ 3639065 w 3639065"/>
              <a:gd name="connsiteY2" fmla="*/ 0 h 2539376"/>
              <a:gd name="connsiteX0" fmla="*/ 0 w 6079525"/>
              <a:gd name="connsiteY0" fmla="*/ 6178 h 914401"/>
              <a:gd name="connsiteX1" fmla="*/ 3002692 w 6079525"/>
              <a:gd name="connsiteY1" fmla="*/ 914400 h 914401"/>
              <a:gd name="connsiteX2" fmla="*/ 6079525 w 6079525"/>
              <a:gd name="connsiteY2" fmla="*/ 0 h 914401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85340"/>
              <a:gd name="connsiteX1" fmla="*/ 2230394 w 6104238"/>
              <a:gd name="connsiteY1" fmla="*/ 809365 h 985340"/>
              <a:gd name="connsiteX2" fmla="*/ 3002692 w 6104238"/>
              <a:gd name="connsiteY2" fmla="*/ 920578 h 985340"/>
              <a:gd name="connsiteX3" fmla="*/ 6104238 w 6104238"/>
              <a:gd name="connsiteY3" fmla="*/ 0 h 985340"/>
              <a:gd name="connsiteX0" fmla="*/ 0 w 6104238"/>
              <a:gd name="connsiteY0" fmla="*/ 12356 h 1038378"/>
              <a:gd name="connsiteX1" fmla="*/ 2020329 w 6104238"/>
              <a:gd name="connsiteY1" fmla="*/ 926755 h 1038378"/>
              <a:gd name="connsiteX2" fmla="*/ 3002692 w 6104238"/>
              <a:gd name="connsiteY2" fmla="*/ 920578 h 1038378"/>
              <a:gd name="connsiteX3" fmla="*/ 6104238 w 6104238"/>
              <a:gd name="connsiteY3" fmla="*/ 0 h 1038378"/>
              <a:gd name="connsiteX0" fmla="*/ 0 w 6104238"/>
              <a:gd name="connsiteY0" fmla="*/ 12356 h 1027046"/>
              <a:gd name="connsiteX1" fmla="*/ 2020329 w 6104238"/>
              <a:gd name="connsiteY1" fmla="*/ 926755 h 1027046"/>
              <a:gd name="connsiteX2" fmla="*/ 4151871 w 6104238"/>
              <a:gd name="connsiteY2" fmla="*/ 895865 h 1027046"/>
              <a:gd name="connsiteX3" fmla="*/ 6104238 w 6104238"/>
              <a:gd name="connsiteY3" fmla="*/ 0 h 1027046"/>
              <a:gd name="connsiteX0" fmla="*/ 0 w 6104238"/>
              <a:gd name="connsiteY0" fmla="*/ 12356 h 1008620"/>
              <a:gd name="connsiteX1" fmla="*/ 2026508 w 6104238"/>
              <a:gd name="connsiteY1" fmla="*/ 895863 h 1008620"/>
              <a:gd name="connsiteX2" fmla="*/ 4151871 w 6104238"/>
              <a:gd name="connsiteY2" fmla="*/ 895865 h 1008620"/>
              <a:gd name="connsiteX3" fmla="*/ 6104238 w 6104238"/>
              <a:gd name="connsiteY3" fmla="*/ 0 h 1008620"/>
              <a:gd name="connsiteX0" fmla="*/ 0 w 6147487"/>
              <a:gd name="connsiteY0" fmla="*/ 0 h 1014799"/>
              <a:gd name="connsiteX1" fmla="*/ 2069757 w 6147487"/>
              <a:gd name="connsiteY1" fmla="*/ 902042 h 1014799"/>
              <a:gd name="connsiteX2" fmla="*/ 4195120 w 6147487"/>
              <a:gd name="connsiteY2" fmla="*/ 902044 h 1014799"/>
              <a:gd name="connsiteX3" fmla="*/ 6147487 w 6147487"/>
              <a:gd name="connsiteY3" fmla="*/ 6179 h 1014799"/>
              <a:gd name="connsiteX0" fmla="*/ 0 w 6196914"/>
              <a:gd name="connsiteY0" fmla="*/ 18534 h 1034877"/>
              <a:gd name="connsiteX1" fmla="*/ 2069757 w 6196914"/>
              <a:gd name="connsiteY1" fmla="*/ 920576 h 1034877"/>
              <a:gd name="connsiteX2" fmla="*/ 4195120 w 6196914"/>
              <a:gd name="connsiteY2" fmla="*/ 920578 h 1034877"/>
              <a:gd name="connsiteX3" fmla="*/ 6196914 w 6196914"/>
              <a:gd name="connsiteY3" fmla="*/ 0 h 1034877"/>
              <a:gd name="connsiteX0" fmla="*/ 0 w 6196914"/>
              <a:gd name="connsiteY0" fmla="*/ 18534 h 920587"/>
              <a:gd name="connsiteX1" fmla="*/ 4195120 w 6196914"/>
              <a:gd name="connsiteY1" fmla="*/ 920578 h 920587"/>
              <a:gd name="connsiteX2" fmla="*/ 6196914 w 6196914"/>
              <a:gd name="connsiteY2" fmla="*/ 0 h 920587"/>
              <a:gd name="connsiteX0" fmla="*/ 0 w 6196914"/>
              <a:gd name="connsiteY0" fmla="*/ 18534 h 18534"/>
              <a:gd name="connsiteX1" fmla="*/ 6196914 w 6196914"/>
              <a:gd name="connsiteY1" fmla="*/ 0 h 18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196914" h="18534">
                <a:moveTo>
                  <a:pt x="0" y="18534"/>
                </a:moveTo>
                <a:lnTo>
                  <a:pt x="6196914" y="0"/>
                </a:lnTo>
              </a:path>
            </a:pathLst>
          </a:custGeom>
          <a:noFill/>
          <a:ln w="57150">
            <a:solidFill>
              <a:srgbClr val="0070C0"/>
            </a:solidFill>
            <a:prstDash val="solid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3" name="Freihandform 32"/>
          <p:cNvSpPr/>
          <p:nvPr/>
        </p:nvSpPr>
        <p:spPr>
          <a:xfrm>
            <a:off x="1493271" y="5309092"/>
            <a:ext cx="6196914" cy="18534"/>
          </a:xfrm>
          <a:custGeom>
            <a:avLst/>
            <a:gdLst>
              <a:gd name="connsiteX0" fmla="*/ 0 w 4411362"/>
              <a:gd name="connsiteY0" fmla="*/ 24713 h 309005"/>
              <a:gd name="connsiteX1" fmla="*/ 2187146 w 4411362"/>
              <a:gd name="connsiteY1" fmla="*/ 308919 h 309005"/>
              <a:gd name="connsiteX2" fmla="*/ 4411362 w 4411362"/>
              <a:gd name="connsiteY2" fmla="*/ 0 h 309005"/>
              <a:gd name="connsiteX0" fmla="*/ 0 w 3639065"/>
              <a:gd name="connsiteY0" fmla="*/ 1587843 h 1600209"/>
              <a:gd name="connsiteX1" fmla="*/ 1414849 w 3639065"/>
              <a:gd name="connsiteY1" fmla="*/ 308919 h 1600209"/>
              <a:gd name="connsiteX2" fmla="*/ 3639065 w 3639065"/>
              <a:gd name="connsiteY2" fmla="*/ 0 h 1600209"/>
              <a:gd name="connsiteX0" fmla="*/ 0 w 3639065"/>
              <a:gd name="connsiteY0" fmla="*/ 1587843 h 2539376"/>
              <a:gd name="connsiteX1" fmla="*/ 3002692 w 3639065"/>
              <a:gd name="connsiteY1" fmla="*/ 2496065 h 2539376"/>
              <a:gd name="connsiteX2" fmla="*/ 3639065 w 3639065"/>
              <a:gd name="connsiteY2" fmla="*/ 0 h 2539376"/>
              <a:gd name="connsiteX0" fmla="*/ 0 w 6079525"/>
              <a:gd name="connsiteY0" fmla="*/ 6178 h 914401"/>
              <a:gd name="connsiteX1" fmla="*/ 3002692 w 6079525"/>
              <a:gd name="connsiteY1" fmla="*/ 914400 h 914401"/>
              <a:gd name="connsiteX2" fmla="*/ 6079525 w 6079525"/>
              <a:gd name="connsiteY2" fmla="*/ 0 h 914401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85340"/>
              <a:gd name="connsiteX1" fmla="*/ 2230394 w 6104238"/>
              <a:gd name="connsiteY1" fmla="*/ 809365 h 985340"/>
              <a:gd name="connsiteX2" fmla="*/ 3002692 w 6104238"/>
              <a:gd name="connsiteY2" fmla="*/ 920578 h 985340"/>
              <a:gd name="connsiteX3" fmla="*/ 6104238 w 6104238"/>
              <a:gd name="connsiteY3" fmla="*/ 0 h 985340"/>
              <a:gd name="connsiteX0" fmla="*/ 0 w 6104238"/>
              <a:gd name="connsiteY0" fmla="*/ 12356 h 1038378"/>
              <a:gd name="connsiteX1" fmla="*/ 2020329 w 6104238"/>
              <a:gd name="connsiteY1" fmla="*/ 926755 h 1038378"/>
              <a:gd name="connsiteX2" fmla="*/ 3002692 w 6104238"/>
              <a:gd name="connsiteY2" fmla="*/ 920578 h 1038378"/>
              <a:gd name="connsiteX3" fmla="*/ 6104238 w 6104238"/>
              <a:gd name="connsiteY3" fmla="*/ 0 h 1038378"/>
              <a:gd name="connsiteX0" fmla="*/ 0 w 6104238"/>
              <a:gd name="connsiteY0" fmla="*/ 12356 h 1027046"/>
              <a:gd name="connsiteX1" fmla="*/ 2020329 w 6104238"/>
              <a:gd name="connsiteY1" fmla="*/ 926755 h 1027046"/>
              <a:gd name="connsiteX2" fmla="*/ 4151871 w 6104238"/>
              <a:gd name="connsiteY2" fmla="*/ 895865 h 1027046"/>
              <a:gd name="connsiteX3" fmla="*/ 6104238 w 6104238"/>
              <a:gd name="connsiteY3" fmla="*/ 0 h 1027046"/>
              <a:gd name="connsiteX0" fmla="*/ 0 w 6104238"/>
              <a:gd name="connsiteY0" fmla="*/ 12356 h 1008620"/>
              <a:gd name="connsiteX1" fmla="*/ 2026508 w 6104238"/>
              <a:gd name="connsiteY1" fmla="*/ 895863 h 1008620"/>
              <a:gd name="connsiteX2" fmla="*/ 4151871 w 6104238"/>
              <a:gd name="connsiteY2" fmla="*/ 895865 h 1008620"/>
              <a:gd name="connsiteX3" fmla="*/ 6104238 w 6104238"/>
              <a:gd name="connsiteY3" fmla="*/ 0 h 1008620"/>
              <a:gd name="connsiteX0" fmla="*/ 0 w 6147487"/>
              <a:gd name="connsiteY0" fmla="*/ 0 h 1014799"/>
              <a:gd name="connsiteX1" fmla="*/ 2069757 w 6147487"/>
              <a:gd name="connsiteY1" fmla="*/ 902042 h 1014799"/>
              <a:gd name="connsiteX2" fmla="*/ 4195120 w 6147487"/>
              <a:gd name="connsiteY2" fmla="*/ 902044 h 1014799"/>
              <a:gd name="connsiteX3" fmla="*/ 6147487 w 6147487"/>
              <a:gd name="connsiteY3" fmla="*/ 6179 h 1014799"/>
              <a:gd name="connsiteX0" fmla="*/ 0 w 6196914"/>
              <a:gd name="connsiteY0" fmla="*/ 18534 h 1034877"/>
              <a:gd name="connsiteX1" fmla="*/ 2069757 w 6196914"/>
              <a:gd name="connsiteY1" fmla="*/ 920576 h 1034877"/>
              <a:gd name="connsiteX2" fmla="*/ 4195120 w 6196914"/>
              <a:gd name="connsiteY2" fmla="*/ 920578 h 1034877"/>
              <a:gd name="connsiteX3" fmla="*/ 6196914 w 6196914"/>
              <a:gd name="connsiteY3" fmla="*/ 0 h 1034877"/>
              <a:gd name="connsiteX0" fmla="*/ 0 w 6196914"/>
              <a:gd name="connsiteY0" fmla="*/ 18534 h 920587"/>
              <a:gd name="connsiteX1" fmla="*/ 4195120 w 6196914"/>
              <a:gd name="connsiteY1" fmla="*/ 920578 h 920587"/>
              <a:gd name="connsiteX2" fmla="*/ 6196914 w 6196914"/>
              <a:gd name="connsiteY2" fmla="*/ 0 h 920587"/>
              <a:gd name="connsiteX0" fmla="*/ 0 w 6196914"/>
              <a:gd name="connsiteY0" fmla="*/ 18534 h 18534"/>
              <a:gd name="connsiteX1" fmla="*/ 6196914 w 6196914"/>
              <a:gd name="connsiteY1" fmla="*/ 0 h 18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196914" h="18534">
                <a:moveTo>
                  <a:pt x="0" y="18534"/>
                </a:moveTo>
                <a:lnTo>
                  <a:pt x="6196914" y="0"/>
                </a:lnTo>
              </a:path>
            </a:pathLst>
          </a:custGeom>
          <a:noFill/>
          <a:ln w="57150">
            <a:solidFill>
              <a:srgbClr val="00B050"/>
            </a:solidFill>
            <a:prstDash val="solid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6633281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Consistent Migration of Flows</a:t>
            </a:r>
            <a:endParaRPr lang="de-DE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Inhaltsplatzhalt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US" sz="2800" dirty="0"/>
                  <a:t>Introduced in </a:t>
                </a:r>
                <a:r>
                  <a:rPr lang="en-US" sz="2800" i="1" dirty="0"/>
                  <a:t>SWAN </a:t>
                </a:r>
                <a:r>
                  <a:rPr lang="en-US" sz="2800" dirty="0"/>
                  <a:t>(Hong et al., SIGCOMM 2013)</a:t>
                </a:r>
                <a:endParaRPr lang="en-US" sz="2400" dirty="0"/>
              </a:p>
              <a:p>
                <a:pPr marL="0" indent="0">
                  <a:buNone/>
                </a:pPr>
                <a:r>
                  <a:rPr lang="en-US" sz="2800" dirty="0"/>
                  <a:t>Idea: Flows can be on the </a:t>
                </a:r>
                <a:r>
                  <a:rPr lang="en-US" sz="2800" b="1" dirty="0"/>
                  <a:t>old</a:t>
                </a:r>
                <a:r>
                  <a:rPr lang="en-US" sz="2800" dirty="0"/>
                  <a:t> or </a:t>
                </a:r>
                <a:r>
                  <a:rPr lang="en-US" sz="2800" b="1" dirty="0"/>
                  <a:t>new</a:t>
                </a:r>
                <a:r>
                  <a:rPr lang="en-US" sz="2800" dirty="0"/>
                  <a:t> route</a:t>
                </a:r>
                <a:endParaRPr lang="en-US" sz="2400" dirty="0"/>
              </a:p>
              <a:p>
                <a:pPr marL="457200" lvl="1" indent="0">
                  <a:buNone/>
                </a:pPr>
                <a:r>
                  <a:rPr lang="en-US" sz="2400" dirty="0"/>
                  <a:t>For all edges: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limLow>
                          <m:limLow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limLowPr>
                          <m:e>
                            <m:nary>
                              <m:naryPr>
                                <m:chr m:val="∑"/>
                                <m:limLoc m:val="subSup"/>
                                <m:supHide m:val="on"/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naryPr>
                              <m:sub>
                                <m:r>
                                  <a:rPr lang="en-US" sz="24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∀</m:t>
                                </m:r>
                                <m:r>
                                  <a:rPr lang="en-US" sz="24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𝐹</m:t>
                                </m:r>
                              </m:sub>
                              <m:sup/>
                              <m:e>
                                <m:r>
                                  <m:rPr>
                                    <m:sty m:val="p"/>
                                  </m:rPr>
                                  <a:rPr lang="en-US" sz="2400">
                                    <a:latin typeface="Cambria Math" panose="02040503050406030204" pitchFamily="18" charset="0"/>
                                  </a:rPr>
                                  <m:t>max</m:t>
                                </m:r>
                              </m:e>
                            </m:nary>
                            <m:d>
                              <m:dPr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2400" b="1">
                                    <a:latin typeface="Cambria Math" panose="02040503050406030204" pitchFamily="18" charset="0"/>
                                  </a:rPr>
                                  <m:t>𝐨𝐥𝐝</m:t>
                                </m:r>
                                <m:r>
                                  <a:rPr lang="en-US" sz="2400" b="1">
                                    <a:latin typeface="Cambria Math" panose="02040503050406030204" pitchFamily="18" charset="0"/>
                                  </a:rPr>
                                  <m:t>,</m:t>
                                </m:r>
                                <m:r>
                                  <a:rPr lang="en-US" sz="2400" b="1">
                                    <a:latin typeface="Cambria Math" panose="02040503050406030204" pitchFamily="18" charset="0"/>
                                  </a:rPr>
                                  <m:t>𝐧𝐞𝐰</m:t>
                                </m:r>
                              </m:e>
                            </m:d>
                            <m:r>
                              <a:rPr lang="en-US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≤</m:t>
                            </m:r>
                            <m:r>
                              <a:rPr lang="en-US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𝑐𝑎𝑝𝑎𝑐𝑖𝑡𝑦</m:t>
                            </m:r>
                          </m:e>
                          <m:lim/>
                        </m:limLow>
                      </m:fName>
                      <m:e/>
                    </m:func>
                  </m:oMath>
                </a14:m>
                <a:endParaRPr lang="en-US" sz="2400" dirty="0"/>
              </a:p>
              <a:p>
                <a:pPr lvl="1"/>
                <a:endParaRPr lang="en-US" sz="2400" dirty="0"/>
              </a:p>
              <a:p>
                <a:pPr lvl="1"/>
                <a:endParaRPr lang="en-US" sz="2400" dirty="0"/>
              </a:p>
              <a:p>
                <a:pPr marL="0" indent="0">
                  <a:buNone/>
                </a:pPr>
                <a:endParaRPr lang="en-US" sz="2800" dirty="0"/>
              </a:p>
            </p:txBody>
          </p:sp>
        </mc:Choice>
        <mc:Fallback xmlns="">
          <p:sp>
            <p:nvSpPr>
              <p:cNvPr id="3" name="Inhaltsplatzhalt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3"/>
                <a:stretch>
                  <a:fillRect l="-1481" t="-1348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47529982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Consistent Migration of Flows</a:t>
            </a:r>
            <a:endParaRPr lang="de-DE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Inhaltsplatzhalt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US" sz="2800" dirty="0"/>
                  <a:t>Introduced in </a:t>
                </a:r>
                <a:r>
                  <a:rPr lang="en-US" sz="2800" i="1" dirty="0"/>
                  <a:t>SWAN </a:t>
                </a:r>
                <a:r>
                  <a:rPr lang="en-US" sz="2800" dirty="0"/>
                  <a:t>(Hong et al., SIGCOMM 2013)</a:t>
                </a:r>
                <a:endParaRPr lang="en-US" sz="2400" dirty="0"/>
              </a:p>
              <a:p>
                <a:pPr marL="0" indent="0">
                  <a:buNone/>
                </a:pPr>
                <a:r>
                  <a:rPr lang="en-US" sz="2800" dirty="0"/>
                  <a:t>Idea: Flows can be on the </a:t>
                </a:r>
                <a:r>
                  <a:rPr lang="en-US" sz="2800" b="1" dirty="0"/>
                  <a:t>old</a:t>
                </a:r>
                <a:r>
                  <a:rPr lang="en-US" sz="2800" dirty="0"/>
                  <a:t> or </a:t>
                </a:r>
                <a:r>
                  <a:rPr lang="en-US" sz="2800" b="1" dirty="0"/>
                  <a:t>new</a:t>
                </a:r>
                <a:r>
                  <a:rPr lang="en-US" sz="2800" dirty="0"/>
                  <a:t> route</a:t>
                </a:r>
                <a:endParaRPr lang="en-US" sz="2400" dirty="0"/>
              </a:p>
              <a:p>
                <a:pPr marL="457200" lvl="1" indent="0">
                  <a:buNone/>
                </a:pPr>
                <a:r>
                  <a:rPr lang="en-US" sz="2400" dirty="0"/>
                  <a:t>For all edges: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limLow>
                          <m:limLow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limLowPr>
                          <m:e>
                            <m:nary>
                              <m:naryPr>
                                <m:chr m:val="∑"/>
                                <m:limLoc m:val="subSup"/>
                                <m:supHide m:val="on"/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naryPr>
                              <m:sub>
                                <m:r>
                                  <a:rPr lang="en-US" sz="24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∀</m:t>
                                </m:r>
                                <m:r>
                                  <a:rPr lang="en-US" sz="24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𝐹</m:t>
                                </m:r>
                              </m:sub>
                              <m:sup/>
                              <m:e>
                                <m:r>
                                  <m:rPr>
                                    <m:sty m:val="p"/>
                                  </m:rPr>
                                  <a:rPr lang="en-US" sz="2400">
                                    <a:latin typeface="Cambria Math" panose="02040503050406030204" pitchFamily="18" charset="0"/>
                                  </a:rPr>
                                  <m:t>max</m:t>
                                </m:r>
                              </m:e>
                            </m:nary>
                            <m:d>
                              <m:dPr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2400" b="1">
                                    <a:latin typeface="Cambria Math" panose="02040503050406030204" pitchFamily="18" charset="0"/>
                                  </a:rPr>
                                  <m:t>𝐨𝐥𝐝</m:t>
                                </m:r>
                                <m:r>
                                  <a:rPr lang="en-US" sz="2400" b="1">
                                    <a:latin typeface="Cambria Math" panose="02040503050406030204" pitchFamily="18" charset="0"/>
                                  </a:rPr>
                                  <m:t>,</m:t>
                                </m:r>
                                <m:r>
                                  <a:rPr lang="en-US" sz="2400" b="1">
                                    <a:latin typeface="Cambria Math" panose="02040503050406030204" pitchFamily="18" charset="0"/>
                                  </a:rPr>
                                  <m:t>𝐧𝐞𝐰</m:t>
                                </m:r>
                              </m:e>
                            </m:d>
                            <m:r>
                              <a:rPr lang="en-US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≤</m:t>
                            </m:r>
                            <m:r>
                              <a:rPr lang="en-US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𝑐𝑎𝑝𝑎𝑐𝑖𝑡𝑦</m:t>
                            </m:r>
                          </m:e>
                          <m:lim/>
                        </m:limLow>
                      </m:fName>
                      <m:e/>
                    </m:func>
                  </m:oMath>
                </a14:m>
                <a:endParaRPr lang="en-US" sz="2400" dirty="0"/>
              </a:p>
              <a:p>
                <a:pPr marL="0" indent="0" algn="ctr">
                  <a:buNone/>
                </a:pPr>
                <a:r>
                  <a:rPr lang="en-US" sz="2400" i="1" dirty="0"/>
                  <a:t>No ordering exists </a:t>
                </a:r>
                <a:r>
                  <a:rPr lang="en-US" sz="2400" dirty="0"/>
                  <a:t>(</a:t>
                </a:r>
                <a14:m>
                  <m:oMath xmlns:m="http://schemas.openxmlformats.org/officeDocument/2006/math"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2/3+2/3&gt;1)</m:t>
                    </m:r>
                  </m:oMath>
                </a14:m>
                <a:endParaRPr lang="en-US" sz="2400" i="1" dirty="0"/>
              </a:p>
              <a:p>
                <a:pPr marL="0" indent="0">
                  <a:buNone/>
                </a:pPr>
                <a:endParaRPr lang="en-US" sz="2800" dirty="0"/>
              </a:p>
            </p:txBody>
          </p:sp>
        </mc:Choice>
        <mc:Fallback xmlns="">
          <p:sp>
            <p:nvSpPr>
              <p:cNvPr id="3" name="Inhaltsplatzhalt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3"/>
                <a:stretch>
                  <a:fillRect l="-1481" t="-1348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Oval 19"/>
          <p:cNvSpPr/>
          <p:nvPr/>
        </p:nvSpPr>
        <p:spPr>
          <a:xfrm>
            <a:off x="3131840" y="5085184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5" name="Oval 19"/>
          <p:cNvSpPr/>
          <p:nvPr/>
        </p:nvSpPr>
        <p:spPr>
          <a:xfrm>
            <a:off x="5364088" y="5085184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6" name="Oval 19"/>
          <p:cNvSpPr/>
          <p:nvPr/>
        </p:nvSpPr>
        <p:spPr>
          <a:xfrm>
            <a:off x="3131840" y="3861048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7" name="Oval 19"/>
          <p:cNvSpPr/>
          <p:nvPr/>
        </p:nvSpPr>
        <p:spPr>
          <a:xfrm>
            <a:off x="5364088" y="3861048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cxnSp>
        <p:nvCxnSpPr>
          <p:cNvPr id="8" name="Gerade Verbindung mit Pfeil 7"/>
          <p:cNvCxnSpPr>
            <a:stCxn id="9" idx="6"/>
            <a:endCxn id="4" idx="2"/>
          </p:cNvCxnSpPr>
          <p:nvPr/>
        </p:nvCxnSpPr>
        <p:spPr>
          <a:xfrm>
            <a:off x="1480336" y="5338249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Gerade Verbindung mit Pfeil 9"/>
          <p:cNvCxnSpPr>
            <a:stCxn id="18" idx="6"/>
            <a:endCxn id="6" idx="2"/>
          </p:cNvCxnSpPr>
          <p:nvPr/>
        </p:nvCxnSpPr>
        <p:spPr>
          <a:xfrm>
            <a:off x="1480336" y="4114113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Gerade Verbindung mit Pfeil 10"/>
          <p:cNvCxnSpPr>
            <a:stCxn id="4" idx="6"/>
            <a:endCxn id="5" idx="2"/>
          </p:cNvCxnSpPr>
          <p:nvPr/>
        </p:nvCxnSpPr>
        <p:spPr>
          <a:xfrm>
            <a:off x="3712584" y="5338249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Gerade Verbindung mit Pfeil 11"/>
          <p:cNvCxnSpPr>
            <a:stCxn id="6" idx="6"/>
            <a:endCxn id="7" idx="2"/>
          </p:cNvCxnSpPr>
          <p:nvPr/>
        </p:nvCxnSpPr>
        <p:spPr>
          <a:xfrm>
            <a:off x="3712584" y="4114113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Gerade Verbindung mit Pfeil 12"/>
          <p:cNvCxnSpPr>
            <a:stCxn id="7" idx="6"/>
            <a:endCxn id="19" idx="2"/>
          </p:cNvCxnSpPr>
          <p:nvPr/>
        </p:nvCxnSpPr>
        <p:spPr>
          <a:xfrm>
            <a:off x="5944832" y="4114113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Gerade Verbindung mit Pfeil 13"/>
          <p:cNvCxnSpPr>
            <a:stCxn id="5" idx="6"/>
            <a:endCxn id="17" idx="2"/>
          </p:cNvCxnSpPr>
          <p:nvPr/>
        </p:nvCxnSpPr>
        <p:spPr>
          <a:xfrm>
            <a:off x="5944832" y="5338249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Gerade Verbindung mit Pfeil 14"/>
          <p:cNvCxnSpPr>
            <a:stCxn id="18" idx="5"/>
            <a:endCxn id="4" idx="1"/>
          </p:cNvCxnSpPr>
          <p:nvPr/>
        </p:nvCxnSpPr>
        <p:spPr>
          <a:xfrm>
            <a:off x="1395288" y="4293057"/>
            <a:ext cx="1821600" cy="866248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Gerade Verbindung mit Pfeil 15"/>
          <p:cNvCxnSpPr>
            <a:stCxn id="5" idx="7"/>
            <a:endCxn id="19" idx="3"/>
          </p:cNvCxnSpPr>
          <p:nvPr/>
        </p:nvCxnSpPr>
        <p:spPr>
          <a:xfrm flipV="1">
            <a:off x="5859784" y="4293057"/>
            <a:ext cx="1821600" cy="866248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" name="Oval 19"/>
          <p:cNvSpPr/>
          <p:nvPr/>
        </p:nvSpPr>
        <p:spPr>
          <a:xfrm>
            <a:off x="7596336" y="5085184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B05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8" name="Oval 19"/>
          <p:cNvSpPr/>
          <p:nvPr/>
        </p:nvSpPr>
        <p:spPr>
          <a:xfrm>
            <a:off x="899592" y="3861048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70C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9" name="Oval 19"/>
          <p:cNvSpPr/>
          <p:nvPr/>
        </p:nvSpPr>
        <p:spPr>
          <a:xfrm>
            <a:off x="7596336" y="3861048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70C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cxnSp>
        <p:nvCxnSpPr>
          <p:cNvPr id="24" name="Gerade Verbindung mit Pfeil 23"/>
          <p:cNvCxnSpPr>
            <a:stCxn id="9" idx="7"/>
            <a:endCxn id="6" idx="3"/>
          </p:cNvCxnSpPr>
          <p:nvPr/>
        </p:nvCxnSpPr>
        <p:spPr>
          <a:xfrm flipV="1">
            <a:off x="1395288" y="4293057"/>
            <a:ext cx="1821600" cy="866248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Gerade Verbindung mit Pfeil 26"/>
          <p:cNvCxnSpPr>
            <a:stCxn id="7" idx="5"/>
            <a:endCxn id="17" idx="1"/>
          </p:cNvCxnSpPr>
          <p:nvPr/>
        </p:nvCxnSpPr>
        <p:spPr>
          <a:xfrm>
            <a:off x="5859784" y="4293057"/>
            <a:ext cx="1821600" cy="866248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Freihandform 30"/>
          <p:cNvSpPr/>
          <p:nvPr/>
        </p:nvSpPr>
        <p:spPr>
          <a:xfrm>
            <a:off x="1463250" y="4277291"/>
            <a:ext cx="6122774" cy="912546"/>
          </a:xfrm>
          <a:custGeom>
            <a:avLst/>
            <a:gdLst>
              <a:gd name="connsiteX0" fmla="*/ 0 w 4411362"/>
              <a:gd name="connsiteY0" fmla="*/ 24713 h 309005"/>
              <a:gd name="connsiteX1" fmla="*/ 2187146 w 4411362"/>
              <a:gd name="connsiteY1" fmla="*/ 308919 h 309005"/>
              <a:gd name="connsiteX2" fmla="*/ 4411362 w 4411362"/>
              <a:gd name="connsiteY2" fmla="*/ 0 h 309005"/>
              <a:gd name="connsiteX0" fmla="*/ 0 w 3639065"/>
              <a:gd name="connsiteY0" fmla="*/ 1587843 h 1600209"/>
              <a:gd name="connsiteX1" fmla="*/ 1414849 w 3639065"/>
              <a:gd name="connsiteY1" fmla="*/ 308919 h 1600209"/>
              <a:gd name="connsiteX2" fmla="*/ 3639065 w 3639065"/>
              <a:gd name="connsiteY2" fmla="*/ 0 h 1600209"/>
              <a:gd name="connsiteX0" fmla="*/ 0 w 3639065"/>
              <a:gd name="connsiteY0" fmla="*/ 1587843 h 2539376"/>
              <a:gd name="connsiteX1" fmla="*/ 3002692 w 3639065"/>
              <a:gd name="connsiteY1" fmla="*/ 2496065 h 2539376"/>
              <a:gd name="connsiteX2" fmla="*/ 3639065 w 3639065"/>
              <a:gd name="connsiteY2" fmla="*/ 0 h 2539376"/>
              <a:gd name="connsiteX0" fmla="*/ 0 w 6079525"/>
              <a:gd name="connsiteY0" fmla="*/ 6178 h 914401"/>
              <a:gd name="connsiteX1" fmla="*/ 3002692 w 6079525"/>
              <a:gd name="connsiteY1" fmla="*/ 914400 h 914401"/>
              <a:gd name="connsiteX2" fmla="*/ 6079525 w 6079525"/>
              <a:gd name="connsiteY2" fmla="*/ 0 h 914401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85340"/>
              <a:gd name="connsiteX1" fmla="*/ 2230394 w 6104238"/>
              <a:gd name="connsiteY1" fmla="*/ 809365 h 985340"/>
              <a:gd name="connsiteX2" fmla="*/ 3002692 w 6104238"/>
              <a:gd name="connsiteY2" fmla="*/ 920578 h 985340"/>
              <a:gd name="connsiteX3" fmla="*/ 6104238 w 6104238"/>
              <a:gd name="connsiteY3" fmla="*/ 0 h 985340"/>
              <a:gd name="connsiteX0" fmla="*/ 0 w 6104238"/>
              <a:gd name="connsiteY0" fmla="*/ 12356 h 1038378"/>
              <a:gd name="connsiteX1" fmla="*/ 2020329 w 6104238"/>
              <a:gd name="connsiteY1" fmla="*/ 926755 h 1038378"/>
              <a:gd name="connsiteX2" fmla="*/ 3002692 w 6104238"/>
              <a:gd name="connsiteY2" fmla="*/ 920578 h 1038378"/>
              <a:gd name="connsiteX3" fmla="*/ 6104238 w 6104238"/>
              <a:gd name="connsiteY3" fmla="*/ 0 h 1038378"/>
              <a:gd name="connsiteX0" fmla="*/ 0 w 6104238"/>
              <a:gd name="connsiteY0" fmla="*/ 12356 h 1027046"/>
              <a:gd name="connsiteX1" fmla="*/ 2020329 w 6104238"/>
              <a:gd name="connsiteY1" fmla="*/ 926755 h 1027046"/>
              <a:gd name="connsiteX2" fmla="*/ 4151871 w 6104238"/>
              <a:gd name="connsiteY2" fmla="*/ 895865 h 1027046"/>
              <a:gd name="connsiteX3" fmla="*/ 6104238 w 6104238"/>
              <a:gd name="connsiteY3" fmla="*/ 0 h 1027046"/>
              <a:gd name="connsiteX0" fmla="*/ 0 w 6104238"/>
              <a:gd name="connsiteY0" fmla="*/ 12356 h 1008620"/>
              <a:gd name="connsiteX1" fmla="*/ 2026508 w 6104238"/>
              <a:gd name="connsiteY1" fmla="*/ 895863 h 1008620"/>
              <a:gd name="connsiteX2" fmla="*/ 4151871 w 6104238"/>
              <a:gd name="connsiteY2" fmla="*/ 895865 h 1008620"/>
              <a:gd name="connsiteX3" fmla="*/ 6104238 w 6104238"/>
              <a:gd name="connsiteY3" fmla="*/ 0 h 1008620"/>
              <a:gd name="connsiteX0" fmla="*/ 0 w 6147487"/>
              <a:gd name="connsiteY0" fmla="*/ 0 h 1014799"/>
              <a:gd name="connsiteX1" fmla="*/ 2069757 w 6147487"/>
              <a:gd name="connsiteY1" fmla="*/ 902042 h 1014799"/>
              <a:gd name="connsiteX2" fmla="*/ 4195120 w 6147487"/>
              <a:gd name="connsiteY2" fmla="*/ 902044 h 1014799"/>
              <a:gd name="connsiteX3" fmla="*/ 6147487 w 6147487"/>
              <a:gd name="connsiteY3" fmla="*/ 6179 h 1014799"/>
              <a:gd name="connsiteX0" fmla="*/ 0 w 6196914"/>
              <a:gd name="connsiteY0" fmla="*/ 18534 h 1034877"/>
              <a:gd name="connsiteX1" fmla="*/ 2069757 w 6196914"/>
              <a:gd name="connsiteY1" fmla="*/ 920576 h 1034877"/>
              <a:gd name="connsiteX2" fmla="*/ 4195120 w 6196914"/>
              <a:gd name="connsiteY2" fmla="*/ 920578 h 1034877"/>
              <a:gd name="connsiteX3" fmla="*/ 6196914 w 6196914"/>
              <a:gd name="connsiteY3" fmla="*/ 0 h 1034877"/>
              <a:gd name="connsiteX0" fmla="*/ 0 w 6196914"/>
              <a:gd name="connsiteY0" fmla="*/ 18534 h 920587"/>
              <a:gd name="connsiteX1" fmla="*/ 4195120 w 6196914"/>
              <a:gd name="connsiteY1" fmla="*/ 920578 h 920587"/>
              <a:gd name="connsiteX2" fmla="*/ 6196914 w 6196914"/>
              <a:gd name="connsiteY2" fmla="*/ 0 h 920587"/>
              <a:gd name="connsiteX0" fmla="*/ 0 w 6196914"/>
              <a:gd name="connsiteY0" fmla="*/ 18534 h 18534"/>
              <a:gd name="connsiteX1" fmla="*/ 6196914 w 6196914"/>
              <a:gd name="connsiteY1" fmla="*/ 0 h 18534"/>
              <a:gd name="connsiteX0" fmla="*/ 0 w 6196914"/>
              <a:gd name="connsiteY0" fmla="*/ 18534 h 18534"/>
              <a:gd name="connsiteX1" fmla="*/ 3028431 w 6196914"/>
              <a:gd name="connsiteY1" fmla="*/ 10501 h 18534"/>
              <a:gd name="connsiteX2" fmla="*/ 6196914 w 6196914"/>
              <a:gd name="connsiteY2" fmla="*/ 0 h 18534"/>
              <a:gd name="connsiteX0" fmla="*/ 0 w 6196914"/>
              <a:gd name="connsiteY0" fmla="*/ 20390 h 20390"/>
              <a:gd name="connsiteX1" fmla="*/ 3028431 w 6196914"/>
              <a:gd name="connsiteY1" fmla="*/ 12357 h 20390"/>
              <a:gd name="connsiteX2" fmla="*/ 4257928 w 6196914"/>
              <a:gd name="connsiteY2" fmla="*/ 0 h 20390"/>
              <a:gd name="connsiteX3" fmla="*/ 6196914 w 6196914"/>
              <a:gd name="connsiteY3" fmla="*/ 1856 h 20390"/>
              <a:gd name="connsiteX0" fmla="*/ 0 w 6196914"/>
              <a:gd name="connsiteY0" fmla="*/ 20390 h 20390"/>
              <a:gd name="connsiteX1" fmla="*/ 2052247 w 6196914"/>
              <a:gd name="connsiteY1" fmla="*/ 12357 h 20390"/>
              <a:gd name="connsiteX2" fmla="*/ 3028431 w 6196914"/>
              <a:gd name="connsiteY2" fmla="*/ 12357 h 20390"/>
              <a:gd name="connsiteX3" fmla="*/ 4257928 w 6196914"/>
              <a:gd name="connsiteY3" fmla="*/ 0 h 20390"/>
              <a:gd name="connsiteX4" fmla="*/ 6196914 w 6196914"/>
              <a:gd name="connsiteY4" fmla="*/ 1856 h 20390"/>
              <a:gd name="connsiteX0" fmla="*/ 0 w 6128952"/>
              <a:gd name="connsiteY0" fmla="*/ 0 h 912546"/>
              <a:gd name="connsiteX1" fmla="*/ 1984285 w 6128952"/>
              <a:gd name="connsiteY1" fmla="*/ 912546 h 912546"/>
              <a:gd name="connsiteX2" fmla="*/ 2960469 w 6128952"/>
              <a:gd name="connsiteY2" fmla="*/ 912546 h 912546"/>
              <a:gd name="connsiteX3" fmla="*/ 4189966 w 6128952"/>
              <a:gd name="connsiteY3" fmla="*/ 900189 h 912546"/>
              <a:gd name="connsiteX4" fmla="*/ 6128952 w 6128952"/>
              <a:gd name="connsiteY4" fmla="*/ 902045 h 912546"/>
              <a:gd name="connsiteX0" fmla="*/ 0 w 6122774"/>
              <a:gd name="connsiteY0" fmla="*/ 0 h 912546"/>
              <a:gd name="connsiteX1" fmla="*/ 1984285 w 6122774"/>
              <a:gd name="connsiteY1" fmla="*/ 912546 h 912546"/>
              <a:gd name="connsiteX2" fmla="*/ 2960469 w 6122774"/>
              <a:gd name="connsiteY2" fmla="*/ 912546 h 912546"/>
              <a:gd name="connsiteX3" fmla="*/ 4189966 w 6122774"/>
              <a:gd name="connsiteY3" fmla="*/ 900189 h 912546"/>
              <a:gd name="connsiteX4" fmla="*/ 6122774 w 6122774"/>
              <a:gd name="connsiteY4" fmla="*/ 2 h 9125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122774" h="912546">
                <a:moveTo>
                  <a:pt x="0" y="0"/>
                </a:moveTo>
                <a:lnTo>
                  <a:pt x="1984285" y="912546"/>
                </a:lnTo>
                <a:lnTo>
                  <a:pt x="2960469" y="912546"/>
                </a:lnTo>
                <a:lnTo>
                  <a:pt x="4189966" y="900189"/>
                </a:lnTo>
                <a:lnTo>
                  <a:pt x="6122774" y="2"/>
                </a:lnTo>
              </a:path>
            </a:pathLst>
          </a:custGeom>
          <a:noFill/>
          <a:ln w="38100">
            <a:solidFill>
              <a:srgbClr val="0070C0"/>
            </a:solidFill>
            <a:prstDash val="solid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2" name="Freihandform 31"/>
          <p:cNvSpPr/>
          <p:nvPr/>
        </p:nvSpPr>
        <p:spPr>
          <a:xfrm>
            <a:off x="1376465" y="4219831"/>
            <a:ext cx="6332838" cy="901343"/>
          </a:xfrm>
          <a:custGeom>
            <a:avLst/>
            <a:gdLst>
              <a:gd name="connsiteX0" fmla="*/ 0 w 4411362"/>
              <a:gd name="connsiteY0" fmla="*/ 24713 h 309005"/>
              <a:gd name="connsiteX1" fmla="*/ 2187146 w 4411362"/>
              <a:gd name="connsiteY1" fmla="*/ 308919 h 309005"/>
              <a:gd name="connsiteX2" fmla="*/ 4411362 w 4411362"/>
              <a:gd name="connsiteY2" fmla="*/ 0 h 309005"/>
              <a:gd name="connsiteX0" fmla="*/ 0 w 3639065"/>
              <a:gd name="connsiteY0" fmla="*/ 1587843 h 1600209"/>
              <a:gd name="connsiteX1" fmla="*/ 1414849 w 3639065"/>
              <a:gd name="connsiteY1" fmla="*/ 308919 h 1600209"/>
              <a:gd name="connsiteX2" fmla="*/ 3639065 w 3639065"/>
              <a:gd name="connsiteY2" fmla="*/ 0 h 1600209"/>
              <a:gd name="connsiteX0" fmla="*/ 0 w 3639065"/>
              <a:gd name="connsiteY0" fmla="*/ 1587843 h 2539376"/>
              <a:gd name="connsiteX1" fmla="*/ 3002692 w 3639065"/>
              <a:gd name="connsiteY1" fmla="*/ 2496065 h 2539376"/>
              <a:gd name="connsiteX2" fmla="*/ 3639065 w 3639065"/>
              <a:gd name="connsiteY2" fmla="*/ 0 h 2539376"/>
              <a:gd name="connsiteX0" fmla="*/ 0 w 6079525"/>
              <a:gd name="connsiteY0" fmla="*/ 6178 h 914401"/>
              <a:gd name="connsiteX1" fmla="*/ 3002692 w 6079525"/>
              <a:gd name="connsiteY1" fmla="*/ 914400 h 914401"/>
              <a:gd name="connsiteX2" fmla="*/ 6079525 w 6079525"/>
              <a:gd name="connsiteY2" fmla="*/ 0 h 914401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85340"/>
              <a:gd name="connsiteX1" fmla="*/ 2230394 w 6104238"/>
              <a:gd name="connsiteY1" fmla="*/ 809365 h 985340"/>
              <a:gd name="connsiteX2" fmla="*/ 3002692 w 6104238"/>
              <a:gd name="connsiteY2" fmla="*/ 920578 h 985340"/>
              <a:gd name="connsiteX3" fmla="*/ 6104238 w 6104238"/>
              <a:gd name="connsiteY3" fmla="*/ 0 h 985340"/>
              <a:gd name="connsiteX0" fmla="*/ 0 w 6104238"/>
              <a:gd name="connsiteY0" fmla="*/ 12356 h 1038378"/>
              <a:gd name="connsiteX1" fmla="*/ 2020329 w 6104238"/>
              <a:gd name="connsiteY1" fmla="*/ 926755 h 1038378"/>
              <a:gd name="connsiteX2" fmla="*/ 3002692 w 6104238"/>
              <a:gd name="connsiteY2" fmla="*/ 920578 h 1038378"/>
              <a:gd name="connsiteX3" fmla="*/ 6104238 w 6104238"/>
              <a:gd name="connsiteY3" fmla="*/ 0 h 1038378"/>
              <a:gd name="connsiteX0" fmla="*/ 0 w 6104238"/>
              <a:gd name="connsiteY0" fmla="*/ 12356 h 1027046"/>
              <a:gd name="connsiteX1" fmla="*/ 2020329 w 6104238"/>
              <a:gd name="connsiteY1" fmla="*/ 926755 h 1027046"/>
              <a:gd name="connsiteX2" fmla="*/ 4151871 w 6104238"/>
              <a:gd name="connsiteY2" fmla="*/ 895865 h 1027046"/>
              <a:gd name="connsiteX3" fmla="*/ 6104238 w 6104238"/>
              <a:gd name="connsiteY3" fmla="*/ 0 h 1027046"/>
              <a:gd name="connsiteX0" fmla="*/ 0 w 6104238"/>
              <a:gd name="connsiteY0" fmla="*/ 12356 h 1008620"/>
              <a:gd name="connsiteX1" fmla="*/ 2026508 w 6104238"/>
              <a:gd name="connsiteY1" fmla="*/ 895863 h 1008620"/>
              <a:gd name="connsiteX2" fmla="*/ 4151871 w 6104238"/>
              <a:gd name="connsiteY2" fmla="*/ 895865 h 1008620"/>
              <a:gd name="connsiteX3" fmla="*/ 6104238 w 6104238"/>
              <a:gd name="connsiteY3" fmla="*/ 0 h 1008620"/>
              <a:gd name="connsiteX0" fmla="*/ 0 w 6147487"/>
              <a:gd name="connsiteY0" fmla="*/ 0 h 1014799"/>
              <a:gd name="connsiteX1" fmla="*/ 2069757 w 6147487"/>
              <a:gd name="connsiteY1" fmla="*/ 902042 h 1014799"/>
              <a:gd name="connsiteX2" fmla="*/ 4195120 w 6147487"/>
              <a:gd name="connsiteY2" fmla="*/ 902044 h 1014799"/>
              <a:gd name="connsiteX3" fmla="*/ 6147487 w 6147487"/>
              <a:gd name="connsiteY3" fmla="*/ 6179 h 1014799"/>
              <a:gd name="connsiteX0" fmla="*/ 0 w 6196914"/>
              <a:gd name="connsiteY0" fmla="*/ 18534 h 1034877"/>
              <a:gd name="connsiteX1" fmla="*/ 2069757 w 6196914"/>
              <a:gd name="connsiteY1" fmla="*/ 920576 h 1034877"/>
              <a:gd name="connsiteX2" fmla="*/ 4195120 w 6196914"/>
              <a:gd name="connsiteY2" fmla="*/ 920578 h 1034877"/>
              <a:gd name="connsiteX3" fmla="*/ 6196914 w 6196914"/>
              <a:gd name="connsiteY3" fmla="*/ 0 h 1034877"/>
              <a:gd name="connsiteX0" fmla="*/ 0 w 6196914"/>
              <a:gd name="connsiteY0" fmla="*/ 18534 h 920587"/>
              <a:gd name="connsiteX1" fmla="*/ 4195120 w 6196914"/>
              <a:gd name="connsiteY1" fmla="*/ 920578 h 920587"/>
              <a:gd name="connsiteX2" fmla="*/ 6196914 w 6196914"/>
              <a:gd name="connsiteY2" fmla="*/ 0 h 920587"/>
              <a:gd name="connsiteX0" fmla="*/ 0 w 6196914"/>
              <a:gd name="connsiteY0" fmla="*/ 18534 h 18534"/>
              <a:gd name="connsiteX1" fmla="*/ 6196914 w 6196914"/>
              <a:gd name="connsiteY1" fmla="*/ 0 h 18534"/>
              <a:gd name="connsiteX0" fmla="*/ 0 w 6196914"/>
              <a:gd name="connsiteY0" fmla="*/ 18534 h 18534"/>
              <a:gd name="connsiteX1" fmla="*/ 3115216 w 6196914"/>
              <a:gd name="connsiteY1" fmla="*/ 13057 h 18534"/>
              <a:gd name="connsiteX2" fmla="*/ 6196914 w 6196914"/>
              <a:gd name="connsiteY2" fmla="*/ 0 h 18534"/>
              <a:gd name="connsiteX0" fmla="*/ 0 w 6196914"/>
              <a:gd name="connsiteY0" fmla="*/ 24013 h 24013"/>
              <a:gd name="connsiteX1" fmla="*/ 3115216 w 6196914"/>
              <a:gd name="connsiteY1" fmla="*/ 18536 h 24013"/>
              <a:gd name="connsiteX2" fmla="*/ 4412675 w 6196914"/>
              <a:gd name="connsiteY2" fmla="*/ 0 h 24013"/>
              <a:gd name="connsiteX3" fmla="*/ 6196914 w 6196914"/>
              <a:gd name="connsiteY3" fmla="*/ 5479 h 24013"/>
              <a:gd name="connsiteX0" fmla="*/ 0 w 6252519"/>
              <a:gd name="connsiteY0" fmla="*/ 24013 h 851917"/>
              <a:gd name="connsiteX1" fmla="*/ 3115216 w 6252519"/>
              <a:gd name="connsiteY1" fmla="*/ 18536 h 851917"/>
              <a:gd name="connsiteX2" fmla="*/ 4412675 w 6252519"/>
              <a:gd name="connsiteY2" fmla="*/ 0 h 851917"/>
              <a:gd name="connsiteX3" fmla="*/ 6252519 w 6252519"/>
              <a:gd name="connsiteY3" fmla="*/ 851917 h 851917"/>
              <a:gd name="connsiteX0" fmla="*/ 0 w 6252519"/>
              <a:gd name="connsiteY0" fmla="*/ 24013 h 851917"/>
              <a:gd name="connsiteX1" fmla="*/ 1669475 w 6252519"/>
              <a:gd name="connsiteY1" fmla="*/ 24715 h 851917"/>
              <a:gd name="connsiteX2" fmla="*/ 3115216 w 6252519"/>
              <a:gd name="connsiteY2" fmla="*/ 18536 h 851917"/>
              <a:gd name="connsiteX3" fmla="*/ 4412675 w 6252519"/>
              <a:gd name="connsiteY3" fmla="*/ 0 h 851917"/>
              <a:gd name="connsiteX4" fmla="*/ 6252519 w 6252519"/>
              <a:gd name="connsiteY4" fmla="*/ 851917 h 851917"/>
              <a:gd name="connsiteX0" fmla="*/ 0 w 6332838"/>
              <a:gd name="connsiteY0" fmla="*/ 901343 h 901343"/>
              <a:gd name="connsiteX1" fmla="*/ 1749794 w 6332838"/>
              <a:gd name="connsiteY1" fmla="*/ 24715 h 901343"/>
              <a:gd name="connsiteX2" fmla="*/ 3195535 w 6332838"/>
              <a:gd name="connsiteY2" fmla="*/ 18536 h 901343"/>
              <a:gd name="connsiteX3" fmla="*/ 4492994 w 6332838"/>
              <a:gd name="connsiteY3" fmla="*/ 0 h 901343"/>
              <a:gd name="connsiteX4" fmla="*/ 6332838 w 6332838"/>
              <a:gd name="connsiteY4" fmla="*/ 851917 h 9013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332838" h="901343">
                <a:moveTo>
                  <a:pt x="0" y="901343"/>
                </a:moveTo>
                <a:lnTo>
                  <a:pt x="1749794" y="24715"/>
                </a:lnTo>
                <a:lnTo>
                  <a:pt x="3195535" y="18536"/>
                </a:lnTo>
                <a:lnTo>
                  <a:pt x="4492994" y="0"/>
                </a:lnTo>
                <a:lnTo>
                  <a:pt x="6332838" y="851917"/>
                </a:lnTo>
              </a:path>
            </a:pathLst>
          </a:custGeom>
          <a:noFill/>
          <a:ln w="38100">
            <a:solidFill>
              <a:srgbClr val="00B050"/>
            </a:solidFill>
            <a:prstDash val="solid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7" name="Freihandform 36"/>
          <p:cNvSpPr/>
          <p:nvPr/>
        </p:nvSpPr>
        <p:spPr>
          <a:xfrm>
            <a:off x="1423828" y="3981427"/>
            <a:ext cx="6196914" cy="18534"/>
          </a:xfrm>
          <a:custGeom>
            <a:avLst/>
            <a:gdLst>
              <a:gd name="connsiteX0" fmla="*/ 0 w 4411362"/>
              <a:gd name="connsiteY0" fmla="*/ 24713 h 309005"/>
              <a:gd name="connsiteX1" fmla="*/ 2187146 w 4411362"/>
              <a:gd name="connsiteY1" fmla="*/ 308919 h 309005"/>
              <a:gd name="connsiteX2" fmla="*/ 4411362 w 4411362"/>
              <a:gd name="connsiteY2" fmla="*/ 0 h 309005"/>
              <a:gd name="connsiteX0" fmla="*/ 0 w 3639065"/>
              <a:gd name="connsiteY0" fmla="*/ 1587843 h 1600209"/>
              <a:gd name="connsiteX1" fmla="*/ 1414849 w 3639065"/>
              <a:gd name="connsiteY1" fmla="*/ 308919 h 1600209"/>
              <a:gd name="connsiteX2" fmla="*/ 3639065 w 3639065"/>
              <a:gd name="connsiteY2" fmla="*/ 0 h 1600209"/>
              <a:gd name="connsiteX0" fmla="*/ 0 w 3639065"/>
              <a:gd name="connsiteY0" fmla="*/ 1587843 h 2539376"/>
              <a:gd name="connsiteX1" fmla="*/ 3002692 w 3639065"/>
              <a:gd name="connsiteY1" fmla="*/ 2496065 h 2539376"/>
              <a:gd name="connsiteX2" fmla="*/ 3639065 w 3639065"/>
              <a:gd name="connsiteY2" fmla="*/ 0 h 2539376"/>
              <a:gd name="connsiteX0" fmla="*/ 0 w 6079525"/>
              <a:gd name="connsiteY0" fmla="*/ 6178 h 914401"/>
              <a:gd name="connsiteX1" fmla="*/ 3002692 w 6079525"/>
              <a:gd name="connsiteY1" fmla="*/ 914400 h 914401"/>
              <a:gd name="connsiteX2" fmla="*/ 6079525 w 6079525"/>
              <a:gd name="connsiteY2" fmla="*/ 0 h 914401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85340"/>
              <a:gd name="connsiteX1" fmla="*/ 2230394 w 6104238"/>
              <a:gd name="connsiteY1" fmla="*/ 809365 h 985340"/>
              <a:gd name="connsiteX2" fmla="*/ 3002692 w 6104238"/>
              <a:gd name="connsiteY2" fmla="*/ 920578 h 985340"/>
              <a:gd name="connsiteX3" fmla="*/ 6104238 w 6104238"/>
              <a:gd name="connsiteY3" fmla="*/ 0 h 985340"/>
              <a:gd name="connsiteX0" fmla="*/ 0 w 6104238"/>
              <a:gd name="connsiteY0" fmla="*/ 12356 h 1038378"/>
              <a:gd name="connsiteX1" fmla="*/ 2020329 w 6104238"/>
              <a:gd name="connsiteY1" fmla="*/ 926755 h 1038378"/>
              <a:gd name="connsiteX2" fmla="*/ 3002692 w 6104238"/>
              <a:gd name="connsiteY2" fmla="*/ 920578 h 1038378"/>
              <a:gd name="connsiteX3" fmla="*/ 6104238 w 6104238"/>
              <a:gd name="connsiteY3" fmla="*/ 0 h 1038378"/>
              <a:gd name="connsiteX0" fmla="*/ 0 w 6104238"/>
              <a:gd name="connsiteY0" fmla="*/ 12356 h 1027046"/>
              <a:gd name="connsiteX1" fmla="*/ 2020329 w 6104238"/>
              <a:gd name="connsiteY1" fmla="*/ 926755 h 1027046"/>
              <a:gd name="connsiteX2" fmla="*/ 4151871 w 6104238"/>
              <a:gd name="connsiteY2" fmla="*/ 895865 h 1027046"/>
              <a:gd name="connsiteX3" fmla="*/ 6104238 w 6104238"/>
              <a:gd name="connsiteY3" fmla="*/ 0 h 1027046"/>
              <a:gd name="connsiteX0" fmla="*/ 0 w 6104238"/>
              <a:gd name="connsiteY0" fmla="*/ 12356 h 1008620"/>
              <a:gd name="connsiteX1" fmla="*/ 2026508 w 6104238"/>
              <a:gd name="connsiteY1" fmla="*/ 895863 h 1008620"/>
              <a:gd name="connsiteX2" fmla="*/ 4151871 w 6104238"/>
              <a:gd name="connsiteY2" fmla="*/ 895865 h 1008620"/>
              <a:gd name="connsiteX3" fmla="*/ 6104238 w 6104238"/>
              <a:gd name="connsiteY3" fmla="*/ 0 h 1008620"/>
              <a:gd name="connsiteX0" fmla="*/ 0 w 6147487"/>
              <a:gd name="connsiteY0" fmla="*/ 0 h 1014799"/>
              <a:gd name="connsiteX1" fmla="*/ 2069757 w 6147487"/>
              <a:gd name="connsiteY1" fmla="*/ 902042 h 1014799"/>
              <a:gd name="connsiteX2" fmla="*/ 4195120 w 6147487"/>
              <a:gd name="connsiteY2" fmla="*/ 902044 h 1014799"/>
              <a:gd name="connsiteX3" fmla="*/ 6147487 w 6147487"/>
              <a:gd name="connsiteY3" fmla="*/ 6179 h 1014799"/>
              <a:gd name="connsiteX0" fmla="*/ 0 w 6196914"/>
              <a:gd name="connsiteY0" fmla="*/ 18534 h 1034877"/>
              <a:gd name="connsiteX1" fmla="*/ 2069757 w 6196914"/>
              <a:gd name="connsiteY1" fmla="*/ 920576 h 1034877"/>
              <a:gd name="connsiteX2" fmla="*/ 4195120 w 6196914"/>
              <a:gd name="connsiteY2" fmla="*/ 920578 h 1034877"/>
              <a:gd name="connsiteX3" fmla="*/ 6196914 w 6196914"/>
              <a:gd name="connsiteY3" fmla="*/ 0 h 1034877"/>
              <a:gd name="connsiteX0" fmla="*/ 0 w 6196914"/>
              <a:gd name="connsiteY0" fmla="*/ 18534 h 920587"/>
              <a:gd name="connsiteX1" fmla="*/ 4195120 w 6196914"/>
              <a:gd name="connsiteY1" fmla="*/ 920578 h 920587"/>
              <a:gd name="connsiteX2" fmla="*/ 6196914 w 6196914"/>
              <a:gd name="connsiteY2" fmla="*/ 0 h 920587"/>
              <a:gd name="connsiteX0" fmla="*/ 0 w 6196914"/>
              <a:gd name="connsiteY0" fmla="*/ 18534 h 18534"/>
              <a:gd name="connsiteX1" fmla="*/ 6196914 w 6196914"/>
              <a:gd name="connsiteY1" fmla="*/ 0 h 18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196914" h="18534">
                <a:moveTo>
                  <a:pt x="0" y="18534"/>
                </a:moveTo>
                <a:lnTo>
                  <a:pt x="6196914" y="0"/>
                </a:lnTo>
              </a:path>
            </a:pathLst>
          </a:custGeom>
          <a:noFill/>
          <a:ln w="38100">
            <a:solidFill>
              <a:srgbClr val="0070C0"/>
            </a:solidFill>
            <a:prstDash val="sysDot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8" name="Freihandform 37"/>
          <p:cNvSpPr/>
          <p:nvPr/>
        </p:nvSpPr>
        <p:spPr>
          <a:xfrm>
            <a:off x="1425943" y="5418141"/>
            <a:ext cx="6196914" cy="18534"/>
          </a:xfrm>
          <a:custGeom>
            <a:avLst/>
            <a:gdLst>
              <a:gd name="connsiteX0" fmla="*/ 0 w 4411362"/>
              <a:gd name="connsiteY0" fmla="*/ 24713 h 309005"/>
              <a:gd name="connsiteX1" fmla="*/ 2187146 w 4411362"/>
              <a:gd name="connsiteY1" fmla="*/ 308919 h 309005"/>
              <a:gd name="connsiteX2" fmla="*/ 4411362 w 4411362"/>
              <a:gd name="connsiteY2" fmla="*/ 0 h 309005"/>
              <a:gd name="connsiteX0" fmla="*/ 0 w 3639065"/>
              <a:gd name="connsiteY0" fmla="*/ 1587843 h 1600209"/>
              <a:gd name="connsiteX1" fmla="*/ 1414849 w 3639065"/>
              <a:gd name="connsiteY1" fmla="*/ 308919 h 1600209"/>
              <a:gd name="connsiteX2" fmla="*/ 3639065 w 3639065"/>
              <a:gd name="connsiteY2" fmla="*/ 0 h 1600209"/>
              <a:gd name="connsiteX0" fmla="*/ 0 w 3639065"/>
              <a:gd name="connsiteY0" fmla="*/ 1587843 h 2539376"/>
              <a:gd name="connsiteX1" fmla="*/ 3002692 w 3639065"/>
              <a:gd name="connsiteY1" fmla="*/ 2496065 h 2539376"/>
              <a:gd name="connsiteX2" fmla="*/ 3639065 w 3639065"/>
              <a:gd name="connsiteY2" fmla="*/ 0 h 2539376"/>
              <a:gd name="connsiteX0" fmla="*/ 0 w 6079525"/>
              <a:gd name="connsiteY0" fmla="*/ 6178 h 914401"/>
              <a:gd name="connsiteX1" fmla="*/ 3002692 w 6079525"/>
              <a:gd name="connsiteY1" fmla="*/ 914400 h 914401"/>
              <a:gd name="connsiteX2" fmla="*/ 6079525 w 6079525"/>
              <a:gd name="connsiteY2" fmla="*/ 0 h 914401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85340"/>
              <a:gd name="connsiteX1" fmla="*/ 2230394 w 6104238"/>
              <a:gd name="connsiteY1" fmla="*/ 809365 h 985340"/>
              <a:gd name="connsiteX2" fmla="*/ 3002692 w 6104238"/>
              <a:gd name="connsiteY2" fmla="*/ 920578 h 985340"/>
              <a:gd name="connsiteX3" fmla="*/ 6104238 w 6104238"/>
              <a:gd name="connsiteY3" fmla="*/ 0 h 985340"/>
              <a:gd name="connsiteX0" fmla="*/ 0 w 6104238"/>
              <a:gd name="connsiteY0" fmla="*/ 12356 h 1038378"/>
              <a:gd name="connsiteX1" fmla="*/ 2020329 w 6104238"/>
              <a:gd name="connsiteY1" fmla="*/ 926755 h 1038378"/>
              <a:gd name="connsiteX2" fmla="*/ 3002692 w 6104238"/>
              <a:gd name="connsiteY2" fmla="*/ 920578 h 1038378"/>
              <a:gd name="connsiteX3" fmla="*/ 6104238 w 6104238"/>
              <a:gd name="connsiteY3" fmla="*/ 0 h 1038378"/>
              <a:gd name="connsiteX0" fmla="*/ 0 w 6104238"/>
              <a:gd name="connsiteY0" fmla="*/ 12356 h 1027046"/>
              <a:gd name="connsiteX1" fmla="*/ 2020329 w 6104238"/>
              <a:gd name="connsiteY1" fmla="*/ 926755 h 1027046"/>
              <a:gd name="connsiteX2" fmla="*/ 4151871 w 6104238"/>
              <a:gd name="connsiteY2" fmla="*/ 895865 h 1027046"/>
              <a:gd name="connsiteX3" fmla="*/ 6104238 w 6104238"/>
              <a:gd name="connsiteY3" fmla="*/ 0 h 1027046"/>
              <a:gd name="connsiteX0" fmla="*/ 0 w 6104238"/>
              <a:gd name="connsiteY0" fmla="*/ 12356 h 1008620"/>
              <a:gd name="connsiteX1" fmla="*/ 2026508 w 6104238"/>
              <a:gd name="connsiteY1" fmla="*/ 895863 h 1008620"/>
              <a:gd name="connsiteX2" fmla="*/ 4151871 w 6104238"/>
              <a:gd name="connsiteY2" fmla="*/ 895865 h 1008620"/>
              <a:gd name="connsiteX3" fmla="*/ 6104238 w 6104238"/>
              <a:gd name="connsiteY3" fmla="*/ 0 h 1008620"/>
              <a:gd name="connsiteX0" fmla="*/ 0 w 6147487"/>
              <a:gd name="connsiteY0" fmla="*/ 0 h 1014799"/>
              <a:gd name="connsiteX1" fmla="*/ 2069757 w 6147487"/>
              <a:gd name="connsiteY1" fmla="*/ 902042 h 1014799"/>
              <a:gd name="connsiteX2" fmla="*/ 4195120 w 6147487"/>
              <a:gd name="connsiteY2" fmla="*/ 902044 h 1014799"/>
              <a:gd name="connsiteX3" fmla="*/ 6147487 w 6147487"/>
              <a:gd name="connsiteY3" fmla="*/ 6179 h 1014799"/>
              <a:gd name="connsiteX0" fmla="*/ 0 w 6196914"/>
              <a:gd name="connsiteY0" fmla="*/ 18534 h 1034877"/>
              <a:gd name="connsiteX1" fmla="*/ 2069757 w 6196914"/>
              <a:gd name="connsiteY1" fmla="*/ 920576 h 1034877"/>
              <a:gd name="connsiteX2" fmla="*/ 4195120 w 6196914"/>
              <a:gd name="connsiteY2" fmla="*/ 920578 h 1034877"/>
              <a:gd name="connsiteX3" fmla="*/ 6196914 w 6196914"/>
              <a:gd name="connsiteY3" fmla="*/ 0 h 1034877"/>
              <a:gd name="connsiteX0" fmla="*/ 0 w 6196914"/>
              <a:gd name="connsiteY0" fmla="*/ 18534 h 920587"/>
              <a:gd name="connsiteX1" fmla="*/ 4195120 w 6196914"/>
              <a:gd name="connsiteY1" fmla="*/ 920578 h 920587"/>
              <a:gd name="connsiteX2" fmla="*/ 6196914 w 6196914"/>
              <a:gd name="connsiteY2" fmla="*/ 0 h 920587"/>
              <a:gd name="connsiteX0" fmla="*/ 0 w 6196914"/>
              <a:gd name="connsiteY0" fmla="*/ 18534 h 18534"/>
              <a:gd name="connsiteX1" fmla="*/ 6196914 w 6196914"/>
              <a:gd name="connsiteY1" fmla="*/ 0 h 18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196914" h="18534">
                <a:moveTo>
                  <a:pt x="0" y="18534"/>
                </a:moveTo>
                <a:lnTo>
                  <a:pt x="6196914" y="0"/>
                </a:lnTo>
              </a:path>
            </a:pathLst>
          </a:custGeom>
          <a:noFill/>
          <a:ln w="38100">
            <a:solidFill>
              <a:srgbClr val="00B050"/>
            </a:solidFill>
            <a:prstDash val="sysDot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9" name="Oval 19"/>
          <p:cNvSpPr/>
          <p:nvPr/>
        </p:nvSpPr>
        <p:spPr>
          <a:xfrm>
            <a:off x="899592" y="5085184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B05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Ovale Legende 19"/>
              <p:cNvSpPr/>
              <p:nvPr/>
            </p:nvSpPr>
            <p:spPr>
              <a:xfrm>
                <a:off x="3968352" y="4262025"/>
                <a:ext cx="936104" cy="392907"/>
              </a:xfrm>
              <a:prstGeom prst="wedgeEllipseCallout">
                <a:avLst>
                  <a:gd name="adj1" fmla="val -34460"/>
                  <a:gd name="adj2" fmla="val -114465"/>
                </a:avLst>
              </a:prstGeom>
              <a:solidFill>
                <a:schemeClr val="bg1"/>
              </a:solidFill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2/3</m:t>
                      </m:r>
                    </m:oMath>
                  </m:oMathPara>
                </a14:m>
                <a:endParaRPr lang="de-DE" sz="2000" b="1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20" name="Ovale Legende 1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68352" y="4262025"/>
                <a:ext cx="936104" cy="392907"/>
              </a:xfrm>
              <a:prstGeom prst="wedgeEllipseCallout">
                <a:avLst>
                  <a:gd name="adj1" fmla="val -34460"/>
                  <a:gd name="adj2" fmla="val -114465"/>
                </a:avLst>
              </a:prstGeom>
              <a:blipFill>
                <a:blip r:embed="rId4"/>
                <a:stretch>
                  <a:fillRect b="-6250"/>
                </a:stretch>
              </a:blipFill>
              <a:ln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Ovale Legende 34"/>
              <p:cNvSpPr/>
              <p:nvPr/>
            </p:nvSpPr>
            <p:spPr>
              <a:xfrm>
                <a:off x="4436404" y="5691700"/>
                <a:ext cx="936104" cy="392907"/>
              </a:xfrm>
              <a:prstGeom prst="wedgeEllipseCallout">
                <a:avLst>
                  <a:gd name="adj1" fmla="val -34460"/>
                  <a:gd name="adj2" fmla="val -114465"/>
                </a:avLst>
              </a:prstGeom>
              <a:solidFill>
                <a:schemeClr val="bg1"/>
              </a:solidFill>
              <a:ln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2/3</m:t>
                      </m:r>
                    </m:oMath>
                  </m:oMathPara>
                </a14:m>
                <a:endParaRPr lang="de-DE" sz="2000" b="1" dirty="0">
                  <a:solidFill>
                    <a:srgbClr val="00B050"/>
                  </a:solidFill>
                </a:endParaRPr>
              </a:p>
            </p:txBody>
          </p:sp>
        </mc:Choice>
        <mc:Fallback xmlns="">
          <p:sp>
            <p:nvSpPr>
              <p:cNvPr id="35" name="Ovale Legende 3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36404" y="5691700"/>
                <a:ext cx="936104" cy="392907"/>
              </a:xfrm>
              <a:prstGeom prst="wedgeEllipseCallout">
                <a:avLst>
                  <a:gd name="adj1" fmla="val -34460"/>
                  <a:gd name="adj2" fmla="val -114465"/>
                </a:avLst>
              </a:prstGeom>
              <a:blipFill>
                <a:blip r:embed="rId5"/>
                <a:stretch>
                  <a:fillRect b="-6306"/>
                </a:stretch>
              </a:blipFill>
              <a:ln>
                <a:solidFill>
                  <a:srgbClr val="00B050"/>
                </a:solidFill>
              </a:ln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95352499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Consistent Migration of Flows</a:t>
            </a:r>
            <a:endParaRPr lang="de-DE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Inhaltsplatzhalt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US" sz="2800" dirty="0"/>
                  <a:t>Approach of </a:t>
                </a:r>
                <a:r>
                  <a:rPr lang="en-US" sz="2800" i="1" dirty="0"/>
                  <a:t>SWAN</a:t>
                </a:r>
                <a:r>
                  <a:rPr lang="en-US" sz="2800" dirty="0"/>
                  <a:t>: use slack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en-US" sz="2400" i="1" dirty="0"/>
                  <a:t>   </a:t>
                </a:r>
                <a:r>
                  <a:rPr lang="en-US" sz="2400" dirty="0"/>
                  <a:t>(i.e., </a:t>
                </a:r>
                <a:r>
                  <a:rPr lang="en-US" sz="2400" b="1" dirty="0"/>
                  <a:t>%</a:t>
                </a:r>
                <a:r>
                  <a:rPr lang="en-US" sz="2400" dirty="0"/>
                  <a:t>)</a:t>
                </a:r>
                <a:endParaRPr lang="en-US" sz="2400" i="1" dirty="0"/>
              </a:p>
              <a:p>
                <a:pPr marL="457200" lvl="1" indent="0">
                  <a:buNone/>
                </a:pPr>
                <a:r>
                  <a:rPr lang="en-US" sz="2400" dirty="0"/>
                  <a:t>Here </a:t>
                </a:r>
                <a14:m>
                  <m:oMath xmlns:m="http://schemas.openxmlformats.org/officeDocument/2006/math">
                    <m:r>
                      <a:rPr lang="en-US" sz="2400" i="1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=1/3</m:t>
                    </m:r>
                  </m:oMath>
                </a14:m>
                <a:endParaRPr lang="en-US" sz="2000" i="1" dirty="0"/>
              </a:p>
              <a:p>
                <a:pPr marL="457200" lvl="1" indent="0">
                  <a:buNone/>
                </a:pPr>
                <a:r>
                  <a:rPr lang="en-US" sz="2400" dirty="0"/>
                  <a:t>Move slack </a:t>
                </a:r>
                <a14:m>
                  <m:oMath xmlns:m="http://schemas.openxmlformats.org/officeDocument/2006/math">
                    <m:r>
                      <a:rPr lang="en-US" sz="2400" i="1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en-US" sz="2400" dirty="0"/>
                  <a:t> </a:t>
                </a:r>
                <a14:m>
                  <m:oMath xmlns:m="http://schemas.openxmlformats.org/officeDocument/2006/math">
                    <m:r>
                      <a:rPr lang="en-US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⇛</m:t>
                    </m:r>
                  </m:oMath>
                </a14:m>
                <a:r>
                  <a:rPr lang="en-US" sz="2400" dirty="0"/>
                  <a:t> </a:t>
                </a:r>
                <a14:m>
                  <m:oMath xmlns:m="http://schemas.openxmlformats.org/officeDocument/2006/math">
                    <m:d>
                      <m:dPr>
                        <m:begChr m:val="⌈"/>
                        <m:endChr m:val="⌉"/>
                        <m:ctrlPr>
                          <a:rPr lang="en-US" sz="240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1/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d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−1</m:t>
                    </m:r>
                  </m:oMath>
                </a14:m>
                <a:r>
                  <a:rPr lang="en-US" sz="2400" dirty="0"/>
                  <a:t> staged partial moves</a:t>
                </a:r>
              </a:p>
              <a:p>
                <a:pPr marL="0" indent="0">
                  <a:buNone/>
                </a:pPr>
                <a:endParaRPr lang="en-US" sz="2800" dirty="0"/>
              </a:p>
            </p:txBody>
          </p:sp>
        </mc:Choice>
        <mc:Fallback xmlns="">
          <p:sp>
            <p:nvSpPr>
              <p:cNvPr id="3" name="Inhaltsplatzhalt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3"/>
                <a:stretch>
                  <a:fillRect l="-1481" t="-1348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Oval 19"/>
          <p:cNvSpPr/>
          <p:nvPr/>
        </p:nvSpPr>
        <p:spPr>
          <a:xfrm>
            <a:off x="3131840" y="5085184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5" name="Oval 19"/>
          <p:cNvSpPr/>
          <p:nvPr/>
        </p:nvSpPr>
        <p:spPr>
          <a:xfrm>
            <a:off x="5364088" y="5085184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6" name="Oval 19"/>
          <p:cNvSpPr/>
          <p:nvPr/>
        </p:nvSpPr>
        <p:spPr>
          <a:xfrm>
            <a:off x="3131840" y="3861048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7" name="Oval 19"/>
          <p:cNvSpPr/>
          <p:nvPr/>
        </p:nvSpPr>
        <p:spPr>
          <a:xfrm>
            <a:off x="5364088" y="3861048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cxnSp>
        <p:nvCxnSpPr>
          <p:cNvPr id="8" name="Gerade Verbindung mit Pfeil 7"/>
          <p:cNvCxnSpPr>
            <a:stCxn id="9" idx="6"/>
            <a:endCxn id="4" idx="2"/>
          </p:cNvCxnSpPr>
          <p:nvPr/>
        </p:nvCxnSpPr>
        <p:spPr>
          <a:xfrm>
            <a:off x="1480336" y="5338249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Gerade Verbindung mit Pfeil 9"/>
          <p:cNvCxnSpPr>
            <a:stCxn id="18" idx="6"/>
            <a:endCxn id="6" idx="2"/>
          </p:cNvCxnSpPr>
          <p:nvPr/>
        </p:nvCxnSpPr>
        <p:spPr>
          <a:xfrm>
            <a:off x="1480336" y="4114113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Gerade Verbindung mit Pfeil 10"/>
          <p:cNvCxnSpPr>
            <a:stCxn id="4" idx="6"/>
            <a:endCxn id="5" idx="2"/>
          </p:cNvCxnSpPr>
          <p:nvPr/>
        </p:nvCxnSpPr>
        <p:spPr>
          <a:xfrm>
            <a:off x="3712584" y="5338249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Gerade Verbindung mit Pfeil 11"/>
          <p:cNvCxnSpPr>
            <a:stCxn id="6" idx="6"/>
            <a:endCxn id="7" idx="2"/>
          </p:cNvCxnSpPr>
          <p:nvPr/>
        </p:nvCxnSpPr>
        <p:spPr>
          <a:xfrm>
            <a:off x="3712584" y="4114113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Gerade Verbindung mit Pfeil 12"/>
          <p:cNvCxnSpPr>
            <a:stCxn id="7" idx="6"/>
            <a:endCxn id="19" idx="2"/>
          </p:cNvCxnSpPr>
          <p:nvPr/>
        </p:nvCxnSpPr>
        <p:spPr>
          <a:xfrm>
            <a:off x="5944832" y="4114113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Gerade Verbindung mit Pfeil 13"/>
          <p:cNvCxnSpPr>
            <a:stCxn id="5" idx="6"/>
            <a:endCxn id="17" idx="2"/>
          </p:cNvCxnSpPr>
          <p:nvPr/>
        </p:nvCxnSpPr>
        <p:spPr>
          <a:xfrm>
            <a:off x="5944832" y="5338249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Gerade Verbindung mit Pfeil 14"/>
          <p:cNvCxnSpPr>
            <a:stCxn id="18" idx="5"/>
            <a:endCxn id="4" idx="1"/>
          </p:cNvCxnSpPr>
          <p:nvPr/>
        </p:nvCxnSpPr>
        <p:spPr>
          <a:xfrm>
            <a:off x="1395288" y="4293057"/>
            <a:ext cx="1821600" cy="866248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Gerade Verbindung mit Pfeil 15"/>
          <p:cNvCxnSpPr>
            <a:stCxn id="5" idx="7"/>
            <a:endCxn id="19" idx="3"/>
          </p:cNvCxnSpPr>
          <p:nvPr/>
        </p:nvCxnSpPr>
        <p:spPr>
          <a:xfrm flipV="1">
            <a:off x="5859784" y="4293057"/>
            <a:ext cx="1821600" cy="866248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" name="Oval 19"/>
          <p:cNvSpPr/>
          <p:nvPr/>
        </p:nvSpPr>
        <p:spPr>
          <a:xfrm>
            <a:off x="7596336" y="5085184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B05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8" name="Oval 19"/>
          <p:cNvSpPr/>
          <p:nvPr/>
        </p:nvSpPr>
        <p:spPr>
          <a:xfrm>
            <a:off x="899592" y="3861048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70C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9" name="Oval 19"/>
          <p:cNvSpPr/>
          <p:nvPr/>
        </p:nvSpPr>
        <p:spPr>
          <a:xfrm>
            <a:off x="7596336" y="3861048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70C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cxnSp>
        <p:nvCxnSpPr>
          <p:cNvPr id="24" name="Gerade Verbindung mit Pfeil 23"/>
          <p:cNvCxnSpPr>
            <a:stCxn id="9" idx="7"/>
            <a:endCxn id="6" idx="3"/>
          </p:cNvCxnSpPr>
          <p:nvPr/>
        </p:nvCxnSpPr>
        <p:spPr>
          <a:xfrm flipV="1">
            <a:off x="1395288" y="4293057"/>
            <a:ext cx="1821600" cy="866248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Gerade Verbindung mit Pfeil 26"/>
          <p:cNvCxnSpPr>
            <a:stCxn id="7" idx="5"/>
            <a:endCxn id="17" idx="1"/>
          </p:cNvCxnSpPr>
          <p:nvPr/>
        </p:nvCxnSpPr>
        <p:spPr>
          <a:xfrm>
            <a:off x="5859784" y="4293057"/>
            <a:ext cx="1821600" cy="866248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Freihandform 30"/>
          <p:cNvSpPr/>
          <p:nvPr/>
        </p:nvSpPr>
        <p:spPr>
          <a:xfrm>
            <a:off x="1463250" y="4277291"/>
            <a:ext cx="6122774" cy="912546"/>
          </a:xfrm>
          <a:custGeom>
            <a:avLst/>
            <a:gdLst>
              <a:gd name="connsiteX0" fmla="*/ 0 w 4411362"/>
              <a:gd name="connsiteY0" fmla="*/ 24713 h 309005"/>
              <a:gd name="connsiteX1" fmla="*/ 2187146 w 4411362"/>
              <a:gd name="connsiteY1" fmla="*/ 308919 h 309005"/>
              <a:gd name="connsiteX2" fmla="*/ 4411362 w 4411362"/>
              <a:gd name="connsiteY2" fmla="*/ 0 h 309005"/>
              <a:gd name="connsiteX0" fmla="*/ 0 w 3639065"/>
              <a:gd name="connsiteY0" fmla="*/ 1587843 h 1600209"/>
              <a:gd name="connsiteX1" fmla="*/ 1414849 w 3639065"/>
              <a:gd name="connsiteY1" fmla="*/ 308919 h 1600209"/>
              <a:gd name="connsiteX2" fmla="*/ 3639065 w 3639065"/>
              <a:gd name="connsiteY2" fmla="*/ 0 h 1600209"/>
              <a:gd name="connsiteX0" fmla="*/ 0 w 3639065"/>
              <a:gd name="connsiteY0" fmla="*/ 1587843 h 2539376"/>
              <a:gd name="connsiteX1" fmla="*/ 3002692 w 3639065"/>
              <a:gd name="connsiteY1" fmla="*/ 2496065 h 2539376"/>
              <a:gd name="connsiteX2" fmla="*/ 3639065 w 3639065"/>
              <a:gd name="connsiteY2" fmla="*/ 0 h 2539376"/>
              <a:gd name="connsiteX0" fmla="*/ 0 w 6079525"/>
              <a:gd name="connsiteY0" fmla="*/ 6178 h 914401"/>
              <a:gd name="connsiteX1" fmla="*/ 3002692 w 6079525"/>
              <a:gd name="connsiteY1" fmla="*/ 914400 h 914401"/>
              <a:gd name="connsiteX2" fmla="*/ 6079525 w 6079525"/>
              <a:gd name="connsiteY2" fmla="*/ 0 h 914401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85340"/>
              <a:gd name="connsiteX1" fmla="*/ 2230394 w 6104238"/>
              <a:gd name="connsiteY1" fmla="*/ 809365 h 985340"/>
              <a:gd name="connsiteX2" fmla="*/ 3002692 w 6104238"/>
              <a:gd name="connsiteY2" fmla="*/ 920578 h 985340"/>
              <a:gd name="connsiteX3" fmla="*/ 6104238 w 6104238"/>
              <a:gd name="connsiteY3" fmla="*/ 0 h 985340"/>
              <a:gd name="connsiteX0" fmla="*/ 0 w 6104238"/>
              <a:gd name="connsiteY0" fmla="*/ 12356 h 1038378"/>
              <a:gd name="connsiteX1" fmla="*/ 2020329 w 6104238"/>
              <a:gd name="connsiteY1" fmla="*/ 926755 h 1038378"/>
              <a:gd name="connsiteX2" fmla="*/ 3002692 w 6104238"/>
              <a:gd name="connsiteY2" fmla="*/ 920578 h 1038378"/>
              <a:gd name="connsiteX3" fmla="*/ 6104238 w 6104238"/>
              <a:gd name="connsiteY3" fmla="*/ 0 h 1038378"/>
              <a:gd name="connsiteX0" fmla="*/ 0 w 6104238"/>
              <a:gd name="connsiteY0" fmla="*/ 12356 h 1027046"/>
              <a:gd name="connsiteX1" fmla="*/ 2020329 w 6104238"/>
              <a:gd name="connsiteY1" fmla="*/ 926755 h 1027046"/>
              <a:gd name="connsiteX2" fmla="*/ 4151871 w 6104238"/>
              <a:gd name="connsiteY2" fmla="*/ 895865 h 1027046"/>
              <a:gd name="connsiteX3" fmla="*/ 6104238 w 6104238"/>
              <a:gd name="connsiteY3" fmla="*/ 0 h 1027046"/>
              <a:gd name="connsiteX0" fmla="*/ 0 w 6104238"/>
              <a:gd name="connsiteY0" fmla="*/ 12356 h 1008620"/>
              <a:gd name="connsiteX1" fmla="*/ 2026508 w 6104238"/>
              <a:gd name="connsiteY1" fmla="*/ 895863 h 1008620"/>
              <a:gd name="connsiteX2" fmla="*/ 4151871 w 6104238"/>
              <a:gd name="connsiteY2" fmla="*/ 895865 h 1008620"/>
              <a:gd name="connsiteX3" fmla="*/ 6104238 w 6104238"/>
              <a:gd name="connsiteY3" fmla="*/ 0 h 1008620"/>
              <a:gd name="connsiteX0" fmla="*/ 0 w 6147487"/>
              <a:gd name="connsiteY0" fmla="*/ 0 h 1014799"/>
              <a:gd name="connsiteX1" fmla="*/ 2069757 w 6147487"/>
              <a:gd name="connsiteY1" fmla="*/ 902042 h 1014799"/>
              <a:gd name="connsiteX2" fmla="*/ 4195120 w 6147487"/>
              <a:gd name="connsiteY2" fmla="*/ 902044 h 1014799"/>
              <a:gd name="connsiteX3" fmla="*/ 6147487 w 6147487"/>
              <a:gd name="connsiteY3" fmla="*/ 6179 h 1014799"/>
              <a:gd name="connsiteX0" fmla="*/ 0 w 6196914"/>
              <a:gd name="connsiteY0" fmla="*/ 18534 h 1034877"/>
              <a:gd name="connsiteX1" fmla="*/ 2069757 w 6196914"/>
              <a:gd name="connsiteY1" fmla="*/ 920576 h 1034877"/>
              <a:gd name="connsiteX2" fmla="*/ 4195120 w 6196914"/>
              <a:gd name="connsiteY2" fmla="*/ 920578 h 1034877"/>
              <a:gd name="connsiteX3" fmla="*/ 6196914 w 6196914"/>
              <a:gd name="connsiteY3" fmla="*/ 0 h 1034877"/>
              <a:gd name="connsiteX0" fmla="*/ 0 w 6196914"/>
              <a:gd name="connsiteY0" fmla="*/ 18534 h 920587"/>
              <a:gd name="connsiteX1" fmla="*/ 4195120 w 6196914"/>
              <a:gd name="connsiteY1" fmla="*/ 920578 h 920587"/>
              <a:gd name="connsiteX2" fmla="*/ 6196914 w 6196914"/>
              <a:gd name="connsiteY2" fmla="*/ 0 h 920587"/>
              <a:gd name="connsiteX0" fmla="*/ 0 w 6196914"/>
              <a:gd name="connsiteY0" fmla="*/ 18534 h 18534"/>
              <a:gd name="connsiteX1" fmla="*/ 6196914 w 6196914"/>
              <a:gd name="connsiteY1" fmla="*/ 0 h 18534"/>
              <a:gd name="connsiteX0" fmla="*/ 0 w 6196914"/>
              <a:gd name="connsiteY0" fmla="*/ 18534 h 18534"/>
              <a:gd name="connsiteX1" fmla="*/ 3028431 w 6196914"/>
              <a:gd name="connsiteY1" fmla="*/ 10501 h 18534"/>
              <a:gd name="connsiteX2" fmla="*/ 6196914 w 6196914"/>
              <a:gd name="connsiteY2" fmla="*/ 0 h 18534"/>
              <a:gd name="connsiteX0" fmla="*/ 0 w 6196914"/>
              <a:gd name="connsiteY0" fmla="*/ 20390 h 20390"/>
              <a:gd name="connsiteX1" fmla="*/ 3028431 w 6196914"/>
              <a:gd name="connsiteY1" fmla="*/ 12357 h 20390"/>
              <a:gd name="connsiteX2" fmla="*/ 4257928 w 6196914"/>
              <a:gd name="connsiteY2" fmla="*/ 0 h 20390"/>
              <a:gd name="connsiteX3" fmla="*/ 6196914 w 6196914"/>
              <a:gd name="connsiteY3" fmla="*/ 1856 h 20390"/>
              <a:gd name="connsiteX0" fmla="*/ 0 w 6196914"/>
              <a:gd name="connsiteY0" fmla="*/ 20390 h 20390"/>
              <a:gd name="connsiteX1" fmla="*/ 2052247 w 6196914"/>
              <a:gd name="connsiteY1" fmla="*/ 12357 h 20390"/>
              <a:gd name="connsiteX2" fmla="*/ 3028431 w 6196914"/>
              <a:gd name="connsiteY2" fmla="*/ 12357 h 20390"/>
              <a:gd name="connsiteX3" fmla="*/ 4257928 w 6196914"/>
              <a:gd name="connsiteY3" fmla="*/ 0 h 20390"/>
              <a:gd name="connsiteX4" fmla="*/ 6196914 w 6196914"/>
              <a:gd name="connsiteY4" fmla="*/ 1856 h 20390"/>
              <a:gd name="connsiteX0" fmla="*/ 0 w 6128952"/>
              <a:gd name="connsiteY0" fmla="*/ 0 h 912546"/>
              <a:gd name="connsiteX1" fmla="*/ 1984285 w 6128952"/>
              <a:gd name="connsiteY1" fmla="*/ 912546 h 912546"/>
              <a:gd name="connsiteX2" fmla="*/ 2960469 w 6128952"/>
              <a:gd name="connsiteY2" fmla="*/ 912546 h 912546"/>
              <a:gd name="connsiteX3" fmla="*/ 4189966 w 6128952"/>
              <a:gd name="connsiteY3" fmla="*/ 900189 h 912546"/>
              <a:gd name="connsiteX4" fmla="*/ 6128952 w 6128952"/>
              <a:gd name="connsiteY4" fmla="*/ 902045 h 912546"/>
              <a:gd name="connsiteX0" fmla="*/ 0 w 6122774"/>
              <a:gd name="connsiteY0" fmla="*/ 0 h 912546"/>
              <a:gd name="connsiteX1" fmla="*/ 1984285 w 6122774"/>
              <a:gd name="connsiteY1" fmla="*/ 912546 h 912546"/>
              <a:gd name="connsiteX2" fmla="*/ 2960469 w 6122774"/>
              <a:gd name="connsiteY2" fmla="*/ 912546 h 912546"/>
              <a:gd name="connsiteX3" fmla="*/ 4189966 w 6122774"/>
              <a:gd name="connsiteY3" fmla="*/ 900189 h 912546"/>
              <a:gd name="connsiteX4" fmla="*/ 6122774 w 6122774"/>
              <a:gd name="connsiteY4" fmla="*/ 2 h 9125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122774" h="912546">
                <a:moveTo>
                  <a:pt x="0" y="0"/>
                </a:moveTo>
                <a:lnTo>
                  <a:pt x="1984285" y="912546"/>
                </a:lnTo>
                <a:lnTo>
                  <a:pt x="2960469" y="912546"/>
                </a:lnTo>
                <a:lnTo>
                  <a:pt x="4189966" y="900189"/>
                </a:lnTo>
                <a:lnTo>
                  <a:pt x="6122774" y="2"/>
                </a:lnTo>
              </a:path>
            </a:pathLst>
          </a:custGeom>
          <a:noFill/>
          <a:ln w="38100">
            <a:solidFill>
              <a:srgbClr val="0070C0"/>
            </a:solidFill>
            <a:prstDash val="solid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2" name="Freihandform 31"/>
          <p:cNvSpPr/>
          <p:nvPr/>
        </p:nvSpPr>
        <p:spPr>
          <a:xfrm>
            <a:off x="1376465" y="4219831"/>
            <a:ext cx="6332838" cy="901343"/>
          </a:xfrm>
          <a:custGeom>
            <a:avLst/>
            <a:gdLst>
              <a:gd name="connsiteX0" fmla="*/ 0 w 4411362"/>
              <a:gd name="connsiteY0" fmla="*/ 24713 h 309005"/>
              <a:gd name="connsiteX1" fmla="*/ 2187146 w 4411362"/>
              <a:gd name="connsiteY1" fmla="*/ 308919 h 309005"/>
              <a:gd name="connsiteX2" fmla="*/ 4411362 w 4411362"/>
              <a:gd name="connsiteY2" fmla="*/ 0 h 309005"/>
              <a:gd name="connsiteX0" fmla="*/ 0 w 3639065"/>
              <a:gd name="connsiteY0" fmla="*/ 1587843 h 1600209"/>
              <a:gd name="connsiteX1" fmla="*/ 1414849 w 3639065"/>
              <a:gd name="connsiteY1" fmla="*/ 308919 h 1600209"/>
              <a:gd name="connsiteX2" fmla="*/ 3639065 w 3639065"/>
              <a:gd name="connsiteY2" fmla="*/ 0 h 1600209"/>
              <a:gd name="connsiteX0" fmla="*/ 0 w 3639065"/>
              <a:gd name="connsiteY0" fmla="*/ 1587843 h 2539376"/>
              <a:gd name="connsiteX1" fmla="*/ 3002692 w 3639065"/>
              <a:gd name="connsiteY1" fmla="*/ 2496065 h 2539376"/>
              <a:gd name="connsiteX2" fmla="*/ 3639065 w 3639065"/>
              <a:gd name="connsiteY2" fmla="*/ 0 h 2539376"/>
              <a:gd name="connsiteX0" fmla="*/ 0 w 6079525"/>
              <a:gd name="connsiteY0" fmla="*/ 6178 h 914401"/>
              <a:gd name="connsiteX1" fmla="*/ 3002692 w 6079525"/>
              <a:gd name="connsiteY1" fmla="*/ 914400 h 914401"/>
              <a:gd name="connsiteX2" fmla="*/ 6079525 w 6079525"/>
              <a:gd name="connsiteY2" fmla="*/ 0 h 914401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85340"/>
              <a:gd name="connsiteX1" fmla="*/ 2230394 w 6104238"/>
              <a:gd name="connsiteY1" fmla="*/ 809365 h 985340"/>
              <a:gd name="connsiteX2" fmla="*/ 3002692 w 6104238"/>
              <a:gd name="connsiteY2" fmla="*/ 920578 h 985340"/>
              <a:gd name="connsiteX3" fmla="*/ 6104238 w 6104238"/>
              <a:gd name="connsiteY3" fmla="*/ 0 h 985340"/>
              <a:gd name="connsiteX0" fmla="*/ 0 w 6104238"/>
              <a:gd name="connsiteY0" fmla="*/ 12356 h 1038378"/>
              <a:gd name="connsiteX1" fmla="*/ 2020329 w 6104238"/>
              <a:gd name="connsiteY1" fmla="*/ 926755 h 1038378"/>
              <a:gd name="connsiteX2" fmla="*/ 3002692 w 6104238"/>
              <a:gd name="connsiteY2" fmla="*/ 920578 h 1038378"/>
              <a:gd name="connsiteX3" fmla="*/ 6104238 w 6104238"/>
              <a:gd name="connsiteY3" fmla="*/ 0 h 1038378"/>
              <a:gd name="connsiteX0" fmla="*/ 0 w 6104238"/>
              <a:gd name="connsiteY0" fmla="*/ 12356 h 1027046"/>
              <a:gd name="connsiteX1" fmla="*/ 2020329 w 6104238"/>
              <a:gd name="connsiteY1" fmla="*/ 926755 h 1027046"/>
              <a:gd name="connsiteX2" fmla="*/ 4151871 w 6104238"/>
              <a:gd name="connsiteY2" fmla="*/ 895865 h 1027046"/>
              <a:gd name="connsiteX3" fmla="*/ 6104238 w 6104238"/>
              <a:gd name="connsiteY3" fmla="*/ 0 h 1027046"/>
              <a:gd name="connsiteX0" fmla="*/ 0 w 6104238"/>
              <a:gd name="connsiteY0" fmla="*/ 12356 h 1008620"/>
              <a:gd name="connsiteX1" fmla="*/ 2026508 w 6104238"/>
              <a:gd name="connsiteY1" fmla="*/ 895863 h 1008620"/>
              <a:gd name="connsiteX2" fmla="*/ 4151871 w 6104238"/>
              <a:gd name="connsiteY2" fmla="*/ 895865 h 1008620"/>
              <a:gd name="connsiteX3" fmla="*/ 6104238 w 6104238"/>
              <a:gd name="connsiteY3" fmla="*/ 0 h 1008620"/>
              <a:gd name="connsiteX0" fmla="*/ 0 w 6147487"/>
              <a:gd name="connsiteY0" fmla="*/ 0 h 1014799"/>
              <a:gd name="connsiteX1" fmla="*/ 2069757 w 6147487"/>
              <a:gd name="connsiteY1" fmla="*/ 902042 h 1014799"/>
              <a:gd name="connsiteX2" fmla="*/ 4195120 w 6147487"/>
              <a:gd name="connsiteY2" fmla="*/ 902044 h 1014799"/>
              <a:gd name="connsiteX3" fmla="*/ 6147487 w 6147487"/>
              <a:gd name="connsiteY3" fmla="*/ 6179 h 1014799"/>
              <a:gd name="connsiteX0" fmla="*/ 0 w 6196914"/>
              <a:gd name="connsiteY0" fmla="*/ 18534 h 1034877"/>
              <a:gd name="connsiteX1" fmla="*/ 2069757 w 6196914"/>
              <a:gd name="connsiteY1" fmla="*/ 920576 h 1034877"/>
              <a:gd name="connsiteX2" fmla="*/ 4195120 w 6196914"/>
              <a:gd name="connsiteY2" fmla="*/ 920578 h 1034877"/>
              <a:gd name="connsiteX3" fmla="*/ 6196914 w 6196914"/>
              <a:gd name="connsiteY3" fmla="*/ 0 h 1034877"/>
              <a:gd name="connsiteX0" fmla="*/ 0 w 6196914"/>
              <a:gd name="connsiteY0" fmla="*/ 18534 h 920587"/>
              <a:gd name="connsiteX1" fmla="*/ 4195120 w 6196914"/>
              <a:gd name="connsiteY1" fmla="*/ 920578 h 920587"/>
              <a:gd name="connsiteX2" fmla="*/ 6196914 w 6196914"/>
              <a:gd name="connsiteY2" fmla="*/ 0 h 920587"/>
              <a:gd name="connsiteX0" fmla="*/ 0 w 6196914"/>
              <a:gd name="connsiteY0" fmla="*/ 18534 h 18534"/>
              <a:gd name="connsiteX1" fmla="*/ 6196914 w 6196914"/>
              <a:gd name="connsiteY1" fmla="*/ 0 h 18534"/>
              <a:gd name="connsiteX0" fmla="*/ 0 w 6196914"/>
              <a:gd name="connsiteY0" fmla="*/ 18534 h 18534"/>
              <a:gd name="connsiteX1" fmla="*/ 3115216 w 6196914"/>
              <a:gd name="connsiteY1" fmla="*/ 13057 h 18534"/>
              <a:gd name="connsiteX2" fmla="*/ 6196914 w 6196914"/>
              <a:gd name="connsiteY2" fmla="*/ 0 h 18534"/>
              <a:gd name="connsiteX0" fmla="*/ 0 w 6196914"/>
              <a:gd name="connsiteY0" fmla="*/ 24013 h 24013"/>
              <a:gd name="connsiteX1" fmla="*/ 3115216 w 6196914"/>
              <a:gd name="connsiteY1" fmla="*/ 18536 h 24013"/>
              <a:gd name="connsiteX2" fmla="*/ 4412675 w 6196914"/>
              <a:gd name="connsiteY2" fmla="*/ 0 h 24013"/>
              <a:gd name="connsiteX3" fmla="*/ 6196914 w 6196914"/>
              <a:gd name="connsiteY3" fmla="*/ 5479 h 24013"/>
              <a:gd name="connsiteX0" fmla="*/ 0 w 6252519"/>
              <a:gd name="connsiteY0" fmla="*/ 24013 h 851917"/>
              <a:gd name="connsiteX1" fmla="*/ 3115216 w 6252519"/>
              <a:gd name="connsiteY1" fmla="*/ 18536 h 851917"/>
              <a:gd name="connsiteX2" fmla="*/ 4412675 w 6252519"/>
              <a:gd name="connsiteY2" fmla="*/ 0 h 851917"/>
              <a:gd name="connsiteX3" fmla="*/ 6252519 w 6252519"/>
              <a:gd name="connsiteY3" fmla="*/ 851917 h 851917"/>
              <a:gd name="connsiteX0" fmla="*/ 0 w 6252519"/>
              <a:gd name="connsiteY0" fmla="*/ 24013 h 851917"/>
              <a:gd name="connsiteX1" fmla="*/ 1669475 w 6252519"/>
              <a:gd name="connsiteY1" fmla="*/ 24715 h 851917"/>
              <a:gd name="connsiteX2" fmla="*/ 3115216 w 6252519"/>
              <a:gd name="connsiteY2" fmla="*/ 18536 h 851917"/>
              <a:gd name="connsiteX3" fmla="*/ 4412675 w 6252519"/>
              <a:gd name="connsiteY3" fmla="*/ 0 h 851917"/>
              <a:gd name="connsiteX4" fmla="*/ 6252519 w 6252519"/>
              <a:gd name="connsiteY4" fmla="*/ 851917 h 851917"/>
              <a:gd name="connsiteX0" fmla="*/ 0 w 6332838"/>
              <a:gd name="connsiteY0" fmla="*/ 901343 h 901343"/>
              <a:gd name="connsiteX1" fmla="*/ 1749794 w 6332838"/>
              <a:gd name="connsiteY1" fmla="*/ 24715 h 901343"/>
              <a:gd name="connsiteX2" fmla="*/ 3195535 w 6332838"/>
              <a:gd name="connsiteY2" fmla="*/ 18536 h 901343"/>
              <a:gd name="connsiteX3" fmla="*/ 4492994 w 6332838"/>
              <a:gd name="connsiteY3" fmla="*/ 0 h 901343"/>
              <a:gd name="connsiteX4" fmla="*/ 6332838 w 6332838"/>
              <a:gd name="connsiteY4" fmla="*/ 851917 h 9013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332838" h="901343">
                <a:moveTo>
                  <a:pt x="0" y="901343"/>
                </a:moveTo>
                <a:lnTo>
                  <a:pt x="1749794" y="24715"/>
                </a:lnTo>
                <a:lnTo>
                  <a:pt x="3195535" y="18536"/>
                </a:lnTo>
                <a:lnTo>
                  <a:pt x="4492994" y="0"/>
                </a:lnTo>
                <a:lnTo>
                  <a:pt x="6332838" y="851917"/>
                </a:lnTo>
              </a:path>
            </a:pathLst>
          </a:custGeom>
          <a:noFill/>
          <a:ln w="38100">
            <a:solidFill>
              <a:srgbClr val="00B050"/>
            </a:solidFill>
            <a:prstDash val="solid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7" name="Freihandform 36"/>
          <p:cNvSpPr/>
          <p:nvPr/>
        </p:nvSpPr>
        <p:spPr>
          <a:xfrm>
            <a:off x="1423828" y="3981427"/>
            <a:ext cx="6196914" cy="18534"/>
          </a:xfrm>
          <a:custGeom>
            <a:avLst/>
            <a:gdLst>
              <a:gd name="connsiteX0" fmla="*/ 0 w 4411362"/>
              <a:gd name="connsiteY0" fmla="*/ 24713 h 309005"/>
              <a:gd name="connsiteX1" fmla="*/ 2187146 w 4411362"/>
              <a:gd name="connsiteY1" fmla="*/ 308919 h 309005"/>
              <a:gd name="connsiteX2" fmla="*/ 4411362 w 4411362"/>
              <a:gd name="connsiteY2" fmla="*/ 0 h 309005"/>
              <a:gd name="connsiteX0" fmla="*/ 0 w 3639065"/>
              <a:gd name="connsiteY0" fmla="*/ 1587843 h 1600209"/>
              <a:gd name="connsiteX1" fmla="*/ 1414849 w 3639065"/>
              <a:gd name="connsiteY1" fmla="*/ 308919 h 1600209"/>
              <a:gd name="connsiteX2" fmla="*/ 3639065 w 3639065"/>
              <a:gd name="connsiteY2" fmla="*/ 0 h 1600209"/>
              <a:gd name="connsiteX0" fmla="*/ 0 w 3639065"/>
              <a:gd name="connsiteY0" fmla="*/ 1587843 h 2539376"/>
              <a:gd name="connsiteX1" fmla="*/ 3002692 w 3639065"/>
              <a:gd name="connsiteY1" fmla="*/ 2496065 h 2539376"/>
              <a:gd name="connsiteX2" fmla="*/ 3639065 w 3639065"/>
              <a:gd name="connsiteY2" fmla="*/ 0 h 2539376"/>
              <a:gd name="connsiteX0" fmla="*/ 0 w 6079525"/>
              <a:gd name="connsiteY0" fmla="*/ 6178 h 914401"/>
              <a:gd name="connsiteX1" fmla="*/ 3002692 w 6079525"/>
              <a:gd name="connsiteY1" fmla="*/ 914400 h 914401"/>
              <a:gd name="connsiteX2" fmla="*/ 6079525 w 6079525"/>
              <a:gd name="connsiteY2" fmla="*/ 0 h 914401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85340"/>
              <a:gd name="connsiteX1" fmla="*/ 2230394 w 6104238"/>
              <a:gd name="connsiteY1" fmla="*/ 809365 h 985340"/>
              <a:gd name="connsiteX2" fmla="*/ 3002692 w 6104238"/>
              <a:gd name="connsiteY2" fmla="*/ 920578 h 985340"/>
              <a:gd name="connsiteX3" fmla="*/ 6104238 w 6104238"/>
              <a:gd name="connsiteY3" fmla="*/ 0 h 985340"/>
              <a:gd name="connsiteX0" fmla="*/ 0 w 6104238"/>
              <a:gd name="connsiteY0" fmla="*/ 12356 h 1038378"/>
              <a:gd name="connsiteX1" fmla="*/ 2020329 w 6104238"/>
              <a:gd name="connsiteY1" fmla="*/ 926755 h 1038378"/>
              <a:gd name="connsiteX2" fmla="*/ 3002692 w 6104238"/>
              <a:gd name="connsiteY2" fmla="*/ 920578 h 1038378"/>
              <a:gd name="connsiteX3" fmla="*/ 6104238 w 6104238"/>
              <a:gd name="connsiteY3" fmla="*/ 0 h 1038378"/>
              <a:gd name="connsiteX0" fmla="*/ 0 w 6104238"/>
              <a:gd name="connsiteY0" fmla="*/ 12356 h 1027046"/>
              <a:gd name="connsiteX1" fmla="*/ 2020329 w 6104238"/>
              <a:gd name="connsiteY1" fmla="*/ 926755 h 1027046"/>
              <a:gd name="connsiteX2" fmla="*/ 4151871 w 6104238"/>
              <a:gd name="connsiteY2" fmla="*/ 895865 h 1027046"/>
              <a:gd name="connsiteX3" fmla="*/ 6104238 w 6104238"/>
              <a:gd name="connsiteY3" fmla="*/ 0 h 1027046"/>
              <a:gd name="connsiteX0" fmla="*/ 0 w 6104238"/>
              <a:gd name="connsiteY0" fmla="*/ 12356 h 1008620"/>
              <a:gd name="connsiteX1" fmla="*/ 2026508 w 6104238"/>
              <a:gd name="connsiteY1" fmla="*/ 895863 h 1008620"/>
              <a:gd name="connsiteX2" fmla="*/ 4151871 w 6104238"/>
              <a:gd name="connsiteY2" fmla="*/ 895865 h 1008620"/>
              <a:gd name="connsiteX3" fmla="*/ 6104238 w 6104238"/>
              <a:gd name="connsiteY3" fmla="*/ 0 h 1008620"/>
              <a:gd name="connsiteX0" fmla="*/ 0 w 6147487"/>
              <a:gd name="connsiteY0" fmla="*/ 0 h 1014799"/>
              <a:gd name="connsiteX1" fmla="*/ 2069757 w 6147487"/>
              <a:gd name="connsiteY1" fmla="*/ 902042 h 1014799"/>
              <a:gd name="connsiteX2" fmla="*/ 4195120 w 6147487"/>
              <a:gd name="connsiteY2" fmla="*/ 902044 h 1014799"/>
              <a:gd name="connsiteX3" fmla="*/ 6147487 w 6147487"/>
              <a:gd name="connsiteY3" fmla="*/ 6179 h 1014799"/>
              <a:gd name="connsiteX0" fmla="*/ 0 w 6196914"/>
              <a:gd name="connsiteY0" fmla="*/ 18534 h 1034877"/>
              <a:gd name="connsiteX1" fmla="*/ 2069757 w 6196914"/>
              <a:gd name="connsiteY1" fmla="*/ 920576 h 1034877"/>
              <a:gd name="connsiteX2" fmla="*/ 4195120 w 6196914"/>
              <a:gd name="connsiteY2" fmla="*/ 920578 h 1034877"/>
              <a:gd name="connsiteX3" fmla="*/ 6196914 w 6196914"/>
              <a:gd name="connsiteY3" fmla="*/ 0 h 1034877"/>
              <a:gd name="connsiteX0" fmla="*/ 0 w 6196914"/>
              <a:gd name="connsiteY0" fmla="*/ 18534 h 920587"/>
              <a:gd name="connsiteX1" fmla="*/ 4195120 w 6196914"/>
              <a:gd name="connsiteY1" fmla="*/ 920578 h 920587"/>
              <a:gd name="connsiteX2" fmla="*/ 6196914 w 6196914"/>
              <a:gd name="connsiteY2" fmla="*/ 0 h 920587"/>
              <a:gd name="connsiteX0" fmla="*/ 0 w 6196914"/>
              <a:gd name="connsiteY0" fmla="*/ 18534 h 18534"/>
              <a:gd name="connsiteX1" fmla="*/ 6196914 w 6196914"/>
              <a:gd name="connsiteY1" fmla="*/ 0 h 18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196914" h="18534">
                <a:moveTo>
                  <a:pt x="0" y="18534"/>
                </a:moveTo>
                <a:lnTo>
                  <a:pt x="6196914" y="0"/>
                </a:lnTo>
              </a:path>
            </a:pathLst>
          </a:custGeom>
          <a:noFill/>
          <a:ln w="38100">
            <a:solidFill>
              <a:srgbClr val="0070C0"/>
            </a:solidFill>
            <a:prstDash val="sysDot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8" name="Freihandform 37"/>
          <p:cNvSpPr/>
          <p:nvPr/>
        </p:nvSpPr>
        <p:spPr>
          <a:xfrm>
            <a:off x="1425943" y="5418141"/>
            <a:ext cx="6196914" cy="18534"/>
          </a:xfrm>
          <a:custGeom>
            <a:avLst/>
            <a:gdLst>
              <a:gd name="connsiteX0" fmla="*/ 0 w 4411362"/>
              <a:gd name="connsiteY0" fmla="*/ 24713 h 309005"/>
              <a:gd name="connsiteX1" fmla="*/ 2187146 w 4411362"/>
              <a:gd name="connsiteY1" fmla="*/ 308919 h 309005"/>
              <a:gd name="connsiteX2" fmla="*/ 4411362 w 4411362"/>
              <a:gd name="connsiteY2" fmla="*/ 0 h 309005"/>
              <a:gd name="connsiteX0" fmla="*/ 0 w 3639065"/>
              <a:gd name="connsiteY0" fmla="*/ 1587843 h 1600209"/>
              <a:gd name="connsiteX1" fmla="*/ 1414849 w 3639065"/>
              <a:gd name="connsiteY1" fmla="*/ 308919 h 1600209"/>
              <a:gd name="connsiteX2" fmla="*/ 3639065 w 3639065"/>
              <a:gd name="connsiteY2" fmla="*/ 0 h 1600209"/>
              <a:gd name="connsiteX0" fmla="*/ 0 w 3639065"/>
              <a:gd name="connsiteY0" fmla="*/ 1587843 h 2539376"/>
              <a:gd name="connsiteX1" fmla="*/ 3002692 w 3639065"/>
              <a:gd name="connsiteY1" fmla="*/ 2496065 h 2539376"/>
              <a:gd name="connsiteX2" fmla="*/ 3639065 w 3639065"/>
              <a:gd name="connsiteY2" fmla="*/ 0 h 2539376"/>
              <a:gd name="connsiteX0" fmla="*/ 0 w 6079525"/>
              <a:gd name="connsiteY0" fmla="*/ 6178 h 914401"/>
              <a:gd name="connsiteX1" fmla="*/ 3002692 w 6079525"/>
              <a:gd name="connsiteY1" fmla="*/ 914400 h 914401"/>
              <a:gd name="connsiteX2" fmla="*/ 6079525 w 6079525"/>
              <a:gd name="connsiteY2" fmla="*/ 0 h 914401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85340"/>
              <a:gd name="connsiteX1" fmla="*/ 2230394 w 6104238"/>
              <a:gd name="connsiteY1" fmla="*/ 809365 h 985340"/>
              <a:gd name="connsiteX2" fmla="*/ 3002692 w 6104238"/>
              <a:gd name="connsiteY2" fmla="*/ 920578 h 985340"/>
              <a:gd name="connsiteX3" fmla="*/ 6104238 w 6104238"/>
              <a:gd name="connsiteY3" fmla="*/ 0 h 985340"/>
              <a:gd name="connsiteX0" fmla="*/ 0 w 6104238"/>
              <a:gd name="connsiteY0" fmla="*/ 12356 h 1038378"/>
              <a:gd name="connsiteX1" fmla="*/ 2020329 w 6104238"/>
              <a:gd name="connsiteY1" fmla="*/ 926755 h 1038378"/>
              <a:gd name="connsiteX2" fmla="*/ 3002692 w 6104238"/>
              <a:gd name="connsiteY2" fmla="*/ 920578 h 1038378"/>
              <a:gd name="connsiteX3" fmla="*/ 6104238 w 6104238"/>
              <a:gd name="connsiteY3" fmla="*/ 0 h 1038378"/>
              <a:gd name="connsiteX0" fmla="*/ 0 w 6104238"/>
              <a:gd name="connsiteY0" fmla="*/ 12356 h 1027046"/>
              <a:gd name="connsiteX1" fmla="*/ 2020329 w 6104238"/>
              <a:gd name="connsiteY1" fmla="*/ 926755 h 1027046"/>
              <a:gd name="connsiteX2" fmla="*/ 4151871 w 6104238"/>
              <a:gd name="connsiteY2" fmla="*/ 895865 h 1027046"/>
              <a:gd name="connsiteX3" fmla="*/ 6104238 w 6104238"/>
              <a:gd name="connsiteY3" fmla="*/ 0 h 1027046"/>
              <a:gd name="connsiteX0" fmla="*/ 0 w 6104238"/>
              <a:gd name="connsiteY0" fmla="*/ 12356 h 1008620"/>
              <a:gd name="connsiteX1" fmla="*/ 2026508 w 6104238"/>
              <a:gd name="connsiteY1" fmla="*/ 895863 h 1008620"/>
              <a:gd name="connsiteX2" fmla="*/ 4151871 w 6104238"/>
              <a:gd name="connsiteY2" fmla="*/ 895865 h 1008620"/>
              <a:gd name="connsiteX3" fmla="*/ 6104238 w 6104238"/>
              <a:gd name="connsiteY3" fmla="*/ 0 h 1008620"/>
              <a:gd name="connsiteX0" fmla="*/ 0 w 6147487"/>
              <a:gd name="connsiteY0" fmla="*/ 0 h 1014799"/>
              <a:gd name="connsiteX1" fmla="*/ 2069757 w 6147487"/>
              <a:gd name="connsiteY1" fmla="*/ 902042 h 1014799"/>
              <a:gd name="connsiteX2" fmla="*/ 4195120 w 6147487"/>
              <a:gd name="connsiteY2" fmla="*/ 902044 h 1014799"/>
              <a:gd name="connsiteX3" fmla="*/ 6147487 w 6147487"/>
              <a:gd name="connsiteY3" fmla="*/ 6179 h 1014799"/>
              <a:gd name="connsiteX0" fmla="*/ 0 w 6196914"/>
              <a:gd name="connsiteY0" fmla="*/ 18534 h 1034877"/>
              <a:gd name="connsiteX1" fmla="*/ 2069757 w 6196914"/>
              <a:gd name="connsiteY1" fmla="*/ 920576 h 1034877"/>
              <a:gd name="connsiteX2" fmla="*/ 4195120 w 6196914"/>
              <a:gd name="connsiteY2" fmla="*/ 920578 h 1034877"/>
              <a:gd name="connsiteX3" fmla="*/ 6196914 w 6196914"/>
              <a:gd name="connsiteY3" fmla="*/ 0 h 1034877"/>
              <a:gd name="connsiteX0" fmla="*/ 0 w 6196914"/>
              <a:gd name="connsiteY0" fmla="*/ 18534 h 920587"/>
              <a:gd name="connsiteX1" fmla="*/ 4195120 w 6196914"/>
              <a:gd name="connsiteY1" fmla="*/ 920578 h 920587"/>
              <a:gd name="connsiteX2" fmla="*/ 6196914 w 6196914"/>
              <a:gd name="connsiteY2" fmla="*/ 0 h 920587"/>
              <a:gd name="connsiteX0" fmla="*/ 0 w 6196914"/>
              <a:gd name="connsiteY0" fmla="*/ 18534 h 18534"/>
              <a:gd name="connsiteX1" fmla="*/ 6196914 w 6196914"/>
              <a:gd name="connsiteY1" fmla="*/ 0 h 18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196914" h="18534">
                <a:moveTo>
                  <a:pt x="0" y="18534"/>
                </a:moveTo>
                <a:lnTo>
                  <a:pt x="6196914" y="0"/>
                </a:lnTo>
              </a:path>
            </a:pathLst>
          </a:custGeom>
          <a:noFill/>
          <a:ln w="38100">
            <a:solidFill>
              <a:srgbClr val="00B050"/>
            </a:solidFill>
            <a:prstDash val="sysDot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9" name="Oval 19"/>
          <p:cNvSpPr/>
          <p:nvPr/>
        </p:nvSpPr>
        <p:spPr>
          <a:xfrm>
            <a:off x="899592" y="5085184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B05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3" name="Ovale Legende 42"/>
              <p:cNvSpPr/>
              <p:nvPr/>
            </p:nvSpPr>
            <p:spPr>
              <a:xfrm>
                <a:off x="3968352" y="4262025"/>
                <a:ext cx="936104" cy="392907"/>
              </a:xfrm>
              <a:prstGeom prst="wedgeEllipseCallout">
                <a:avLst>
                  <a:gd name="adj1" fmla="val -34460"/>
                  <a:gd name="adj2" fmla="val -114465"/>
                </a:avLst>
              </a:prstGeom>
              <a:solidFill>
                <a:schemeClr val="bg1"/>
              </a:solidFill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2/3</m:t>
                      </m:r>
                    </m:oMath>
                  </m:oMathPara>
                </a14:m>
                <a:endParaRPr lang="de-DE" sz="2000" b="1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43" name="Ovale Legende 4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68352" y="4262025"/>
                <a:ext cx="936104" cy="392907"/>
              </a:xfrm>
              <a:prstGeom prst="wedgeEllipseCallout">
                <a:avLst>
                  <a:gd name="adj1" fmla="val -34460"/>
                  <a:gd name="adj2" fmla="val -114465"/>
                </a:avLst>
              </a:prstGeom>
              <a:blipFill>
                <a:blip r:embed="rId4"/>
                <a:stretch>
                  <a:fillRect b="-6250"/>
                </a:stretch>
              </a:blipFill>
              <a:ln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4" name="Ovale Legende 43"/>
              <p:cNvSpPr/>
              <p:nvPr/>
            </p:nvSpPr>
            <p:spPr>
              <a:xfrm>
                <a:off x="4436404" y="5691700"/>
                <a:ext cx="936104" cy="392907"/>
              </a:xfrm>
              <a:prstGeom prst="wedgeEllipseCallout">
                <a:avLst>
                  <a:gd name="adj1" fmla="val -34460"/>
                  <a:gd name="adj2" fmla="val -114465"/>
                </a:avLst>
              </a:prstGeom>
              <a:solidFill>
                <a:schemeClr val="bg1"/>
              </a:solidFill>
              <a:ln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2/3</m:t>
                      </m:r>
                    </m:oMath>
                  </m:oMathPara>
                </a14:m>
                <a:endParaRPr lang="de-DE" sz="2000" b="1" dirty="0">
                  <a:solidFill>
                    <a:srgbClr val="00B050"/>
                  </a:solidFill>
                </a:endParaRPr>
              </a:p>
            </p:txBody>
          </p:sp>
        </mc:Choice>
        <mc:Fallback xmlns="">
          <p:sp>
            <p:nvSpPr>
              <p:cNvPr id="44" name="Ovale Legende 4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36404" y="5691700"/>
                <a:ext cx="936104" cy="392907"/>
              </a:xfrm>
              <a:prstGeom prst="wedgeEllipseCallout">
                <a:avLst>
                  <a:gd name="adj1" fmla="val -34460"/>
                  <a:gd name="adj2" fmla="val -114465"/>
                </a:avLst>
              </a:prstGeom>
              <a:blipFill>
                <a:blip r:embed="rId5"/>
                <a:stretch>
                  <a:fillRect b="-6306"/>
                </a:stretch>
              </a:blipFill>
              <a:ln>
                <a:solidFill>
                  <a:srgbClr val="00B050"/>
                </a:solidFill>
              </a:ln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27431591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Consistent Migration of Flows</a:t>
            </a:r>
            <a:endParaRPr lang="de-DE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Inhaltsplatzhalt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US" sz="2800" dirty="0"/>
                  <a:t>Approach of </a:t>
                </a:r>
                <a:r>
                  <a:rPr lang="en-US" sz="2800" i="1" dirty="0"/>
                  <a:t>SWAN</a:t>
                </a:r>
                <a:r>
                  <a:rPr lang="en-US" sz="2800" dirty="0"/>
                  <a:t>: use slack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en-US" sz="2400" i="1" dirty="0"/>
                  <a:t>   </a:t>
                </a:r>
                <a:r>
                  <a:rPr lang="en-US" sz="2400" dirty="0"/>
                  <a:t>(i.e., </a:t>
                </a:r>
                <a:r>
                  <a:rPr lang="en-US" sz="2400" b="1" dirty="0"/>
                  <a:t>%</a:t>
                </a:r>
                <a:r>
                  <a:rPr lang="en-US" sz="2400" dirty="0"/>
                  <a:t>)</a:t>
                </a:r>
                <a:endParaRPr lang="en-US" sz="2400" i="1" dirty="0"/>
              </a:p>
              <a:p>
                <a:pPr marL="457200" lvl="1" indent="0">
                  <a:buNone/>
                </a:pPr>
                <a:r>
                  <a:rPr lang="en-US" sz="2400" dirty="0"/>
                  <a:t>Here </a:t>
                </a:r>
                <a14:m>
                  <m:oMath xmlns:m="http://schemas.openxmlformats.org/officeDocument/2006/math">
                    <m:r>
                      <a:rPr lang="en-US" sz="2400" i="1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=1/3</m:t>
                    </m:r>
                  </m:oMath>
                </a14:m>
                <a:endParaRPr lang="en-US" sz="2000" i="1" dirty="0"/>
              </a:p>
              <a:p>
                <a:pPr marL="457200" lvl="1" indent="0">
                  <a:buNone/>
                </a:pPr>
                <a:r>
                  <a:rPr lang="en-US" sz="2400" dirty="0"/>
                  <a:t>Move slack </a:t>
                </a:r>
                <a14:m>
                  <m:oMath xmlns:m="http://schemas.openxmlformats.org/officeDocument/2006/math">
                    <m:r>
                      <a:rPr lang="en-US" sz="2400" i="1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en-US" sz="2400" dirty="0"/>
                  <a:t> </a:t>
                </a:r>
                <a14:m>
                  <m:oMath xmlns:m="http://schemas.openxmlformats.org/officeDocument/2006/math">
                    <m:r>
                      <a:rPr lang="en-US" sz="24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⇛</m:t>
                    </m:r>
                  </m:oMath>
                </a14:m>
                <a:r>
                  <a:rPr lang="en-US" sz="2400" dirty="0"/>
                  <a:t> </a:t>
                </a:r>
                <a14:m>
                  <m:oMath xmlns:m="http://schemas.openxmlformats.org/officeDocument/2006/math">
                    <m:d>
                      <m:dPr>
                        <m:begChr m:val="⌈"/>
                        <m:endChr m:val="⌉"/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1/</m:t>
                        </m:r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d>
                    <m:r>
                      <a:rPr lang="en-US" sz="2400" i="1">
                        <a:latin typeface="Cambria Math" panose="02040503050406030204" pitchFamily="18" charset="0"/>
                      </a:rPr>
                      <m:t>−1</m:t>
                    </m:r>
                  </m:oMath>
                </a14:m>
                <a:r>
                  <a:rPr lang="en-US" sz="2400" dirty="0"/>
                  <a:t> staged partial moves</a:t>
                </a:r>
              </a:p>
              <a:p>
                <a:pPr lvl="1"/>
                <a:endParaRPr lang="en-US" sz="2400" dirty="0"/>
              </a:p>
              <a:p>
                <a:pPr marL="0" indent="0">
                  <a:buNone/>
                </a:pPr>
                <a:endParaRPr lang="en-US" sz="2800" dirty="0"/>
              </a:p>
            </p:txBody>
          </p:sp>
        </mc:Choice>
        <mc:Fallback xmlns="">
          <p:sp>
            <p:nvSpPr>
              <p:cNvPr id="3" name="Inhaltsplatzhalt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3"/>
                <a:stretch>
                  <a:fillRect l="-1481" t="-1348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Oval 19"/>
          <p:cNvSpPr/>
          <p:nvPr/>
        </p:nvSpPr>
        <p:spPr>
          <a:xfrm>
            <a:off x="3131840" y="5085184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5" name="Oval 19"/>
          <p:cNvSpPr/>
          <p:nvPr/>
        </p:nvSpPr>
        <p:spPr>
          <a:xfrm>
            <a:off x="5364088" y="5085184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6" name="Oval 19"/>
          <p:cNvSpPr/>
          <p:nvPr/>
        </p:nvSpPr>
        <p:spPr>
          <a:xfrm>
            <a:off x="3131840" y="3861048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7" name="Oval 19"/>
          <p:cNvSpPr/>
          <p:nvPr/>
        </p:nvSpPr>
        <p:spPr>
          <a:xfrm>
            <a:off x="5364088" y="3861048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cxnSp>
        <p:nvCxnSpPr>
          <p:cNvPr id="8" name="Gerade Verbindung mit Pfeil 7"/>
          <p:cNvCxnSpPr>
            <a:stCxn id="9" idx="6"/>
            <a:endCxn id="4" idx="2"/>
          </p:cNvCxnSpPr>
          <p:nvPr/>
        </p:nvCxnSpPr>
        <p:spPr>
          <a:xfrm>
            <a:off x="1480336" y="5338249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Gerade Verbindung mit Pfeil 9"/>
          <p:cNvCxnSpPr>
            <a:stCxn id="18" idx="6"/>
            <a:endCxn id="6" idx="2"/>
          </p:cNvCxnSpPr>
          <p:nvPr/>
        </p:nvCxnSpPr>
        <p:spPr>
          <a:xfrm>
            <a:off x="1480336" y="4114113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Gerade Verbindung mit Pfeil 10"/>
          <p:cNvCxnSpPr>
            <a:stCxn id="4" idx="6"/>
            <a:endCxn id="5" idx="2"/>
          </p:cNvCxnSpPr>
          <p:nvPr/>
        </p:nvCxnSpPr>
        <p:spPr>
          <a:xfrm>
            <a:off x="3712584" y="5338249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Gerade Verbindung mit Pfeil 11"/>
          <p:cNvCxnSpPr>
            <a:stCxn id="6" idx="6"/>
            <a:endCxn id="7" idx="2"/>
          </p:cNvCxnSpPr>
          <p:nvPr/>
        </p:nvCxnSpPr>
        <p:spPr>
          <a:xfrm>
            <a:off x="3712584" y="4114113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Gerade Verbindung mit Pfeil 12"/>
          <p:cNvCxnSpPr>
            <a:stCxn id="7" idx="6"/>
            <a:endCxn id="19" idx="2"/>
          </p:cNvCxnSpPr>
          <p:nvPr/>
        </p:nvCxnSpPr>
        <p:spPr>
          <a:xfrm>
            <a:off x="5944832" y="4114113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Gerade Verbindung mit Pfeil 13"/>
          <p:cNvCxnSpPr>
            <a:stCxn id="5" idx="6"/>
            <a:endCxn id="17" idx="2"/>
          </p:cNvCxnSpPr>
          <p:nvPr/>
        </p:nvCxnSpPr>
        <p:spPr>
          <a:xfrm>
            <a:off x="5944832" y="5338249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Gerade Verbindung mit Pfeil 14"/>
          <p:cNvCxnSpPr>
            <a:stCxn id="18" idx="5"/>
            <a:endCxn id="4" idx="1"/>
          </p:cNvCxnSpPr>
          <p:nvPr/>
        </p:nvCxnSpPr>
        <p:spPr>
          <a:xfrm>
            <a:off x="1395288" y="4293057"/>
            <a:ext cx="1821600" cy="866248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Gerade Verbindung mit Pfeil 15"/>
          <p:cNvCxnSpPr>
            <a:stCxn id="5" idx="7"/>
            <a:endCxn id="19" idx="3"/>
          </p:cNvCxnSpPr>
          <p:nvPr/>
        </p:nvCxnSpPr>
        <p:spPr>
          <a:xfrm flipV="1">
            <a:off x="5859784" y="4293057"/>
            <a:ext cx="1821600" cy="866248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" name="Oval 19"/>
          <p:cNvSpPr/>
          <p:nvPr/>
        </p:nvSpPr>
        <p:spPr>
          <a:xfrm>
            <a:off x="7596336" y="5085184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B05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8" name="Oval 19"/>
          <p:cNvSpPr/>
          <p:nvPr/>
        </p:nvSpPr>
        <p:spPr>
          <a:xfrm>
            <a:off x="899592" y="3861048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70C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9" name="Oval 19"/>
          <p:cNvSpPr/>
          <p:nvPr/>
        </p:nvSpPr>
        <p:spPr>
          <a:xfrm>
            <a:off x="7596336" y="3861048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70C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cxnSp>
        <p:nvCxnSpPr>
          <p:cNvPr id="24" name="Gerade Verbindung mit Pfeil 23"/>
          <p:cNvCxnSpPr>
            <a:stCxn id="9" idx="7"/>
            <a:endCxn id="6" idx="3"/>
          </p:cNvCxnSpPr>
          <p:nvPr/>
        </p:nvCxnSpPr>
        <p:spPr>
          <a:xfrm flipV="1">
            <a:off x="1395288" y="4293057"/>
            <a:ext cx="1821600" cy="866248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Gerade Verbindung mit Pfeil 26"/>
          <p:cNvCxnSpPr>
            <a:stCxn id="7" idx="5"/>
            <a:endCxn id="17" idx="1"/>
          </p:cNvCxnSpPr>
          <p:nvPr/>
        </p:nvCxnSpPr>
        <p:spPr>
          <a:xfrm>
            <a:off x="5859784" y="4293057"/>
            <a:ext cx="1821600" cy="866248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Freihandform 30"/>
          <p:cNvSpPr/>
          <p:nvPr/>
        </p:nvSpPr>
        <p:spPr>
          <a:xfrm>
            <a:off x="1463250" y="4277291"/>
            <a:ext cx="6122774" cy="912546"/>
          </a:xfrm>
          <a:custGeom>
            <a:avLst/>
            <a:gdLst>
              <a:gd name="connsiteX0" fmla="*/ 0 w 4411362"/>
              <a:gd name="connsiteY0" fmla="*/ 24713 h 309005"/>
              <a:gd name="connsiteX1" fmla="*/ 2187146 w 4411362"/>
              <a:gd name="connsiteY1" fmla="*/ 308919 h 309005"/>
              <a:gd name="connsiteX2" fmla="*/ 4411362 w 4411362"/>
              <a:gd name="connsiteY2" fmla="*/ 0 h 309005"/>
              <a:gd name="connsiteX0" fmla="*/ 0 w 3639065"/>
              <a:gd name="connsiteY0" fmla="*/ 1587843 h 1600209"/>
              <a:gd name="connsiteX1" fmla="*/ 1414849 w 3639065"/>
              <a:gd name="connsiteY1" fmla="*/ 308919 h 1600209"/>
              <a:gd name="connsiteX2" fmla="*/ 3639065 w 3639065"/>
              <a:gd name="connsiteY2" fmla="*/ 0 h 1600209"/>
              <a:gd name="connsiteX0" fmla="*/ 0 w 3639065"/>
              <a:gd name="connsiteY0" fmla="*/ 1587843 h 2539376"/>
              <a:gd name="connsiteX1" fmla="*/ 3002692 w 3639065"/>
              <a:gd name="connsiteY1" fmla="*/ 2496065 h 2539376"/>
              <a:gd name="connsiteX2" fmla="*/ 3639065 w 3639065"/>
              <a:gd name="connsiteY2" fmla="*/ 0 h 2539376"/>
              <a:gd name="connsiteX0" fmla="*/ 0 w 6079525"/>
              <a:gd name="connsiteY0" fmla="*/ 6178 h 914401"/>
              <a:gd name="connsiteX1" fmla="*/ 3002692 w 6079525"/>
              <a:gd name="connsiteY1" fmla="*/ 914400 h 914401"/>
              <a:gd name="connsiteX2" fmla="*/ 6079525 w 6079525"/>
              <a:gd name="connsiteY2" fmla="*/ 0 h 914401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85340"/>
              <a:gd name="connsiteX1" fmla="*/ 2230394 w 6104238"/>
              <a:gd name="connsiteY1" fmla="*/ 809365 h 985340"/>
              <a:gd name="connsiteX2" fmla="*/ 3002692 w 6104238"/>
              <a:gd name="connsiteY2" fmla="*/ 920578 h 985340"/>
              <a:gd name="connsiteX3" fmla="*/ 6104238 w 6104238"/>
              <a:gd name="connsiteY3" fmla="*/ 0 h 985340"/>
              <a:gd name="connsiteX0" fmla="*/ 0 w 6104238"/>
              <a:gd name="connsiteY0" fmla="*/ 12356 h 1038378"/>
              <a:gd name="connsiteX1" fmla="*/ 2020329 w 6104238"/>
              <a:gd name="connsiteY1" fmla="*/ 926755 h 1038378"/>
              <a:gd name="connsiteX2" fmla="*/ 3002692 w 6104238"/>
              <a:gd name="connsiteY2" fmla="*/ 920578 h 1038378"/>
              <a:gd name="connsiteX3" fmla="*/ 6104238 w 6104238"/>
              <a:gd name="connsiteY3" fmla="*/ 0 h 1038378"/>
              <a:gd name="connsiteX0" fmla="*/ 0 w 6104238"/>
              <a:gd name="connsiteY0" fmla="*/ 12356 h 1027046"/>
              <a:gd name="connsiteX1" fmla="*/ 2020329 w 6104238"/>
              <a:gd name="connsiteY1" fmla="*/ 926755 h 1027046"/>
              <a:gd name="connsiteX2" fmla="*/ 4151871 w 6104238"/>
              <a:gd name="connsiteY2" fmla="*/ 895865 h 1027046"/>
              <a:gd name="connsiteX3" fmla="*/ 6104238 w 6104238"/>
              <a:gd name="connsiteY3" fmla="*/ 0 h 1027046"/>
              <a:gd name="connsiteX0" fmla="*/ 0 w 6104238"/>
              <a:gd name="connsiteY0" fmla="*/ 12356 h 1008620"/>
              <a:gd name="connsiteX1" fmla="*/ 2026508 w 6104238"/>
              <a:gd name="connsiteY1" fmla="*/ 895863 h 1008620"/>
              <a:gd name="connsiteX2" fmla="*/ 4151871 w 6104238"/>
              <a:gd name="connsiteY2" fmla="*/ 895865 h 1008620"/>
              <a:gd name="connsiteX3" fmla="*/ 6104238 w 6104238"/>
              <a:gd name="connsiteY3" fmla="*/ 0 h 1008620"/>
              <a:gd name="connsiteX0" fmla="*/ 0 w 6147487"/>
              <a:gd name="connsiteY0" fmla="*/ 0 h 1014799"/>
              <a:gd name="connsiteX1" fmla="*/ 2069757 w 6147487"/>
              <a:gd name="connsiteY1" fmla="*/ 902042 h 1014799"/>
              <a:gd name="connsiteX2" fmla="*/ 4195120 w 6147487"/>
              <a:gd name="connsiteY2" fmla="*/ 902044 h 1014799"/>
              <a:gd name="connsiteX3" fmla="*/ 6147487 w 6147487"/>
              <a:gd name="connsiteY3" fmla="*/ 6179 h 1014799"/>
              <a:gd name="connsiteX0" fmla="*/ 0 w 6196914"/>
              <a:gd name="connsiteY0" fmla="*/ 18534 h 1034877"/>
              <a:gd name="connsiteX1" fmla="*/ 2069757 w 6196914"/>
              <a:gd name="connsiteY1" fmla="*/ 920576 h 1034877"/>
              <a:gd name="connsiteX2" fmla="*/ 4195120 w 6196914"/>
              <a:gd name="connsiteY2" fmla="*/ 920578 h 1034877"/>
              <a:gd name="connsiteX3" fmla="*/ 6196914 w 6196914"/>
              <a:gd name="connsiteY3" fmla="*/ 0 h 1034877"/>
              <a:gd name="connsiteX0" fmla="*/ 0 w 6196914"/>
              <a:gd name="connsiteY0" fmla="*/ 18534 h 920587"/>
              <a:gd name="connsiteX1" fmla="*/ 4195120 w 6196914"/>
              <a:gd name="connsiteY1" fmla="*/ 920578 h 920587"/>
              <a:gd name="connsiteX2" fmla="*/ 6196914 w 6196914"/>
              <a:gd name="connsiteY2" fmla="*/ 0 h 920587"/>
              <a:gd name="connsiteX0" fmla="*/ 0 w 6196914"/>
              <a:gd name="connsiteY0" fmla="*/ 18534 h 18534"/>
              <a:gd name="connsiteX1" fmla="*/ 6196914 w 6196914"/>
              <a:gd name="connsiteY1" fmla="*/ 0 h 18534"/>
              <a:gd name="connsiteX0" fmla="*/ 0 w 6196914"/>
              <a:gd name="connsiteY0" fmla="*/ 18534 h 18534"/>
              <a:gd name="connsiteX1" fmla="*/ 3028431 w 6196914"/>
              <a:gd name="connsiteY1" fmla="*/ 10501 h 18534"/>
              <a:gd name="connsiteX2" fmla="*/ 6196914 w 6196914"/>
              <a:gd name="connsiteY2" fmla="*/ 0 h 18534"/>
              <a:gd name="connsiteX0" fmla="*/ 0 w 6196914"/>
              <a:gd name="connsiteY0" fmla="*/ 20390 h 20390"/>
              <a:gd name="connsiteX1" fmla="*/ 3028431 w 6196914"/>
              <a:gd name="connsiteY1" fmla="*/ 12357 h 20390"/>
              <a:gd name="connsiteX2" fmla="*/ 4257928 w 6196914"/>
              <a:gd name="connsiteY2" fmla="*/ 0 h 20390"/>
              <a:gd name="connsiteX3" fmla="*/ 6196914 w 6196914"/>
              <a:gd name="connsiteY3" fmla="*/ 1856 h 20390"/>
              <a:gd name="connsiteX0" fmla="*/ 0 w 6196914"/>
              <a:gd name="connsiteY0" fmla="*/ 20390 h 20390"/>
              <a:gd name="connsiteX1" fmla="*/ 2052247 w 6196914"/>
              <a:gd name="connsiteY1" fmla="*/ 12357 h 20390"/>
              <a:gd name="connsiteX2" fmla="*/ 3028431 w 6196914"/>
              <a:gd name="connsiteY2" fmla="*/ 12357 h 20390"/>
              <a:gd name="connsiteX3" fmla="*/ 4257928 w 6196914"/>
              <a:gd name="connsiteY3" fmla="*/ 0 h 20390"/>
              <a:gd name="connsiteX4" fmla="*/ 6196914 w 6196914"/>
              <a:gd name="connsiteY4" fmla="*/ 1856 h 20390"/>
              <a:gd name="connsiteX0" fmla="*/ 0 w 6128952"/>
              <a:gd name="connsiteY0" fmla="*/ 0 h 912546"/>
              <a:gd name="connsiteX1" fmla="*/ 1984285 w 6128952"/>
              <a:gd name="connsiteY1" fmla="*/ 912546 h 912546"/>
              <a:gd name="connsiteX2" fmla="*/ 2960469 w 6128952"/>
              <a:gd name="connsiteY2" fmla="*/ 912546 h 912546"/>
              <a:gd name="connsiteX3" fmla="*/ 4189966 w 6128952"/>
              <a:gd name="connsiteY3" fmla="*/ 900189 h 912546"/>
              <a:gd name="connsiteX4" fmla="*/ 6128952 w 6128952"/>
              <a:gd name="connsiteY4" fmla="*/ 902045 h 912546"/>
              <a:gd name="connsiteX0" fmla="*/ 0 w 6122774"/>
              <a:gd name="connsiteY0" fmla="*/ 0 h 912546"/>
              <a:gd name="connsiteX1" fmla="*/ 1984285 w 6122774"/>
              <a:gd name="connsiteY1" fmla="*/ 912546 h 912546"/>
              <a:gd name="connsiteX2" fmla="*/ 2960469 w 6122774"/>
              <a:gd name="connsiteY2" fmla="*/ 912546 h 912546"/>
              <a:gd name="connsiteX3" fmla="*/ 4189966 w 6122774"/>
              <a:gd name="connsiteY3" fmla="*/ 900189 h 912546"/>
              <a:gd name="connsiteX4" fmla="*/ 6122774 w 6122774"/>
              <a:gd name="connsiteY4" fmla="*/ 2 h 9125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122774" h="912546">
                <a:moveTo>
                  <a:pt x="0" y="0"/>
                </a:moveTo>
                <a:lnTo>
                  <a:pt x="1984285" y="912546"/>
                </a:lnTo>
                <a:lnTo>
                  <a:pt x="2960469" y="912546"/>
                </a:lnTo>
                <a:lnTo>
                  <a:pt x="4189966" y="900189"/>
                </a:lnTo>
                <a:lnTo>
                  <a:pt x="6122774" y="2"/>
                </a:lnTo>
              </a:path>
            </a:pathLst>
          </a:custGeom>
          <a:noFill/>
          <a:ln w="38100">
            <a:solidFill>
              <a:srgbClr val="0070C0"/>
            </a:solidFill>
            <a:prstDash val="solid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2" name="Freihandform 31"/>
          <p:cNvSpPr/>
          <p:nvPr/>
        </p:nvSpPr>
        <p:spPr>
          <a:xfrm>
            <a:off x="1376465" y="4219831"/>
            <a:ext cx="6332838" cy="901343"/>
          </a:xfrm>
          <a:custGeom>
            <a:avLst/>
            <a:gdLst>
              <a:gd name="connsiteX0" fmla="*/ 0 w 4411362"/>
              <a:gd name="connsiteY0" fmla="*/ 24713 h 309005"/>
              <a:gd name="connsiteX1" fmla="*/ 2187146 w 4411362"/>
              <a:gd name="connsiteY1" fmla="*/ 308919 h 309005"/>
              <a:gd name="connsiteX2" fmla="*/ 4411362 w 4411362"/>
              <a:gd name="connsiteY2" fmla="*/ 0 h 309005"/>
              <a:gd name="connsiteX0" fmla="*/ 0 w 3639065"/>
              <a:gd name="connsiteY0" fmla="*/ 1587843 h 1600209"/>
              <a:gd name="connsiteX1" fmla="*/ 1414849 w 3639065"/>
              <a:gd name="connsiteY1" fmla="*/ 308919 h 1600209"/>
              <a:gd name="connsiteX2" fmla="*/ 3639065 w 3639065"/>
              <a:gd name="connsiteY2" fmla="*/ 0 h 1600209"/>
              <a:gd name="connsiteX0" fmla="*/ 0 w 3639065"/>
              <a:gd name="connsiteY0" fmla="*/ 1587843 h 2539376"/>
              <a:gd name="connsiteX1" fmla="*/ 3002692 w 3639065"/>
              <a:gd name="connsiteY1" fmla="*/ 2496065 h 2539376"/>
              <a:gd name="connsiteX2" fmla="*/ 3639065 w 3639065"/>
              <a:gd name="connsiteY2" fmla="*/ 0 h 2539376"/>
              <a:gd name="connsiteX0" fmla="*/ 0 w 6079525"/>
              <a:gd name="connsiteY0" fmla="*/ 6178 h 914401"/>
              <a:gd name="connsiteX1" fmla="*/ 3002692 w 6079525"/>
              <a:gd name="connsiteY1" fmla="*/ 914400 h 914401"/>
              <a:gd name="connsiteX2" fmla="*/ 6079525 w 6079525"/>
              <a:gd name="connsiteY2" fmla="*/ 0 h 914401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85340"/>
              <a:gd name="connsiteX1" fmla="*/ 2230394 w 6104238"/>
              <a:gd name="connsiteY1" fmla="*/ 809365 h 985340"/>
              <a:gd name="connsiteX2" fmla="*/ 3002692 w 6104238"/>
              <a:gd name="connsiteY2" fmla="*/ 920578 h 985340"/>
              <a:gd name="connsiteX3" fmla="*/ 6104238 w 6104238"/>
              <a:gd name="connsiteY3" fmla="*/ 0 h 985340"/>
              <a:gd name="connsiteX0" fmla="*/ 0 w 6104238"/>
              <a:gd name="connsiteY0" fmla="*/ 12356 h 1038378"/>
              <a:gd name="connsiteX1" fmla="*/ 2020329 w 6104238"/>
              <a:gd name="connsiteY1" fmla="*/ 926755 h 1038378"/>
              <a:gd name="connsiteX2" fmla="*/ 3002692 w 6104238"/>
              <a:gd name="connsiteY2" fmla="*/ 920578 h 1038378"/>
              <a:gd name="connsiteX3" fmla="*/ 6104238 w 6104238"/>
              <a:gd name="connsiteY3" fmla="*/ 0 h 1038378"/>
              <a:gd name="connsiteX0" fmla="*/ 0 w 6104238"/>
              <a:gd name="connsiteY0" fmla="*/ 12356 h 1027046"/>
              <a:gd name="connsiteX1" fmla="*/ 2020329 w 6104238"/>
              <a:gd name="connsiteY1" fmla="*/ 926755 h 1027046"/>
              <a:gd name="connsiteX2" fmla="*/ 4151871 w 6104238"/>
              <a:gd name="connsiteY2" fmla="*/ 895865 h 1027046"/>
              <a:gd name="connsiteX3" fmla="*/ 6104238 w 6104238"/>
              <a:gd name="connsiteY3" fmla="*/ 0 h 1027046"/>
              <a:gd name="connsiteX0" fmla="*/ 0 w 6104238"/>
              <a:gd name="connsiteY0" fmla="*/ 12356 h 1008620"/>
              <a:gd name="connsiteX1" fmla="*/ 2026508 w 6104238"/>
              <a:gd name="connsiteY1" fmla="*/ 895863 h 1008620"/>
              <a:gd name="connsiteX2" fmla="*/ 4151871 w 6104238"/>
              <a:gd name="connsiteY2" fmla="*/ 895865 h 1008620"/>
              <a:gd name="connsiteX3" fmla="*/ 6104238 w 6104238"/>
              <a:gd name="connsiteY3" fmla="*/ 0 h 1008620"/>
              <a:gd name="connsiteX0" fmla="*/ 0 w 6147487"/>
              <a:gd name="connsiteY0" fmla="*/ 0 h 1014799"/>
              <a:gd name="connsiteX1" fmla="*/ 2069757 w 6147487"/>
              <a:gd name="connsiteY1" fmla="*/ 902042 h 1014799"/>
              <a:gd name="connsiteX2" fmla="*/ 4195120 w 6147487"/>
              <a:gd name="connsiteY2" fmla="*/ 902044 h 1014799"/>
              <a:gd name="connsiteX3" fmla="*/ 6147487 w 6147487"/>
              <a:gd name="connsiteY3" fmla="*/ 6179 h 1014799"/>
              <a:gd name="connsiteX0" fmla="*/ 0 w 6196914"/>
              <a:gd name="connsiteY0" fmla="*/ 18534 h 1034877"/>
              <a:gd name="connsiteX1" fmla="*/ 2069757 w 6196914"/>
              <a:gd name="connsiteY1" fmla="*/ 920576 h 1034877"/>
              <a:gd name="connsiteX2" fmla="*/ 4195120 w 6196914"/>
              <a:gd name="connsiteY2" fmla="*/ 920578 h 1034877"/>
              <a:gd name="connsiteX3" fmla="*/ 6196914 w 6196914"/>
              <a:gd name="connsiteY3" fmla="*/ 0 h 1034877"/>
              <a:gd name="connsiteX0" fmla="*/ 0 w 6196914"/>
              <a:gd name="connsiteY0" fmla="*/ 18534 h 920587"/>
              <a:gd name="connsiteX1" fmla="*/ 4195120 w 6196914"/>
              <a:gd name="connsiteY1" fmla="*/ 920578 h 920587"/>
              <a:gd name="connsiteX2" fmla="*/ 6196914 w 6196914"/>
              <a:gd name="connsiteY2" fmla="*/ 0 h 920587"/>
              <a:gd name="connsiteX0" fmla="*/ 0 w 6196914"/>
              <a:gd name="connsiteY0" fmla="*/ 18534 h 18534"/>
              <a:gd name="connsiteX1" fmla="*/ 6196914 w 6196914"/>
              <a:gd name="connsiteY1" fmla="*/ 0 h 18534"/>
              <a:gd name="connsiteX0" fmla="*/ 0 w 6196914"/>
              <a:gd name="connsiteY0" fmla="*/ 18534 h 18534"/>
              <a:gd name="connsiteX1" fmla="*/ 3115216 w 6196914"/>
              <a:gd name="connsiteY1" fmla="*/ 13057 h 18534"/>
              <a:gd name="connsiteX2" fmla="*/ 6196914 w 6196914"/>
              <a:gd name="connsiteY2" fmla="*/ 0 h 18534"/>
              <a:gd name="connsiteX0" fmla="*/ 0 w 6196914"/>
              <a:gd name="connsiteY0" fmla="*/ 24013 h 24013"/>
              <a:gd name="connsiteX1" fmla="*/ 3115216 w 6196914"/>
              <a:gd name="connsiteY1" fmla="*/ 18536 h 24013"/>
              <a:gd name="connsiteX2" fmla="*/ 4412675 w 6196914"/>
              <a:gd name="connsiteY2" fmla="*/ 0 h 24013"/>
              <a:gd name="connsiteX3" fmla="*/ 6196914 w 6196914"/>
              <a:gd name="connsiteY3" fmla="*/ 5479 h 24013"/>
              <a:gd name="connsiteX0" fmla="*/ 0 w 6252519"/>
              <a:gd name="connsiteY0" fmla="*/ 24013 h 851917"/>
              <a:gd name="connsiteX1" fmla="*/ 3115216 w 6252519"/>
              <a:gd name="connsiteY1" fmla="*/ 18536 h 851917"/>
              <a:gd name="connsiteX2" fmla="*/ 4412675 w 6252519"/>
              <a:gd name="connsiteY2" fmla="*/ 0 h 851917"/>
              <a:gd name="connsiteX3" fmla="*/ 6252519 w 6252519"/>
              <a:gd name="connsiteY3" fmla="*/ 851917 h 851917"/>
              <a:gd name="connsiteX0" fmla="*/ 0 w 6252519"/>
              <a:gd name="connsiteY0" fmla="*/ 24013 h 851917"/>
              <a:gd name="connsiteX1" fmla="*/ 1669475 w 6252519"/>
              <a:gd name="connsiteY1" fmla="*/ 24715 h 851917"/>
              <a:gd name="connsiteX2" fmla="*/ 3115216 w 6252519"/>
              <a:gd name="connsiteY2" fmla="*/ 18536 h 851917"/>
              <a:gd name="connsiteX3" fmla="*/ 4412675 w 6252519"/>
              <a:gd name="connsiteY3" fmla="*/ 0 h 851917"/>
              <a:gd name="connsiteX4" fmla="*/ 6252519 w 6252519"/>
              <a:gd name="connsiteY4" fmla="*/ 851917 h 851917"/>
              <a:gd name="connsiteX0" fmla="*/ 0 w 6332838"/>
              <a:gd name="connsiteY0" fmla="*/ 901343 h 901343"/>
              <a:gd name="connsiteX1" fmla="*/ 1749794 w 6332838"/>
              <a:gd name="connsiteY1" fmla="*/ 24715 h 901343"/>
              <a:gd name="connsiteX2" fmla="*/ 3195535 w 6332838"/>
              <a:gd name="connsiteY2" fmla="*/ 18536 h 901343"/>
              <a:gd name="connsiteX3" fmla="*/ 4492994 w 6332838"/>
              <a:gd name="connsiteY3" fmla="*/ 0 h 901343"/>
              <a:gd name="connsiteX4" fmla="*/ 6332838 w 6332838"/>
              <a:gd name="connsiteY4" fmla="*/ 851917 h 9013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332838" h="901343">
                <a:moveTo>
                  <a:pt x="0" y="901343"/>
                </a:moveTo>
                <a:lnTo>
                  <a:pt x="1749794" y="24715"/>
                </a:lnTo>
                <a:lnTo>
                  <a:pt x="3195535" y="18536"/>
                </a:lnTo>
                <a:lnTo>
                  <a:pt x="4492994" y="0"/>
                </a:lnTo>
                <a:lnTo>
                  <a:pt x="6332838" y="851917"/>
                </a:lnTo>
              </a:path>
            </a:pathLst>
          </a:custGeom>
          <a:noFill/>
          <a:ln w="38100">
            <a:solidFill>
              <a:srgbClr val="00B050"/>
            </a:solidFill>
            <a:prstDash val="solid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7" name="Freihandform 36"/>
          <p:cNvSpPr/>
          <p:nvPr/>
        </p:nvSpPr>
        <p:spPr>
          <a:xfrm>
            <a:off x="1423828" y="3981427"/>
            <a:ext cx="6196914" cy="18534"/>
          </a:xfrm>
          <a:custGeom>
            <a:avLst/>
            <a:gdLst>
              <a:gd name="connsiteX0" fmla="*/ 0 w 4411362"/>
              <a:gd name="connsiteY0" fmla="*/ 24713 h 309005"/>
              <a:gd name="connsiteX1" fmla="*/ 2187146 w 4411362"/>
              <a:gd name="connsiteY1" fmla="*/ 308919 h 309005"/>
              <a:gd name="connsiteX2" fmla="*/ 4411362 w 4411362"/>
              <a:gd name="connsiteY2" fmla="*/ 0 h 309005"/>
              <a:gd name="connsiteX0" fmla="*/ 0 w 3639065"/>
              <a:gd name="connsiteY0" fmla="*/ 1587843 h 1600209"/>
              <a:gd name="connsiteX1" fmla="*/ 1414849 w 3639065"/>
              <a:gd name="connsiteY1" fmla="*/ 308919 h 1600209"/>
              <a:gd name="connsiteX2" fmla="*/ 3639065 w 3639065"/>
              <a:gd name="connsiteY2" fmla="*/ 0 h 1600209"/>
              <a:gd name="connsiteX0" fmla="*/ 0 w 3639065"/>
              <a:gd name="connsiteY0" fmla="*/ 1587843 h 2539376"/>
              <a:gd name="connsiteX1" fmla="*/ 3002692 w 3639065"/>
              <a:gd name="connsiteY1" fmla="*/ 2496065 h 2539376"/>
              <a:gd name="connsiteX2" fmla="*/ 3639065 w 3639065"/>
              <a:gd name="connsiteY2" fmla="*/ 0 h 2539376"/>
              <a:gd name="connsiteX0" fmla="*/ 0 w 6079525"/>
              <a:gd name="connsiteY0" fmla="*/ 6178 h 914401"/>
              <a:gd name="connsiteX1" fmla="*/ 3002692 w 6079525"/>
              <a:gd name="connsiteY1" fmla="*/ 914400 h 914401"/>
              <a:gd name="connsiteX2" fmla="*/ 6079525 w 6079525"/>
              <a:gd name="connsiteY2" fmla="*/ 0 h 914401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85340"/>
              <a:gd name="connsiteX1" fmla="*/ 2230394 w 6104238"/>
              <a:gd name="connsiteY1" fmla="*/ 809365 h 985340"/>
              <a:gd name="connsiteX2" fmla="*/ 3002692 w 6104238"/>
              <a:gd name="connsiteY2" fmla="*/ 920578 h 985340"/>
              <a:gd name="connsiteX3" fmla="*/ 6104238 w 6104238"/>
              <a:gd name="connsiteY3" fmla="*/ 0 h 985340"/>
              <a:gd name="connsiteX0" fmla="*/ 0 w 6104238"/>
              <a:gd name="connsiteY0" fmla="*/ 12356 h 1038378"/>
              <a:gd name="connsiteX1" fmla="*/ 2020329 w 6104238"/>
              <a:gd name="connsiteY1" fmla="*/ 926755 h 1038378"/>
              <a:gd name="connsiteX2" fmla="*/ 3002692 w 6104238"/>
              <a:gd name="connsiteY2" fmla="*/ 920578 h 1038378"/>
              <a:gd name="connsiteX3" fmla="*/ 6104238 w 6104238"/>
              <a:gd name="connsiteY3" fmla="*/ 0 h 1038378"/>
              <a:gd name="connsiteX0" fmla="*/ 0 w 6104238"/>
              <a:gd name="connsiteY0" fmla="*/ 12356 h 1027046"/>
              <a:gd name="connsiteX1" fmla="*/ 2020329 w 6104238"/>
              <a:gd name="connsiteY1" fmla="*/ 926755 h 1027046"/>
              <a:gd name="connsiteX2" fmla="*/ 4151871 w 6104238"/>
              <a:gd name="connsiteY2" fmla="*/ 895865 h 1027046"/>
              <a:gd name="connsiteX3" fmla="*/ 6104238 w 6104238"/>
              <a:gd name="connsiteY3" fmla="*/ 0 h 1027046"/>
              <a:gd name="connsiteX0" fmla="*/ 0 w 6104238"/>
              <a:gd name="connsiteY0" fmla="*/ 12356 h 1008620"/>
              <a:gd name="connsiteX1" fmla="*/ 2026508 w 6104238"/>
              <a:gd name="connsiteY1" fmla="*/ 895863 h 1008620"/>
              <a:gd name="connsiteX2" fmla="*/ 4151871 w 6104238"/>
              <a:gd name="connsiteY2" fmla="*/ 895865 h 1008620"/>
              <a:gd name="connsiteX3" fmla="*/ 6104238 w 6104238"/>
              <a:gd name="connsiteY3" fmla="*/ 0 h 1008620"/>
              <a:gd name="connsiteX0" fmla="*/ 0 w 6147487"/>
              <a:gd name="connsiteY0" fmla="*/ 0 h 1014799"/>
              <a:gd name="connsiteX1" fmla="*/ 2069757 w 6147487"/>
              <a:gd name="connsiteY1" fmla="*/ 902042 h 1014799"/>
              <a:gd name="connsiteX2" fmla="*/ 4195120 w 6147487"/>
              <a:gd name="connsiteY2" fmla="*/ 902044 h 1014799"/>
              <a:gd name="connsiteX3" fmla="*/ 6147487 w 6147487"/>
              <a:gd name="connsiteY3" fmla="*/ 6179 h 1014799"/>
              <a:gd name="connsiteX0" fmla="*/ 0 w 6196914"/>
              <a:gd name="connsiteY0" fmla="*/ 18534 h 1034877"/>
              <a:gd name="connsiteX1" fmla="*/ 2069757 w 6196914"/>
              <a:gd name="connsiteY1" fmla="*/ 920576 h 1034877"/>
              <a:gd name="connsiteX2" fmla="*/ 4195120 w 6196914"/>
              <a:gd name="connsiteY2" fmla="*/ 920578 h 1034877"/>
              <a:gd name="connsiteX3" fmla="*/ 6196914 w 6196914"/>
              <a:gd name="connsiteY3" fmla="*/ 0 h 1034877"/>
              <a:gd name="connsiteX0" fmla="*/ 0 w 6196914"/>
              <a:gd name="connsiteY0" fmla="*/ 18534 h 920587"/>
              <a:gd name="connsiteX1" fmla="*/ 4195120 w 6196914"/>
              <a:gd name="connsiteY1" fmla="*/ 920578 h 920587"/>
              <a:gd name="connsiteX2" fmla="*/ 6196914 w 6196914"/>
              <a:gd name="connsiteY2" fmla="*/ 0 h 920587"/>
              <a:gd name="connsiteX0" fmla="*/ 0 w 6196914"/>
              <a:gd name="connsiteY0" fmla="*/ 18534 h 18534"/>
              <a:gd name="connsiteX1" fmla="*/ 6196914 w 6196914"/>
              <a:gd name="connsiteY1" fmla="*/ 0 h 18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196914" h="18534">
                <a:moveTo>
                  <a:pt x="0" y="18534"/>
                </a:moveTo>
                <a:lnTo>
                  <a:pt x="6196914" y="0"/>
                </a:lnTo>
              </a:path>
            </a:pathLst>
          </a:custGeom>
          <a:noFill/>
          <a:ln w="19050">
            <a:solidFill>
              <a:srgbClr val="0070C0"/>
            </a:solidFill>
            <a:prstDash val="sysDot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8" name="Freihandform 37"/>
          <p:cNvSpPr/>
          <p:nvPr/>
        </p:nvSpPr>
        <p:spPr>
          <a:xfrm>
            <a:off x="1425943" y="5418141"/>
            <a:ext cx="6196914" cy="18534"/>
          </a:xfrm>
          <a:custGeom>
            <a:avLst/>
            <a:gdLst>
              <a:gd name="connsiteX0" fmla="*/ 0 w 4411362"/>
              <a:gd name="connsiteY0" fmla="*/ 24713 h 309005"/>
              <a:gd name="connsiteX1" fmla="*/ 2187146 w 4411362"/>
              <a:gd name="connsiteY1" fmla="*/ 308919 h 309005"/>
              <a:gd name="connsiteX2" fmla="*/ 4411362 w 4411362"/>
              <a:gd name="connsiteY2" fmla="*/ 0 h 309005"/>
              <a:gd name="connsiteX0" fmla="*/ 0 w 3639065"/>
              <a:gd name="connsiteY0" fmla="*/ 1587843 h 1600209"/>
              <a:gd name="connsiteX1" fmla="*/ 1414849 w 3639065"/>
              <a:gd name="connsiteY1" fmla="*/ 308919 h 1600209"/>
              <a:gd name="connsiteX2" fmla="*/ 3639065 w 3639065"/>
              <a:gd name="connsiteY2" fmla="*/ 0 h 1600209"/>
              <a:gd name="connsiteX0" fmla="*/ 0 w 3639065"/>
              <a:gd name="connsiteY0" fmla="*/ 1587843 h 2539376"/>
              <a:gd name="connsiteX1" fmla="*/ 3002692 w 3639065"/>
              <a:gd name="connsiteY1" fmla="*/ 2496065 h 2539376"/>
              <a:gd name="connsiteX2" fmla="*/ 3639065 w 3639065"/>
              <a:gd name="connsiteY2" fmla="*/ 0 h 2539376"/>
              <a:gd name="connsiteX0" fmla="*/ 0 w 6079525"/>
              <a:gd name="connsiteY0" fmla="*/ 6178 h 914401"/>
              <a:gd name="connsiteX1" fmla="*/ 3002692 w 6079525"/>
              <a:gd name="connsiteY1" fmla="*/ 914400 h 914401"/>
              <a:gd name="connsiteX2" fmla="*/ 6079525 w 6079525"/>
              <a:gd name="connsiteY2" fmla="*/ 0 h 914401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85340"/>
              <a:gd name="connsiteX1" fmla="*/ 2230394 w 6104238"/>
              <a:gd name="connsiteY1" fmla="*/ 809365 h 985340"/>
              <a:gd name="connsiteX2" fmla="*/ 3002692 w 6104238"/>
              <a:gd name="connsiteY2" fmla="*/ 920578 h 985340"/>
              <a:gd name="connsiteX3" fmla="*/ 6104238 w 6104238"/>
              <a:gd name="connsiteY3" fmla="*/ 0 h 985340"/>
              <a:gd name="connsiteX0" fmla="*/ 0 w 6104238"/>
              <a:gd name="connsiteY0" fmla="*/ 12356 h 1038378"/>
              <a:gd name="connsiteX1" fmla="*/ 2020329 w 6104238"/>
              <a:gd name="connsiteY1" fmla="*/ 926755 h 1038378"/>
              <a:gd name="connsiteX2" fmla="*/ 3002692 w 6104238"/>
              <a:gd name="connsiteY2" fmla="*/ 920578 h 1038378"/>
              <a:gd name="connsiteX3" fmla="*/ 6104238 w 6104238"/>
              <a:gd name="connsiteY3" fmla="*/ 0 h 1038378"/>
              <a:gd name="connsiteX0" fmla="*/ 0 w 6104238"/>
              <a:gd name="connsiteY0" fmla="*/ 12356 h 1027046"/>
              <a:gd name="connsiteX1" fmla="*/ 2020329 w 6104238"/>
              <a:gd name="connsiteY1" fmla="*/ 926755 h 1027046"/>
              <a:gd name="connsiteX2" fmla="*/ 4151871 w 6104238"/>
              <a:gd name="connsiteY2" fmla="*/ 895865 h 1027046"/>
              <a:gd name="connsiteX3" fmla="*/ 6104238 w 6104238"/>
              <a:gd name="connsiteY3" fmla="*/ 0 h 1027046"/>
              <a:gd name="connsiteX0" fmla="*/ 0 w 6104238"/>
              <a:gd name="connsiteY0" fmla="*/ 12356 h 1008620"/>
              <a:gd name="connsiteX1" fmla="*/ 2026508 w 6104238"/>
              <a:gd name="connsiteY1" fmla="*/ 895863 h 1008620"/>
              <a:gd name="connsiteX2" fmla="*/ 4151871 w 6104238"/>
              <a:gd name="connsiteY2" fmla="*/ 895865 h 1008620"/>
              <a:gd name="connsiteX3" fmla="*/ 6104238 w 6104238"/>
              <a:gd name="connsiteY3" fmla="*/ 0 h 1008620"/>
              <a:gd name="connsiteX0" fmla="*/ 0 w 6147487"/>
              <a:gd name="connsiteY0" fmla="*/ 0 h 1014799"/>
              <a:gd name="connsiteX1" fmla="*/ 2069757 w 6147487"/>
              <a:gd name="connsiteY1" fmla="*/ 902042 h 1014799"/>
              <a:gd name="connsiteX2" fmla="*/ 4195120 w 6147487"/>
              <a:gd name="connsiteY2" fmla="*/ 902044 h 1014799"/>
              <a:gd name="connsiteX3" fmla="*/ 6147487 w 6147487"/>
              <a:gd name="connsiteY3" fmla="*/ 6179 h 1014799"/>
              <a:gd name="connsiteX0" fmla="*/ 0 w 6196914"/>
              <a:gd name="connsiteY0" fmla="*/ 18534 h 1034877"/>
              <a:gd name="connsiteX1" fmla="*/ 2069757 w 6196914"/>
              <a:gd name="connsiteY1" fmla="*/ 920576 h 1034877"/>
              <a:gd name="connsiteX2" fmla="*/ 4195120 w 6196914"/>
              <a:gd name="connsiteY2" fmla="*/ 920578 h 1034877"/>
              <a:gd name="connsiteX3" fmla="*/ 6196914 w 6196914"/>
              <a:gd name="connsiteY3" fmla="*/ 0 h 1034877"/>
              <a:gd name="connsiteX0" fmla="*/ 0 w 6196914"/>
              <a:gd name="connsiteY0" fmla="*/ 18534 h 920587"/>
              <a:gd name="connsiteX1" fmla="*/ 4195120 w 6196914"/>
              <a:gd name="connsiteY1" fmla="*/ 920578 h 920587"/>
              <a:gd name="connsiteX2" fmla="*/ 6196914 w 6196914"/>
              <a:gd name="connsiteY2" fmla="*/ 0 h 920587"/>
              <a:gd name="connsiteX0" fmla="*/ 0 w 6196914"/>
              <a:gd name="connsiteY0" fmla="*/ 18534 h 18534"/>
              <a:gd name="connsiteX1" fmla="*/ 6196914 w 6196914"/>
              <a:gd name="connsiteY1" fmla="*/ 0 h 18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196914" h="18534">
                <a:moveTo>
                  <a:pt x="0" y="18534"/>
                </a:moveTo>
                <a:lnTo>
                  <a:pt x="6196914" y="0"/>
                </a:lnTo>
              </a:path>
            </a:pathLst>
          </a:custGeom>
          <a:noFill/>
          <a:ln w="19050">
            <a:solidFill>
              <a:srgbClr val="00B050"/>
            </a:solidFill>
            <a:prstDash val="sysDot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9" name="Oval 19"/>
          <p:cNvSpPr/>
          <p:nvPr/>
        </p:nvSpPr>
        <p:spPr>
          <a:xfrm>
            <a:off x="899592" y="5085184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B05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35" name="Rechteck 34"/>
          <p:cNvSpPr/>
          <p:nvPr/>
        </p:nvSpPr>
        <p:spPr>
          <a:xfrm>
            <a:off x="3634147" y="3198168"/>
            <a:ext cx="190359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lvl="1"/>
            <a:r>
              <a:rPr lang="en-US" sz="2400" b="1" i="1" dirty="0"/>
              <a:t>Update 1 of 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6" name="Ovale Legende 35"/>
              <p:cNvSpPr/>
              <p:nvPr/>
            </p:nvSpPr>
            <p:spPr>
              <a:xfrm>
                <a:off x="3968352" y="4262025"/>
                <a:ext cx="936104" cy="392907"/>
              </a:xfrm>
              <a:prstGeom prst="wedgeEllipseCallout">
                <a:avLst>
                  <a:gd name="adj1" fmla="val -34460"/>
                  <a:gd name="adj2" fmla="val -114465"/>
                </a:avLst>
              </a:prstGeom>
              <a:solidFill>
                <a:schemeClr val="bg1"/>
              </a:solidFill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1</m:t>
                      </m:r>
                      <m:r>
                        <a:rPr lang="en-US" sz="200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/3</m:t>
                      </m:r>
                    </m:oMath>
                  </m:oMathPara>
                </a14:m>
                <a:endParaRPr lang="de-DE" sz="2000" b="1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36" name="Ovale Legende 3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68352" y="4262025"/>
                <a:ext cx="936104" cy="392907"/>
              </a:xfrm>
              <a:prstGeom prst="wedgeEllipseCallout">
                <a:avLst>
                  <a:gd name="adj1" fmla="val -34460"/>
                  <a:gd name="adj2" fmla="val -114465"/>
                </a:avLst>
              </a:prstGeom>
              <a:blipFill>
                <a:blip r:embed="rId4"/>
                <a:stretch>
                  <a:fillRect b="-6250"/>
                </a:stretch>
              </a:blipFill>
              <a:ln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Ovale Legende 40"/>
              <p:cNvSpPr/>
              <p:nvPr/>
            </p:nvSpPr>
            <p:spPr>
              <a:xfrm>
                <a:off x="4436404" y="5691700"/>
                <a:ext cx="936104" cy="392907"/>
              </a:xfrm>
              <a:prstGeom prst="wedgeEllipseCallout">
                <a:avLst>
                  <a:gd name="adj1" fmla="val -34460"/>
                  <a:gd name="adj2" fmla="val -114465"/>
                </a:avLst>
              </a:prstGeom>
              <a:solidFill>
                <a:schemeClr val="bg1"/>
              </a:solidFill>
              <a:ln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1</m:t>
                      </m:r>
                      <m:r>
                        <a:rPr lang="en-US" sz="200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/3</m:t>
                      </m:r>
                    </m:oMath>
                  </m:oMathPara>
                </a14:m>
                <a:endParaRPr lang="de-DE" sz="2000" b="1" dirty="0">
                  <a:solidFill>
                    <a:srgbClr val="00B050"/>
                  </a:solidFill>
                </a:endParaRPr>
              </a:p>
            </p:txBody>
          </p:sp>
        </mc:Choice>
        <mc:Fallback xmlns="">
          <p:sp>
            <p:nvSpPr>
              <p:cNvPr id="41" name="Ovale Legende 4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36404" y="5691700"/>
                <a:ext cx="936104" cy="392907"/>
              </a:xfrm>
              <a:prstGeom prst="wedgeEllipseCallout">
                <a:avLst>
                  <a:gd name="adj1" fmla="val -34460"/>
                  <a:gd name="adj2" fmla="val -114465"/>
                </a:avLst>
              </a:prstGeom>
              <a:blipFill>
                <a:blip r:embed="rId5"/>
                <a:stretch>
                  <a:fillRect b="-6306"/>
                </a:stretch>
              </a:blipFill>
              <a:ln>
                <a:solidFill>
                  <a:srgbClr val="00B050"/>
                </a:solidFill>
              </a:ln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1735745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Consistent Migration of Flows</a:t>
            </a:r>
            <a:endParaRPr lang="de-DE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Inhaltsplatzhalt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US" sz="2800" dirty="0"/>
                  <a:t>Approach of </a:t>
                </a:r>
                <a:r>
                  <a:rPr lang="en-US" sz="2800" i="1" dirty="0"/>
                  <a:t>SWAN</a:t>
                </a:r>
                <a:r>
                  <a:rPr lang="en-US" sz="2800" dirty="0"/>
                  <a:t>: use slack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en-US" sz="2400" i="1" dirty="0"/>
                  <a:t>   </a:t>
                </a:r>
                <a:r>
                  <a:rPr lang="en-US" sz="2400" dirty="0"/>
                  <a:t>(i.e., </a:t>
                </a:r>
                <a:r>
                  <a:rPr lang="en-US" sz="2400" b="1" dirty="0"/>
                  <a:t>%</a:t>
                </a:r>
                <a:r>
                  <a:rPr lang="en-US" sz="2400" dirty="0"/>
                  <a:t>)</a:t>
                </a:r>
                <a:endParaRPr lang="en-US" sz="2400" i="1" dirty="0"/>
              </a:p>
              <a:p>
                <a:pPr marL="457200" lvl="1" indent="0">
                  <a:buNone/>
                </a:pPr>
                <a:r>
                  <a:rPr lang="en-US" sz="2400" dirty="0"/>
                  <a:t>Here </a:t>
                </a:r>
                <a14:m>
                  <m:oMath xmlns:m="http://schemas.openxmlformats.org/officeDocument/2006/math">
                    <m:r>
                      <a:rPr lang="en-US" sz="2400" i="1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=1/3</m:t>
                    </m:r>
                  </m:oMath>
                </a14:m>
                <a:endParaRPr lang="en-US" sz="2000" i="1" dirty="0"/>
              </a:p>
              <a:p>
                <a:pPr marL="457200" lvl="1" indent="0">
                  <a:buNone/>
                </a:pPr>
                <a:r>
                  <a:rPr lang="en-US" sz="2400" dirty="0"/>
                  <a:t>Move slack </a:t>
                </a:r>
                <a14:m>
                  <m:oMath xmlns:m="http://schemas.openxmlformats.org/officeDocument/2006/math">
                    <m:r>
                      <a:rPr lang="en-US" sz="2400" i="1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en-US" sz="2400" dirty="0"/>
                  <a:t> </a:t>
                </a:r>
                <a14:m>
                  <m:oMath xmlns:m="http://schemas.openxmlformats.org/officeDocument/2006/math">
                    <m:r>
                      <a:rPr lang="en-US" sz="24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⇛</m:t>
                    </m:r>
                  </m:oMath>
                </a14:m>
                <a:r>
                  <a:rPr lang="en-US" sz="2400" dirty="0"/>
                  <a:t> </a:t>
                </a:r>
                <a14:m>
                  <m:oMath xmlns:m="http://schemas.openxmlformats.org/officeDocument/2006/math">
                    <m:d>
                      <m:dPr>
                        <m:begChr m:val="⌈"/>
                        <m:endChr m:val="⌉"/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1/</m:t>
                        </m:r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d>
                    <m:r>
                      <a:rPr lang="en-US" sz="2400" i="1">
                        <a:latin typeface="Cambria Math" panose="02040503050406030204" pitchFamily="18" charset="0"/>
                      </a:rPr>
                      <m:t>−1</m:t>
                    </m:r>
                  </m:oMath>
                </a14:m>
                <a:r>
                  <a:rPr lang="en-US" sz="2400" dirty="0"/>
                  <a:t> staged partial moves</a:t>
                </a:r>
              </a:p>
              <a:p>
                <a:pPr lvl="1"/>
                <a:endParaRPr lang="en-US" sz="2400" dirty="0"/>
              </a:p>
              <a:p>
                <a:pPr lvl="1"/>
                <a:endParaRPr lang="en-US" sz="2400" dirty="0"/>
              </a:p>
              <a:p>
                <a:pPr lvl="1"/>
                <a:endParaRPr lang="en-US" sz="2400" dirty="0"/>
              </a:p>
              <a:p>
                <a:pPr marL="0" indent="0">
                  <a:buNone/>
                </a:pPr>
                <a:endParaRPr lang="en-US" sz="2800" dirty="0"/>
              </a:p>
            </p:txBody>
          </p:sp>
        </mc:Choice>
        <mc:Fallback xmlns="">
          <p:sp>
            <p:nvSpPr>
              <p:cNvPr id="3" name="Inhaltsplatzhalt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3"/>
                <a:stretch>
                  <a:fillRect l="-1481" t="-1348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Oval 19"/>
          <p:cNvSpPr/>
          <p:nvPr/>
        </p:nvSpPr>
        <p:spPr>
          <a:xfrm>
            <a:off x="3131840" y="5085184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5" name="Oval 19"/>
          <p:cNvSpPr/>
          <p:nvPr/>
        </p:nvSpPr>
        <p:spPr>
          <a:xfrm>
            <a:off x="5364088" y="5085184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6" name="Oval 19"/>
          <p:cNvSpPr/>
          <p:nvPr/>
        </p:nvSpPr>
        <p:spPr>
          <a:xfrm>
            <a:off x="3131840" y="3861048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7" name="Oval 19"/>
          <p:cNvSpPr/>
          <p:nvPr/>
        </p:nvSpPr>
        <p:spPr>
          <a:xfrm>
            <a:off x="5364088" y="3861048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cxnSp>
        <p:nvCxnSpPr>
          <p:cNvPr id="8" name="Gerade Verbindung mit Pfeil 7"/>
          <p:cNvCxnSpPr>
            <a:stCxn id="9" idx="6"/>
            <a:endCxn id="4" idx="2"/>
          </p:cNvCxnSpPr>
          <p:nvPr/>
        </p:nvCxnSpPr>
        <p:spPr>
          <a:xfrm>
            <a:off x="1480336" y="5338249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Gerade Verbindung mit Pfeil 9"/>
          <p:cNvCxnSpPr>
            <a:stCxn id="18" idx="6"/>
            <a:endCxn id="6" idx="2"/>
          </p:cNvCxnSpPr>
          <p:nvPr/>
        </p:nvCxnSpPr>
        <p:spPr>
          <a:xfrm>
            <a:off x="1480336" y="4114113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Gerade Verbindung mit Pfeil 10"/>
          <p:cNvCxnSpPr>
            <a:stCxn id="4" idx="6"/>
            <a:endCxn id="5" idx="2"/>
          </p:cNvCxnSpPr>
          <p:nvPr/>
        </p:nvCxnSpPr>
        <p:spPr>
          <a:xfrm>
            <a:off x="3712584" y="5338249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Gerade Verbindung mit Pfeil 11"/>
          <p:cNvCxnSpPr>
            <a:stCxn id="6" idx="6"/>
            <a:endCxn id="7" idx="2"/>
          </p:cNvCxnSpPr>
          <p:nvPr/>
        </p:nvCxnSpPr>
        <p:spPr>
          <a:xfrm>
            <a:off x="3712584" y="4114113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Gerade Verbindung mit Pfeil 12"/>
          <p:cNvCxnSpPr>
            <a:stCxn id="7" idx="6"/>
            <a:endCxn id="19" idx="2"/>
          </p:cNvCxnSpPr>
          <p:nvPr/>
        </p:nvCxnSpPr>
        <p:spPr>
          <a:xfrm>
            <a:off x="5944832" y="4114113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Gerade Verbindung mit Pfeil 13"/>
          <p:cNvCxnSpPr>
            <a:stCxn id="5" idx="6"/>
            <a:endCxn id="17" idx="2"/>
          </p:cNvCxnSpPr>
          <p:nvPr/>
        </p:nvCxnSpPr>
        <p:spPr>
          <a:xfrm>
            <a:off x="5944832" y="5338249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Gerade Verbindung mit Pfeil 14"/>
          <p:cNvCxnSpPr>
            <a:stCxn id="18" idx="5"/>
            <a:endCxn id="4" idx="1"/>
          </p:cNvCxnSpPr>
          <p:nvPr/>
        </p:nvCxnSpPr>
        <p:spPr>
          <a:xfrm>
            <a:off x="1395288" y="4293057"/>
            <a:ext cx="1821600" cy="866248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Gerade Verbindung mit Pfeil 15"/>
          <p:cNvCxnSpPr>
            <a:stCxn id="5" idx="7"/>
            <a:endCxn id="19" idx="3"/>
          </p:cNvCxnSpPr>
          <p:nvPr/>
        </p:nvCxnSpPr>
        <p:spPr>
          <a:xfrm flipV="1">
            <a:off x="5859784" y="4293057"/>
            <a:ext cx="1821600" cy="866248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" name="Oval 19"/>
          <p:cNvSpPr/>
          <p:nvPr/>
        </p:nvSpPr>
        <p:spPr>
          <a:xfrm>
            <a:off x="7596336" y="5085184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B05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8" name="Oval 19"/>
          <p:cNvSpPr/>
          <p:nvPr/>
        </p:nvSpPr>
        <p:spPr>
          <a:xfrm>
            <a:off x="899592" y="3861048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70C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9" name="Oval 19"/>
          <p:cNvSpPr/>
          <p:nvPr/>
        </p:nvSpPr>
        <p:spPr>
          <a:xfrm>
            <a:off x="7596336" y="3861048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70C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20" name="Freihandform 19"/>
          <p:cNvSpPr/>
          <p:nvPr/>
        </p:nvSpPr>
        <p:spPr>
          <a:xfrm>
            <a:off x="1423828" y="3981427"/>
            <a:ext cx="6196914" cy="18534"/>
          </a:xfrm>
          <a:custGeom>
            <a:avLst/>
            <a:gdLst>
              <a:gd name="connsiteX0" fmla="*/ 0 w 4411362"/>
              <a:gd name="connsiteY0" fmla="*/ 24713 h 309005"/>
              <a:gd name="connsiteX1" fmla="*/ 2187146 w 4411362"/>
              <a:gd name="connsiteY1" fmla="*/ 308919 h 309005"/>
              <a:gd name="connsiteX2" fmla="*/ 4411362 w 4411362"/>
              <a:gd name="connsiteY2" fmla="*/ 0 h 309005"/>
              <a:gd name="connsiteX0" fmla="*/ 0 w 3639065"/>
              <a:gd name="connsiteY0" fmla="*/ 1587843 h 1600209"/>
              <a:gd name="connsiteX1" fmla="*/ 1414849 w 3639065"/>
              <a:gd name="connsiteY1" fmla="*/ 308919 h 1600209"/>
              <a:gd name="connsiteX2" fmla="*/ 3639065 w 3639065"/>
              <a:gd name="connsiteY2" fmla="*/ 0 h 1600209"/>
              <a:gd name="connsiteX0" fmla="*/ 0 w 3639065"/>
              <a:gd name="connsiteY0" fmla="*/ 1587843 h 2539376"/>
              <a:gd name="connsiteX1" fmla="*/ 3002692 w 3639065"/>
              <a:gd name="connsiteY1" fmla="*/ 2496065 h 2539376"/>
              <a:gd name="connsiteX2" fmla="*/ 3639065 w 3639065"/>
              <a:gd name="connsiteY2" fmla="*/ 0 h 2539376"/>
              <a:gd name="connsiteX0" fmla="*/ 0 w 6079525"/>
              <a:gd name="connsiteY0" fmla="*/ 6178 h 914401"/>
              <a:gd name="connsiteX1" fmla="*/ 3002692 w 6079525"/>
              <a:gd name="connsiteY1" fmla="*/ 914400 h 914401"/>
              <a:gd name="connsiteX2" fmla="*/ 6079525 w 6079525"/>
              <a:gd name="connsiteY2" fmla="*/ 0 h 914401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85340"/>
              <a:gd name="connsiteX1" fmla="*/ 2230394 w 6104238"/>
              <a:gd name="connsiteY1" fmla="*/ 809365 h 985340"/>
              <a:gd name="connsiteX2" fmla="*/ 3002692 w 6104238"/>
              <a:gd name="connsiteY2" fmla="*/ 920578 h 985340"/>
              <a:gd name="connsiteX3" fmla="*/ 6104238 w 6104238"/>
              <a:gd name="connsiteY3" fmla="*/ 0 h 985340"/>
              <a:gd name="connsiteX0" fmla="*/ 0 w 6104238"/>
              <a:gd name="connsiteY0" fmla="*/ 12356 h 1038378"/>
              <a:gd name="connsiteX1" fmla="*/ 2020329 w 6104238"/>
              <a:gd name="connsiteY1" fmla="*/ 926755 h 1038378"/>
              <a:gd name="connsiteX2" fmla="*/ 3002692 w 6104238"/>
              <a:gd name="connsiteY2" fmla="*/ 920578 h 1038378"/>
              <a:gd name="connsiteX3" fmla="*/ 6104238 w 6104238"/>
              <a:gd name="connsiteY3" fmla="*/ 0 h 1038378"/>
              <a:gd name="connsiteX0" fmla="*/ 0 w 6104238"/>
              <a:gd name="connsiteY0" fmla="*/ 12356 h 1027046"/>
              <a:gd name="connsiteX1" fmla="*/ 2020329 w 6104238"/>
              <a:gd name="connsiteY1" fmla="*/ 926755 h 1027046"/>
              <a:gd name="connsiteX2" fmla="*/ 4151871 w 6104238"/>
              <a:gd name="connsiteY2" fmla="*/ 895865 h 1027046"/>
              <a:gd name="connsiteX3" fmla="*/ 6104238 w 6104238"/>
              <a:gd name="connsiteY3" fmla="*/ 0 h 1027046"/>
              <a:gd name="connsiteX0" fmla="*/ 0 w 6104238"/>
              <a:gd name="connsiteY0" fmla="*/ 12356 h 1008620"/>
              <a:gd name="connsiteX1" fmla="*/ 2026508 w 6104238"/>
              <a:gd name="connsiteY1" fmla="*/ 895863 h 1008620"/>
              <a:gd name="connsiteX2" fmla="*/ 4151871 w 6104238"/>
              <a:gd name="connsiteY2" fmla="*/ 895865 h 1008620"/>
              <a:gd name="connsiteX3" fmla="*/ 6104238 w 6104238"/>
              <a:gd name="connsiteY3" fmla="*/ 0 h 1008620"/>
              <a:gd name="connsiteX0" fmla="*/ 0 w 6147487"/>
              <a:gd name="connsiteY0" fmla="*/ 0 h 1014799"/>
              <a:gd name="connsiteX1" fmla="*/ 2069757 w 6147487"/>
              <a:gd name="connsiteY1" fmla="*/ 902042 h 1014799"/>
              <a:gd name="connsiteX2" fmla="*/ 4195120 w 6147487"/>
              <a:gd name="connsiteY2" fmla="*/ 902044 h 1014799"/>
              <a:gd name="connsiteX3" fmla="*/ 6147487 w 6147487"/>
              <a:gd name="connsiteY3" fmla="*/ 6179 h 1014799"/>
              <a:gd name="connsiteX0" fmla="*/ 0 w 6196914"/>
              <a:gd name="connsiteY0" fmla="*/ 18534 h 1034877"/>
              <a:gd name="connsiteX1" fmla="*/ 2069757 w 6196914"/>
              <a:gd name="connsiteY1" fmla="*/ 920576 h 1034877"/>
              <a:gd name="connsiteX2" fmla="*/ 4195120 w 6196914"/>
              <a:gd name="connsiteY2" fmla="*/ 920578 h 1034877"/>
              <a:gd name="connsiteX3" fmla="*/ 6196914 w 6196914"/>
              <a:gd name="connsiteY3" fmla="*/ 0 h 1034877"/>
              <a:gd name="connsiteX0" fmla="*/ 0 w 6196914"/>
              <a:gd name="connsiteY0" fmla="*/ 18534 h 920587"/>
              <a:gd name="connsiteX1" fmla="*/ 4195120 w 6196914"/>
              <a:gd name="connsiteY1" fmla="*/ 920578 h 920587"/>
              <a:gd name="connsiteX2" fmla="*/ 6196914 w 6196914"/>
              <a:gd name="connsiteY2" fmla="*/ 0 h 920587"/>
              <a:gd name="connsiteX0" fmla="*/ 0 w 6196914"/>
              <a:gd name="connsiteY0" fmla="*/ 18534 h 18534"/>
              <a:gd name="connsiteX1" fmla="*/ 6196914 w 6196914"/>
              <a:gd name="connsiteY1" fmla="*/ 0 h 18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196914" h="18534">
                <a:moveTo>
                  <a:pt x="0" y="18534"/>
                </a:moveTo>
                <a:lnTo>
                  <a:pt x="6196914" y="0"/>
                </a:lnTo>
              </a:path>
            </a:pathLst>
          </a:custGeom>
          <a:noFill/>
          <a:ln w="19050">
            <a:solidFill>
              <a:srgbClr val="0070C0"/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3" name="Freihandform 22"/>
          <p:cNvSpPr/>
          <p:nvPr/>
        </p:nvSpPr>
        <p:spPr>
          <a:xfrm>
            <a:off x="1425943" y="5418141"/>
            <a:ext cx="6196914" cy="18534"/>
          </a:xfrm>
          <a:custGeom>
            <a:avLst/>
            <a:gdLst>
              <a:gd name="connsiteX0" fmla="*/ 0 w 4411362"/>
              <a:gd name="connsiteY0" fmla="*/ 24713 h 309005"/>
              <a:gd name="connsiteX1" fmla="*/ 2187146 w 4411362"/>
              <a:gd name="connsiteY1" fmla="*/ 308919 h 309005"/>
              <a:gd name="connsiteX2" fmla="*/ 4411362 w 4411362"/>
              <a:gd name="connsiteY2" fmla="*/ 0 h 309005"/>
              <a:gd name="connsiteX0" fmla="*/ 0 w 3639065"/>
              <a:gd name="connsiteY0" fmla="*/ 1587843 h 1600209"/>
              <a:gd name="connsiteX1" fmla="*/ 1414849 w 3639065"/>
              <a:gd name="connsiteY1" fmla="*/ 308919 h 1600209"/>
              <a:gd name="connsiteX2" fmla="*/ 3639065 w 3639065"/>
              <a:gd name="connsiteY2" fmla="*/ 0 h 1600209"/>
              <a:gd name="connsiteX0" fmla="*/ 0 w 3639065"/>
              <a:gd name="connsiteY0" fmla="*/ 1587843 h 2539376"/>
              <a:gd name="connsiteX1" fmla="*/ 3002692 w 3639065"/>
              <a:gd name="connsiteY1" fmla="*/ 2496065 h 2539376"/>
              <a:gd name="connsiteX2" fmla="*/ 3639065 w 3639065"/>
              <a:gd name="connsiteY2" fmla="*/ 0 h 2539376"/>
              <a:gd name="connsiteX0" fmla="*/ 0 w 6079525"/>
              <a:gd name="connsiteY0" fmla="*/ 6178 h 914401"/>
              <a:gd name="connsiteX1" fmla="*/ 3002692 w 6079525"/>
              <a:gd name="connsiteY1" fmla="*/ 914400 h 914401"/>
              <a:gd name="connsiteX2" fmla="*/ 6079525 w 6079525"/>
              <a:gd name="connsiteY2" fmla="*/ 0 h 914401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85340"/>
              <a:gd name="connsiteX1" fmla="*/ 2230394 w 6104238"/>
              <a:gd name="connsiteY1" fmla="*/ 809365 h 985340"/>
              <a:gd name="connsiteX2" fmla="*/ 3002692 w 6104238"/>
              <a:gd name="connsiteY2" fmla="*/ 920578 h 985340"/>
              <a:gd name="connsiteX3" fmla="*/ 6104238 w 6104238"/>
              <a:gd name="connsiteY3" fmla="*/ 0 h 985340"/>
              <a:gd name="connsiteX0" fmla="*/ 0 w 6104238"/>
              <a:gd name="connsiteY0" fmla="*/ 12356 h 1038378"/>
              <a:gd name="connsiteX1" fmla="*/ 2020329 w 6104238"/>
              <a:gd name="connsiteY1" fmla="*/ 926755 h 1038378"/>
              <a:gd name="connsiteX2" fmla="*/ 3002692 w 6104238"/>
              <a:gd name="connsiteY2" fmla="*/ 920578 h 1038378"/>
              <a:gd name="connsiteX3" fmla="*/ 6104238 w 6104238"/>
              <a:gd name="connsiteY3" fmla="*/ 0 h 1038378"/>
              <a:gd name="connsiteX0" fmla="*/ 0 w 6104238"/>
              <a:gd name="connsiteY0" fmla="*/ 12356 h 1027046"/>
              <a:gd name="connsiteX1" fmla="*/ 2020329 w 6104238"/>
              <a:gd name="connsiteY1" fmla="*/ 926755 h 1027046"/>
              <a:gd name="connsiteX2" fmla="*/ 4151871 w 6104238"/>
              <a:gd name="connsiteY2" fmla="*/ 895865 h 1027046"/>
              <a:gd name="connsiteX3" fmla="*/ 6104238 w 6104238"/>
              <a:gd name="connsiteY3" fmla="*/ 0 h 1027046"/>
              <a:gd name="connsiteX0" fmla="*/ 0 w 6104238"/>
              <a:gd name="connsiteY0" fmla="*/ 12356 h 1008620"/>
              <a:gd name="connsiteX1" fmla="*/ 2026508 w 6104238"/>
              <a:gd name="connsiteY1" fmla="*/ 895863 h 1008620"/>
              <a:gd name="connsiteX2" fmla="*/ 4151871 w 6104238"/>
              <a:gd name="connsiteY2" fmla="*/ 895865 h 1008620"/>
              <a:gd name="connsiteX3" fmla="*/ 6104238 w 6104238"/>
              <a:gd name="connsiteY3" fmla="*/ 0 h 1008620"/>
              <a:gd name="connsiteX0" fmla="*/ 0 w 6147487"/>
              <a:gd name="connsiteY0" fmla="*/ 0 h 1014799"/>
              <a:gd name="connsiteX1" fmla="*/ 2069757 w 6147487"/>
              <a:gd name="connsiteY1" fmla="*/ 902042 h 1014799"/>
              <a:gd name="connsiteX2" fmla="*/ 4195120 w 6147487"/>
              <a:gd name="connsiteY2" fmla="*/ 902044 h 1014799"/>
              <a:gd name="connsiteX3" fmla="*/ 6147487 w 6147487"/>
              <a:gd name="connsiteY3" fmla="*/ 6179 h 1014799"/>
              <a:gd name="connsiteX0" fmla="*/ 0 w 6196914"/>
              <a:gd name="connsiteY0" fmla="*/ 18534 h 1034877"/>
              <a:gd name="connsiteX1" fmla="*/ 2069757 w 6196914"/>
              <a:gd name="connsiteY1" fmla="*/ 920576 h 1034877"/>
              <a:gd name="connsiteX2" fmla="*/ 4195120 w 6196914"/>
              <a:gd name="connsiteY2" fmla="*/ 920578 h 1034877"/>
              <a:gd name="connsiteX3" fmla="*/ 6196914 w 6196914"/>
              <a:gd name="connsiteY3" fmla="*/ 0 h 1034877"/>
              <a:gd name="connsiteX0" fmla="*/ 0 w 6196914"/>
              <a:gd name="connsiteY0" fmla="*/ 18534 h 920587"/>
              <a:gd name="connsiteX1" fmla="*/ 4195120 w 6196914"/>
              <a:gd name="connsiteY1" fmla="*/ 920578 h 920587"/>
              <a:gd name="connsiteX2" fmla="*/ 6196914 w 6196914"/>
              <a:gd name="connsiteY2" fmla="*/ 0 h 920587"/>
              <a:gd name="connsiteX0" fmla="*/ 0 w 6196914"/>
              <a:gd name="connsiteY0" fmla="*/ 18534 h 18534"/>
              <a:gd name="connsiteX1" fmla="*/ 6196914 w 6196914"/>
              <a:gd name="connsiteY1" fmla="*/ 0 h 18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196914" h="18534">
                <a:moveTo>
                  <a:pt x="0" y="18534"/>
                </a:moveTo>
                <a:lnTo>
                  <a:pt x="6196914" y="0"/>
                </a:lnTo>
              </a:path>
            </a:pathLst>
          </a:custGeom>
          <a:noFill/>
          <a:ln w="19050">
            <a:solidFill>
              <a:srgbClr val="00B050"/>
            </a:solidFill>
            <a:prstDash val="solid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24" name="Gerade Verbindung mit Pfeil 23"/>
          <p:cNvCxnSpPr>
            <a:stCxn id="9" idx="7"/>
            <a:endCxn id="6" idx="3"/>
          </p:cNvCxnSpPr>
          <p:nvPr/>
        </p:nvCxnSpPr>
        <p:spPr>
          <a:xfrm flipV="1">
            <a:off x="1395288" y="4293057"/>
            <a:ext cx="1821600" cy="866248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Gerade Verbindung mit Pfeil 26"/>
          <p:cNvCxnSpPr>
            <a:stCxn id="7" idx="5"/>
            <a:endCxn id="17" idx="1"/>
          </p:cNvCxnSpPr>
          <p:nvPr/>
        </p:nvCxnSpPr>
        <p:spPr>
          <a:xfrm>
            <a:off x="5859784" y="4293057"/>
            <a:ext cx="1821600" cy="866248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Freihandform 30"/>
          <p:cNvSpPr/>
          <p:nvPr/>
        </p:nvSpPr>
        <p:spPr>
          <a:xfrm>
            <a:off x="1463250" y="4277291"/>
            <a:ext cx="6122774" cy="912546"/>
          </a:xfrm>
          <a:custGeom>
            <a:avLst/>
            <a:gdLst>
              <a:gd name="connsiteX0" fmla="*/ 0 w 4411362"/>
              <a:gd name="connsiteY0" fmla="*/ 24713 h 309005"/>
              <a:gd name="connsiteX1" fmla="*/ 2187146 w 4411362"/>
              <a:gd name="connsiteY1" fmla="*/ 308919 h 309005"/>
              <a:gd name="connsiteX2" fmla="*/ 4411362 w 4411362"/>
              <a:gd name="connsiteY2" fmla="*/ 0 h 309005"/>
              <a:gd name="connsiteX0" fmla="*/ 0 w 3639065"/>
              <a:gd name="connsiteY0" fmla="*/ 1587843 h 1600209"/>
              <a:gd name="connsiteX1" fmla="*/ 1414849 w 3639065"/>
              <a:gd name="connsiteY1" fmla="*/ 308919 h 1600209"/>
              <a:gd name="connsiteX2" fmla="*/ 3639065 w 3639065"/>
              <a:gd name="connsiteY2" fmla="*/ 0 h 1600209"/>
              <a:gd name="connsiteX0" fmla="*/ 0 w 3639065"/>
              <a:gd name="connsiteY0" fmla="*/ 1587843 h 2539376"/>
              <a:gd name="connsiteX1" fmla="*/ 3002692 w 3639065"/>
              <a:gd name="connsiteY1" fmla="*/ 2496065 h 2539376"/>
              <a:gd name="connsiteX2" fmla="*/ 3639065 w 3639065"/>
              <a:gd name="connsiteY2" fmla="*/ 0 h 2539376"/>
              <a:gd name="connsiteX0" fmla="*/ 0 w 6079525"/>
              <a:gd name="connsiteY0" fmla="*/ 6178 h 914401"/>
              <a:gd name="connsiteX1" fmla="*/ 3002692 w 6079525"/>
              <a:gd name="connsiteY1" fmla="*/ 914400 h 914401"/>
              <a:gd name="connsiteX2" fmla="*/ 6079525 w 6079525"/>
              <a:gd name="connsiteY2" fmla="*/ 0 h 914401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85340"/>
              <a:gd name="connsiteX1" fmla="*/ 2230394 w 6104238"/>
              <a:gd name="connsiteY1" fmla="*/ 809365 h 985340"/>
              <a:gd name="connsiteX2" fmla="*/ 3002692 w 6104238"/>
              <a:gd name="connsiteY2" fmla="*/ 920578 h 985340"/>
              <a:gd name="connsiteX3" fmla="*/ 6104238 w 6104238"/>
              <a:gd name="connsiteY3" fmla="*/ 0 h 985340"/>
              <a:gd name="connsiteX0" fmla="*/ 0 w 6104238"/>
              <a:gd name="connsiteY0" fmla="*/ 12356 h 1038378"/>
              <a:gd name="connsiteX1" fmla="*/ 2020329 w 6104238"/>
              <a:gd name="connsiteY1" fmla="*/ 926755 h 1038378"/>
              <a:gd name="connsiteX2" fmla="*/ 3002692 w 6104238"/>
              <a:gd name="connsiteY2" fmla="*/ 920578 h 1038378"/>
              <a:gd name="connsiteX3" fmla="*/ 6104238 w 6104238"/>
              <a:gd name="connsiteY3" fmla="*/ 0 h 1038378"/>
              <a:gd name="connsiteX0" fmla="*/ 0 w 6104238"/>
              <a:gd name="connsiteY0" fmla="*/ 12356 h 1027046"/>
              <a:gd name="connsiteX1" fmla="*/ 2020329 w 6104238"/>
              <a:gd name="connsiteY1" fmla="*/ 926755 h 1027046"/>
              <a:gd name="connsiteX2" fmla="*/ 4151871 w 6104238"/>
              <a:gd name="connsiteY2" fmla="*/ 895865 h 1027046"/>
              <a:gd name="connsiteX3" fmla="*/ 6104238 w 6104238"/>
              <a:gd name="connsiteY3" fmla="*/ 0 h 1027046"/>
              <a:gd name="connsiteX0" fmla="*/ 0 w 6104238"/>
              <a:gd name="connsiteY0" fmla="*/ 12356 h 1008620"/>
              <a:gd name="connsiteX1" fmla="*/ 2026508 w 6104238"/>
              <a:gd name="connsiteY1" fmla="*/ 895863 h 1008620"/>
              <a:gd name="connsiteX2" fmla="*/ 4151871 w 6104238"/>
              <a:gd name="connsiteY2" fmla="*/ 895865 h 1008620"/>
              <a:gd name="connsiteX3" fmla="*/ 6104238 w 6104238"/>
              <a:gd name="connsiteY3" fmla="*/ 0 h 1008620"/>
              <a:gd name="connsiteX0" fmla="*/ 0 w 6147487"/>
              <a:gd name="connsiteY0" fmla="*/ 0 h 1014799"/>
              <a:gd name="connsiteX1" fmla="*/ 2069757 w 6147487"/>
              <a:gd name="connsiteY1" fmla="*/ 902042 h 1014799"/>
              <a:gd name="connsiteX2" fmla="*/ 4195120 w 6147487"/>
              <a:gd name="connsiteY2" fmla="*/ 902044 h 1014799"/>
              <a:gd name="connsiteX3" fmla="*/ 6147487 w 6147487"/>
              <a:gd name="connsiteY3" fmla="*/ 6179 h 1014799"/>
              <a:gd name="connsiteX0" fmla="*/ 0 w 6196914"/>
              <a:gd name="connsiteY0" fmla="*/ 18534 h 1034877"/>
              <a:gd name="connsiteX1" fmla="*/ 2069757 w 6196914"/>
              <a:gd name="connsiteY1" fmla="*/ 920576 h 1034877"/>
              <a:gd name="connsiteX2" fmla="*/ 4195120 w 6196914"/>
              <a:gd name="connsiteY2" fmla="*/ 920578 h 1034877"/>
              <a:gd name="connsiteX3" fmla="*/ 6196914 w 6196914"/>
              <a:gd name="connsiteY3" fmla="*/ 0 h 1034877"/>
              <a:gd name="connsiteX0" fmla="*/ 0 w 6196914"/>
              <a:gd name="connsiteY0" fmla="*/ 18534 h 920587"/>
              <a:gd name="connsiteX1" fmla="*/ 4195120 w 6196914"/>
              <a:gd name="connsiteY1" fmla="*/ 920578 h 920587"/>
              <a:gd name="connsiteX2" fmla="*/ 6196914 w 6196914"/>
              <a:gd name="connsiteY2" fmla="*/ 0 h 920587"/>
              <a:gd name="connsiteX0" fmla="*/ 0 w 6196914"/>
              <a:gd name="connsiteY0" fmla="*/ 18534 h 18534"/>
              <a:gd name="connsiteX1" fmla="*/ 6196914 w 6196914"/>
              <a:gd name="connsiteY1" fmla="*/ 0 h 18534"/>
              <a:gd name="connsiteX0" fmla="*/ 0 w 6196914"/>
              <a:gd name="connsiteY0" fmla="*/ 18534 h 18534"/>
              <a:gd name="connsiteX1" fmla="*/ 3028431 w 6196914"/>
              <a:gd name="connsiteY1" fmla="*/ 10501 h 18534"/>
              <a:gd name="connsiteX2" fmla="*/ 6196914 w 6196914"/>
              <a:gd name="connsiteY2" fmla="*/ 0 h 18534"/>
              <a:gd name="connsiteX0" fmla="*/ 0 w 6196914"/>
              <a:gd name="connsiteY0" fmla="*/ 20390 h 20390"/>
              <a:gd name="connsiteX1" fmla="*/ 3028431 w 6196914"/>
              <a:gd name="connsiteY1" fmla="*/ 12357 h 20390"/>
              <a:gd name="connsiteX2" fmla="*/ 4257928 w 6196914"/>
              <a:gd name="connsiteY2" fmla="*/ 0 h 20390"/>
              <a:gd name="connsiteX3" fmla="*/ 6196914 w 6196914"/>
              <a:gd name="connsiteY3" fmla="*/ 1856 h 20390"/>
              <a:gd name="connsiteX0" fmla="*/ 0 w 6196914"/>
              <a:gd name="connsiteY0" fmla="*/ 20390 h 20390"/>
              <a:gd name="connsiteX1" fmla="*/ 2052247 w 6196914"/>
              <a:gd name="connsiteY1" fmla="*/ 12357 h 20390"/>
              <a:gd name="connsiteX2" fmla="*/ 3028431 w 6196914"/>
              <a:gd name="connsiteY2" fmla="*/ 12357 h 20390"/>
              <a:gd name="connsiteX3" fmla="*/ 4257928 w 6196914"/>
              <a:gd name="connsiteY3" fmla="*/ 0 h 20390"/>
              <a:gd name="connsiteX4" fmla="*/ 6196914 w 6196914"/>
              <a:gd name="connsiteY4" fmla="*/ 1856 h 20390"/>
              <a:gd name="connsiteX0" fmla="*/ 0 w 6128952"/>
              <a:gd name="connsiteY0" fmla="*/ 0 h 912546"/>
              <a:gd name="connsiteX1" fmla="*/ 1984285 w 6128952"/>
              <a:gd name="connsiteY1" fmla="*/ 912546 h 912546"/>
              <a:gd name="connsiteX2" fmla="*/ 2960469 w 6128952"/>
              <a:gd name="connsiteY2" fmla="*/ 912546 h 912546"/>
              <a:gd name="connsiteX3" fmla="*/ 4189966 w 6128952"/>
              <a:gd name="connsiteY3" fmla="*/ 900189 h 912546"/>
              <a:gd name="connsiteX4" fmla="*/ 6128952 w 6128952"/>
              <a:gd name="connsiteY4" fmla="*/ 902045 h 912546"/>
              <a:gd name="connsiteX0" fmla="*/ 0 w 6122774"/>
              <a:gd name="connsiteY0" fmla="*/ 0 h 912546"/>
              <a:gd name="connsiteX1" fmla="*/ 1984285 w 6122774"/>
              <a:gd name="connsiteY1" fmla="*/ 912546 h 912546"/>
              <a:gd name="connsiteX2" fmla="*/ 2960469 w 6122774"/>
              <a:gd name="connsiteY2" fmla="*/ 912546 h 912546"/>
              <a:gd name="connsiteX3" fmla="*/ 4189966 w 6122774"/>
              <a:gd name="connsiteY3" fmla="*/ 900189 h 912546"/>
              <a:gd name="connsiteX4" fmla="*/ 6122774 w 6122774"/>
              <a:gd name="connsiteY4" fmla="*/ 2 h 9125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122774" h="912546">
                <a:moveTo>
                  <a:pt x="0" y="0"/>
                </a:moveTo>
                <a:lnTo>
                  <a:pt x="1984285" y="912546"/>
                </a:lnTo>
                <a:lnTo>
                  <a:pt x="2960469" y="912546"/>
                </a:lnTo>
                <a:lnTo>
                  <a:pt x="4189966" y="900189"/>
                </a:lnTo>
                <a:lnTo>
                  <a:pt x="6122774" y="2"/>
                </a:lnTo>
              </a:path>
            </a:pathLst>
          </a:custGeom>
          <a:noFill/>
          <a:ln w="19050">
            <a:solidFill>
              <a:srgbClr val="0070C0"/>
            </a:solidFill>
            <a:prstDash val="solid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2" name="Freihandform 31"/>
          <p:cNvSpPr/>
          <p:nvPr/>
        </p:nvSpPr>
        <p:spPr>
          <a:xfrm>
            <a:off x="1376465" y="4219831"/>
            <a:ext cx="6332838" cy="901343"/>
          </a:xfrm>
          <a:custGeom>
            <a:avLst/>
            <a:gdLst>
              <a:gd name="connsiteX0" fmla="*/ 0 w 4411362"/>
              <a:gd name="connsiteY0" fmla="*/ 24713 h 309005"/>
              <a:gd name="connsiteX1" fmla="*/ 2187146 w 4411362"/>
              <a:gd name="connsiteY1" fmla="*/ 308919 h 309005"/>
              <a:gd name="connsiteX2" fmla="*/ 4411362 w 4411362"/>
              <a:gd name="connsiteY2" fmla="*/ 0 h 309005"/>
              <a:gd name="connsiteX0" fmla="*/ 0 w 3639065"/>
              <a:gd name="connsiteY0" fmla="*/ 1587843 h 1600209"/>
              <a:gd name="connsiteX1" fmla="*/ 1414849 w 3639065"/>
              <a:gd name="connsiteY1" fmla="*/ 308919 h 1600209"/>
              <a:gd name="connsiteX2" fmla="*/ 3639065 w 3639065"/>
              <a:gd name="connsiteY2" fmla="*/ 0 h 1600209"/>
              <a:gd name="connsiteX0" fmla="*/ 0 w 3639065"/>
              <a:gd name="connsiteY0" fmla="*/ 1587843 h 2539376"/>
              <a:gd name="connsiteX1" fmla="*/ 3002692 w 3639065"/>
              <a:gd name="connsiteY1" fmla="*/ 2496065 h 2539376"/>
              <a:gd name="connsiteX2" fmla="*/ 3639065 w 3639065"/>
              <a:gd name="connsiteY2" fmla="*/ 0 h 2539376"/>
              <a:gd name="connsiteX0" fmla="*/ 0 w 6079525"/>
              <a:gd name="connsiteY0" fmla="*/ 6178 h 914401"/>
              <a:gd name="connsiteX1" fmla="*/ 3002692 w 6079525"/>
              <a:gd name="connsiteY1" fmla="*/ 914400 h 914401"/>
              <a:gd name="connsiteX2" fmla="*/ 6079525 w 6079525"/>
              <a:gd name="connsiteY2" fmla="*/ 0 h 914401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85340"/>
              <a:gd name="connsiteX1" fmla="*/ 2230394 w 6104238"/>
              <a:gd name="connsiteY1" fmla="*/ 809365 h 985340"/>
              <a:gd name="connsiteX2" fmla="*/ 3002692 w 6104238"/>
              <a:gd name="connsiteY2" fmla="*/ 920578 h 985340"/>
              <a:gd name="connsiteX3" fmla="*/ 6104238 w 6104238"/>
              <a:gd name="connsiteY3" fmla="*/ 0 h 985340"/>
              <a:gd name="connsiteX0" fmla="*/ 0 w 6104238"/>
              <a:gd name="connsiteY0" fmla="*/ 12356 h 1038378"/>
              <a:gd name="connsiteX1" fmla="*/ 2020329 w 6104238"/>
              <a:gd name="connsiteY1" fmla="*/ 926755 h 1038378"/>
              <a:gd name="connsiteX2" fmla="*/ 3002692 w 6104238"/>
              <a:gd name="connsiteY2" fmla="*/ 920578 h 1038378"/>
              <a:gd name="connsiteX3" fmla="*/ 6104238 w 6104238"/>
              <a:gd name="connsiteY3" fmla="*/ 0 h 1038378"/>
              <a:gd name="connsiteX0" fmla="*/ 0 w 6104238"/>
              <a:gd name="connsiteY0" fmla="*/ 12356 h 1027046"/>
              <a:gd name="connsiteX1" fmla="*/ 2020329 w 6104238"/>
              <a:gd name="connsiteY1" fmla="*/ 926755 h 1027046"/>
              <a:gd name="connsiteX2" fmla="*/ 4151871 w 6104238"/>
              <a:gd name="connsiteY2" fmla="*/ 895865 h 1027046"/>
              <a:gd name="connsiteX3" fmla="*/ 6104238 w 6104238"/>
              <a:gd name="connsiteY3" fmla="*/ 0 h 1027046"/>
              <a:gd name="connsiteX0" fmla="*/ 0 w 6104238"/>
              <a:gd name="connsiteY0" fmla="*/ 12356 h 1008620"/>
              <a:gd name="connsiteX1" fmla="*/ 2026508 w 6104238"/>
              <a:gd name="connsiteY1" fmla="*/ 895863 h 1008620"/>
              <a:gd name="connsiteX2" fmla="*/ 4151871 w 6104238"/>
              <a:gd name="connsiteY2" fmla="*/ 895865 h 1008620"/>
              <a:gd name="connsiteX3" fmla="*/ 6104238 w 6104238"/>
              <a:gd name="connsiteY3" fmla="*/ 0 h 1008620"/>
              <a:gd name="connsiteX0" fmla="*/ 0 w 6147487"/>
              <a:gd name="connsiteY0" fmla="*/ 0 h 1014799"/>
              <a:gd name="connsiteX1" fmla="*/ 2069757 w 6147487"/>
              <a:gd name="connsiteY1" fmla="*/ 902042 h 1014799"/>
              <a:gd name="connsiteX2" fmla="*/ 4195120 w 6147487"/>
              <a:gd name="connsiteY2" fmla="*/ 902044 h 1014799"/>
              <a:gd name="connsiteX3" fmla="*/ 6147487 w 6147487"/>
              <a:gd name="connsiteY3" fmla="*/ 6179 h 1014799"/>
              <a:gd name="connsiteX0" fmla="*/ 0 w 6196914"/>
              <a:gd name="connsiteY0" fmla="*/ 18534 h 1034877"/>
              <a:gd name="connsiteX1" fmla="*/ 2069757 w 6196914"/>
              <a:gd name="connsiteY1" fmla="*/ 920576 h 1034877"/>
              <a:gd name="connsiteX2" fmla="*/ 4195120 w 6196914"/>
              <a:gd name="connsiteY2" fmla="*/ 920578 h 1034877"/>
              <a:gd name="connsiteX3" fmla="*/ 6196914 w 6196914"/>
              <a:gd name="connsiteY3" fmla="*/ 0 h 1034877"/>
              <a:gd name="connsiteX0" fmla="*/ 0 w 6196914"/>
              <a:gd name="connsiteY0" fmla="*/ 18534 h 920587"/>
              <a:gd name="connsiteX1" fmla="*/ 4195120 w 6196914"/>
              <a:gd name="connsiteY1" fmla="*/ 920578 h 920587"/>
              <a:gd name="connsiteX2" fmla="*/ 6196914 w 6196914"/>
              <a:gd name="connsiteY2" fmla="*/ 0 h 920587"/>
              <a:gd name="connsiteX0" fmla="*/ 0 w 6196914"/>
              <a:gd name="connsiteY0" fmla="*/ 18534 h 18534"/>
              <a:gd name="connsiteX1" fmla="*/ 6196914 w 6196914"/>
              <a:gd name="connsiteY1" fmla="*/ 0 h 18534"/>
              <a:gd name="connsiteX0" fmla="*/ 0 w 6196914"/>
              <a:gd name="connsiteY0" fmla="*/ 18534 h 18534"/>
              <a:gd name="connsiteX1" fmla="*/ 3115216 w 6196914"/>
              <a:gd name="connsiteY1" fmla="*/ 13057 h 18534"/>
              <a:gd name="connsiteX2" fmla="*/ 6196914 w 6196914"/>
              <a:gd name="connsiteY2" fmla="*/ 0 h 18534"/>
              <a:gd name="connsiteX0" fmla="*/ 0 w 6196914"/>
              <a:gd name="connsiteY0" fmla="*/ 24013 h 24013"/>
              <a:gd name="connsiteX1" fmla="*/ 3115216 w 6196914"/>
              <a:gd name="connsiteY1" fmla="*/ 18536 h 24013"/>
              <a:gd name="connsiteX2" fmla="*/ 4412675 w 6196914"/>
              <a:gd name="connsiteY2" fmla="*/ 0 h 24013"/>
              <a:gd name="connsiteX3" fmla="*/ 6196914 w 6196914"/>
              <a:gd name="connsiteY3" fmla="*/ 5479 h 24013"/>
              <a:gd name="connsiteX0" fmla="*/ 0 w 6252519"/>
              <a:gd name="connsiteY0" fmla="*/ 24013 h 851917"/>
              <a:gd name="connsiteX1" fmla="*/ 3115216 w 6252519"/>
              <a:gd name="connsiteY1" fmla="*/ 18536 h 851917"/>
              <a:gd name="connsiteX2" fmla="*/ 4412675 w 6252519"/>
              <a:gd name="connsiteY2" fmla="*/ 0 h 851917"/>
              <a:gd name="connsiteX3" fmla="*/ 6252519 w 6252519"/>
              <a:gd name="connsiteY3" fmla="*/ 851917 h 851917"/>
              <a:gd name="connsiteX0" fmla="*/ 0 w 6252519"/>
              <a:gd name="connsiteY0" fmla="*/ 24013 h 851917"/>
              <a:gd name="connsiteX1" fmla="*/ 1669475 w 6252519"/>
              <a:gd name="connsiteY1" fmla="*/ 24715 h 851917"/>
              <a:gd name="connsiteX2" fmla="*/ 3115216 w 6252519"/>
              <a:gd name="connsiteY2" fmla="*/ 18536 h 851917"/>
              <a:gd name="connsiteX3" fmla="*/ 4412675 w 6252519"/>
              <a:gd name="connsiteY3" fmla="*/ 0 h 851917"/>
              <a:gd name="connsiteX4" fmla="*/ 6252519 w 6252519"/>
              <a:gd name="connsiteY4" fmla="*/ 851917 h 851917"/>
              <a:gd name="connsiteX0" fmla="*/ 0 w 6332838"/>
              <a:gd name="connsiteY0" fmla="*/ 901343 h 901343"/>
              <a:gd name="connsiteX1" fmla="*/ 1749794 w 6332838"/>
              <a:gd name="connsiteY1" fmla="*/ 24715 h 901343"/>
              <a:gd name="connsiteX2" fmla="*/ 3195535 w 6332838"/>
              <a:gd name="connsiteY2" fmla="*/ 18536 h 901343"/>
              <a:gd name="connsiteX3" fmla="*/ 4492994 w 6332838"/>
              <a:gd name="connsiteY3" fmla="*/ 0 h 901343"/>
              <a:gd name="connsiteX4" fmla="*/ 6332838 w 6332838"/>
              <a:gd name="connsiteY4" fmla="*/ 851917 h 9013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332838" h="901343">
                <a:moveTo>
                  <a:pt x="0" y="901343"/>
                </a:moveTo>
                <a:lnTo>
                  <a:pt x="1749794" y="24715"/>
                </a:lnTo>
                <a:lnTo>
                  <a:pt x="3195535" y="18536"/>
                </a:lnTo>
                <a:lnTo>
                  <a:pt x="4492994" y="0"/>
                </a:lnTo>
                <a:lnTo>
                  <a:pt x="6332838" y="851917"/>
                </a:lnTo>
              </a:path>
            </a:pathLst>
          </a:custGeom>
          <a:noFill/>
          <a:ln w="19050">
            <a:solidFill>
              <a:srgbClr val="00B050"/>
            </a:solidFill>
            <a:prstDash val="solid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9" name="Oval 19"/>
          <p:cNvSpPr/>
          <p:nvPr/>
        </p:nvSpPr>
        <p:spPr>
          <a:xfrm>
            <a:off x="899592" y="5085184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B05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21" name="Rechteck 20"/>
          <p:cNvSpPr/>
          <p:nvPr/>
        </p:nvSpPr>
        <p:spPr>
          <a:xfrm>
            <a:off x="3634147" y="3198168"/>
            <a:ext cx="190359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lvl="1"/>
            <a:r>
              <a:rPr lang="en-US" sz="2400" b="1" i="1" dirty="0"/>
              <a:t>Update 1 of 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7" name="Ovale Legende 36"/>
              <p:cNvSpPr/>
              <p:nvPr/>
            </p:nvSpPr>
            <p:spPr>
              <a:xfrm>
                <a:off x="3968352" y="4262025"/>
                <a:ext cx="936104" cy="392907"/>
              </a:xfrm>
              <a:prstGeom prst="wedgeEllipseCallout">
                <a:avLst>
                  <a:gd name="adj1" fmla="val -34460"/>
                  <a:gd name="adj2" fmla="val -114465"/>
                </a:avLst>
              </a:prstGeom>
              <a:solidFill>
                <a:schemeClr val="bg1"/>
              </a:solidFill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1</m:t>
                      </m:r>
                      <m:r>
                        <a:rPr lang="en-US" sz="200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/3</m:t>
                      </m:r>
                    </m:oMath>
                  </m:oMathPara>
                </a14:m>
                <a:endParaRPr lang="de-DE" sz="2000" b="1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37" name="Ovale Legende 3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68352" y="4262025"/>
                <a:ext cx="936104" cy="392907"/>
              </a:xfrm>
              <a:prstGeom prst="wedgeEllipseCallout">
                <a:avLst>
                  <a:gd name="adj1" fmla="val -34460"/>
                  <a:gd name="adj2" fmla="val -114465"/>
                </a:avLst>
              </a:prstGeom>
              <a:blipFill>
                <a:blip r:embed="rId4"/>
                <a:stretch>
                  <a:fillRect b="-6250"/>
                </a:stretch>
              </a:blipFill>
              <a:ln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8" name="Ovale Legende 37"/>
              <p:cNvSpPr/>
              <p:nvPr/>
            </p:nvSpPr>
            <p:spPr>
              <a:xfrm>
                <a:off x="4436404" y="5691700"/>
                <a:ext cx="936104" cy="392907"/>
              </a:xfrm>
              <a:prstGeom prst="wedgeEllipseCallout">
                <a:avLst>
                  <a:gd name="adj1" fmla="val -34460"/>
                  <a:gd name="adj2" fmla="val -114465"/>
                </a:avLst>
              </a:prstGeom>
              <a:solidFill>
                <a:schemeClr val="bg1"/>
              </a:solidFill>
              <a:ln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1</m:t>
                      </m:r>
                      <m:r>
                        <a:rPr lang="en-US" sz="200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/3</m:t>
                      </m:r>
                    </m:oMath>
                  </m:oMathPara>
                </a14:m>
                <a:endParaRPr lang="de-DE" sz="2000" b="1" dirty="0">
                  <a:solidFill>
                    <a:srgbClr val="00B050"/>
                  </a:solidFill>
                </a:endParaRPr>
              </a:p>
            </p:txBody>
          </p:sp>
        </mc:Choice>
        <mc:Fallback xmlns="">
          <p:sp>
            <p:nvSpPr>
              <p:cNvPr id="38" name="Ovale Legende 3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36404" y="5691700"/>
                <a:ext cx="936104" cy="392907"/>
              </a:xfrm>
              <a:prstGeom prst="wedgeEllipseCallout">
                <a:avLst>
                  <a:gd name="adj1" fmla="val -34460"/>
                  <a:gd name="adj2" fmla="val -114465"/>
                </a:avLst>
              </a:prstGeom>
              <a:blipFill>
                <a:blip r:embed="rId5"/>
                <a:stretch>
                  <a:fillRect b="-6306"/>
                </a:stretch>
              </a:blipFill>
              <a:ln>
                <a:solidFill>
                  <a:srgbClr val="00B050"/>
                </a:solidFill>
              </a:ln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5216955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Consistent Migration of Flows</a:t>
            </a:r>
            <a:endParaRPr lang="de-DE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Inhaltsplatzhalt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US" sz="2800" dirty="0"/>
                  <a:t>Approach of </a:t>
                </a:r>
                <a:r>
                  <a:rPr lang="en-US" sz="2800" i="1" dirty="0"/>
                  <a:t>SWAN</a:t>
                </a:r>
                <a:r>
                  <a:rPr lang="en-US" sz="2800" dirty="0"/>
                  <a:t>: use slack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en-US" sz="2400" i="1" dirty="0"/>
                  <a:t>   </a:t>
                </a:r>
                <a:r>
                  <a:rPr lang="en-US" sz="2400" dirty="0"/>
                  <a:t>(i.e., </a:t>
                </a:r>
                <a:r>
                  <a:rPr lang="en-US" sz="2400" b="1" dirty="0"/>
                  <a:t>%</a:t>
                </a:r>
                <a:r>
                  <a:rPr lang="en-US" sz="2400" dirty="0"/>
                  <a:t>)</a:t>
                </a:r>
                <a:endParaRPr lang="en-US" sz="2400" i="1" dirty="0"/>
              </a:p>
              <a:p>
                <a:pPr marL="457200" lvl="1" indent="0">
                  <a:buNone/>
                </a:pPr>
                <a:r>
                  <a:rPr lang="en-US" sz="2400" dirty="0"/>
                  <a:t>Here </a:t>
                </a:r>
                <a14:m>
                  <m:oMath xmlns:m="http://schemas.openxmlformats.org/officeDocument/2006/math">
                    <m:r>
                      <a:rPr lang="en-US" sz="2400" i="1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=1/3</m:t>
                    </m:r>
                  </m:oMath>
                </a14:m>
                <a:endParaRPr lang="en-US" sz="2000" i="1" dirty="0"/>
              </a:p>
              <a:p>
                <a:pPr marL="457200" lvl="1" indent="0">
                  <a:buNone/>
                </a:pPr>
                <a:r>
                  <a:rPr lang="en-US" sz="2400" dirty="0"/>
                  <a:t>Move slack </a:t>
                </a:r>
                <a14:m>
                  <m:oMath xmlns:m="http://schemas.openxmlformats.org/officeDocument/2006/math">
                    <m:r>
                      <a:rPr lang="en-US" sz="2400" i="1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en-US" sz="2400" dirty="0"/>
                  <a:t> </a:t>
                </a:r>
                <a14:m>
                  <m:oMath xmlns:m="http://schemas.openxmlformats.org/officeDocument/2006/math">
                    <m:r>
                      <a:rPr lang="en-US" sz="24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⇛</m:t>
                    </m:r>
                  </m:oMath>
                </a14:m>
                <a:r>
                  <a:rPr lang="en-US" sz="2400" dirty="0"/>
                  <a:t> </a:t>
                </a:r>
                <a14:m>
                  <m:oMath xmlns:m="http://schemas.openxmlformats.org/officeDocument/2006/math">
                    <m:d>
                      <m:dPr>
                        <m:begChr m:val="⌈"/>
                        <m:endChr m:val="⌉"/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1/</m:t>
                        </m:r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d>
                    <m:r>
                      <a:rPr lang="en-US" sz="2400" i="1">
                        <a:latin typeface="Cambria Math" panose="02040503050406030204" pitchFamily="18" charset="0"/>
                      </a:rPr>
                      <m:t>−1</m:t>
                    </m:r>
                  </m:oMath>
                </a14:m>
                <a:r>
                  <a:rPr lang="en-US" sz="2400" dirty="0"/>
                  <a:t> staged partial moves</a:t>
                </a:r>
              </a:p>
              <a:p>
                <a:pPr lvl="1"/>
                <a:endParaRPr lang="en-US" sz="2400" dirty="0"/>
              </a:p>
              <a:p>
                <a:pPr lvl="1"/>
                <a:endParaRPr lang="en-US" sz="2400" dirty="0"/>
              </a:p>
              <a:p>
                <a:pPr marL="0" indent="0">
                  <a:buNone/>
                </a:pPr>
                <a:endParaRPr lang="en-US" sz="2800" dirty="0"/>
              </a:p>
            </p:txBody>
          </p:sp>
        </mc:Choice>
        <mc:Fallback xmlns="">
          <p:sp>
            <p:nvSpPr>
              <p:cNvPr id="3" name="Inhaltsplatzhalt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3"/>
                <a:stretch>
                  <a:fillRect l="-1481" t="-1348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Oval 19"/>
          <p:cNvSpPr/>
          <p:nvPr/>
        </p:nvSpPr>
        <p:spPr>
          <a:xfrm>
            <a:off x="3131840" y="5085184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5" name="Oval 19"/>
          <p:cNvSpPr/>
          <p:nvPr/>
        </p:nvSpPr>
        <p:spPr>
          <a:xfrm>
            <a:off x="5364088" y="5085184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6" name="Oval 19"/>
          <p:cNvSpPr/>
          <p:nvPr/>
        </p:nvSpPr>
        <p:spPr>
          <a:xfrm>
            <a:off x="3131840" y="3861048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7" name="Oval 19"/>
          <p:cNvSpPr/>
          <p:nvPr/>
        </p:nvSpPr>
        <p:spPr>
          <a:xfrm>
            <a:off x="5364088" y="3861048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cxnSp>
        <p:nvCxnSpPr>
          <p:cNvPr id="8" name="Gerade Verbindung mit Pfeil 7"/>
          <p:cNvCxnSpPr>
            <a:stCxn id="9" idx="6"/>
            <a:endCxn id="4" idx="2"/>
          </p:cNvCxnSpPr>
          <p:nvPr/>
        </p:nvCxnSpPr>
        <p:spPr>
          <a:xfrm>
            <a:off x="1480336" y="5338249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Gerade Verbindung mit Pfeil 9"/>
          <p:cNvCxnSpPr>
            <a:stCxn id="18" idx="6"/>
            <a:endCxn id="6" idx="2"/>
          </p:cNvCxnSpPr>
          <p:nvPr/>
        </p:nvCxnSpPr>
        <p:spPr>
          <a:xfrm>
            <a:off x="1480336" y="4114113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Gerade Verbindung mit Pfeil 10"/>
          <p:cNvCxnSpPr>
            <a:stCxn id="4" idx="6"/>
            <a:endCxn id="5" idx="2"/>
          </p:cNvCxnSpPr>
          <p:nvPr/>
        </p:nvCxnSpPr>
        <p:spPr>
          <a:xfrm>
            <a:off x="3712584" y="5338249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Gerade Verbindung mit Pfeil 11"/>
          <p:cNvCxnSpPr>
            <a:stCxn id="6" idx="6"/>
            <a:endCxn id="7" idx="2"/>
          </p:cNvCxnSpPr>
          <p:nvPr/>
        </p:nvCxnSpPr>
        <p:spPr>
          <a:xfrm>
            <a:off x="3712584" y="4114113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Gerade Verbindung mit Pfeil 12"/>
          <p:cNvCxnSpPr>
            <a:stCxn id="7" idx="6"/>
            <a:endCxn id="19" idx="2"/>
          </p:cNvCxnSpPr>
          <p:nvPr/>
        </p:nvCxnSpPr>
        <p:spPr>
          <a:xfrm>
            <a:off x="5944832" y="4114113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Gerade Verbindung mit Pfeil 13"/>
          <p:cNvCxnSpPr>
            <a:stCxn id="5" idx="6"/>
            <a:endCxn id="17" idx="2"/>
          </p:cNvCxnSpPr>
          <p:nvPr/>
        </p:nvCxnSpPr>
        <p:spPr>
          <a:xfrm>
            <a:off x="5944832" y="5338249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Gerade Verbindung mit Pfeil 14"/>
          <p:cNvCxnSpPr>
            <a:stCxn id="18" idx="5"/>
            <a:endCxn id="4" idx="1"/>
          </p:cNvCxnSpPr>
          <p:nvPr/>
        </p:nvCxnSpPr>
        <p:spPr>
          <a:xfrm>
            <a:off x="1395288" y="4293057"/>
            <a:ext cx="1821600" cy="866248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Gerade Verbindung mit Pfeil 15"/>
          <p:cNvCxnSpPr>
            <a:stCxn id="5" idx="7"/>
            <a:endCxn id="19" idx="3"/>
          </p:cNvCxnSpPr>
          <p:nvPr/>
        </p:nvCxnSpPr>
        <p:spPr>
          <a:xfrm flipV="1">
            <a:off x="5859784" y="4293057"/>
            <a:ext cx="1821600" cy="866248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" name="Oval 19"/>
          <p:cNvSpPr/>
          <p:nvPr/>
        </p:nvSpPr>
        <p:spPr>
          <a:xfrm>
            <a:off x="7596336" y="5085184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B05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8" name="Oval 19"/>
          <p:cNvSpPr/>
          <p:nvPr/>
        </p:nvSpPr>
        <p:spPr>
          <a:xfrm>
            <a:off x="899592" y="3861048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70C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9" name="Oval 19"/>
          <p:cNvSpPr/>
          <p:nvPr/>
        </p:nvSpPr>
        <p:spPr>
          <a:xfrm>
            <a:off x="7596336" y="3861048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70C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20" name="Freihandform 19"/>
          <p:cNvSpPr/>
          <p:nvPr/>
        </p:nvSpPr>
        <p:spPr>
          <a:xfrm>
            <a:off x="1423828" y="3981427"/>
            <a:ext cx="6196914" cy="18534"/>
          </a:xfrm>
          <a:custGeom>
            <a:avLst/>
            <a:gdLst>
              <a:gd name="connsiteX0" fmla="*/ 0 w 4411362"/>
              <a:gd name="connsiteY0" fmla="*/ 24713 h 309005"/>
              <a:gd name="connsiteX1" fmla="*/ 2187146 w 4411362"/>
              <a:gd name="connsiteY1" fmla="*/ 308919 h 309005"/>
              <a:gd name="connsiteX2" fmla="*/ 4411362 w 4411362"/>
              <a:gd name="connsiteY2" fmla="*/ 0 h 309005"/>
              <a:gd name="connsiteX0" fmla="*/ 0 w 3639065"/>
              <a:gd name="connsiteY0" fmla="*/ 1587843 h 1600209"/>
              <a:gd name="connsiteX1" fmla="*/ 1414849 w 3639065"/>
              <a:gd name="connsiteY1" fmla="*/ 308919 h 1600209"/>
              <a:gd name="connsiteX2" fmla="*/ 3639065 w 3639065"/>
              <a:gd name="connsiteY2" fmla="*/ 0 h 1600209"/>
              <a:gd name="connsiteX0" fmla="*/ 0 w 3639065"/>
              <a:gd name="connsiteY0" fmla="*/ 1587843 h 2539376"/>
              <a:gd name="connsiteX1" fmla="*/ 3002692 w 3639065"/>
              <a:gd name="connsiteY1" fmla="*/ 2496065 h 2539376"/>
              <a:gd name="connsiteX2" fmla="*/ 3639065 w 3639065"/>
              <a:gd name="connsiteY2" fmla="*/ 0 h 2539376"/>
              <a:gd name="connsiteX0" fmla="*/ 0 w 6079525"/>
              <a:gd name="connsiteY0" fmla="*/ 6178 h 914401"/>
              <a:gd name="connsiteX1" fmla="*/ 3002692 w 6079525"/>
              <a:gd name="connsiteY1" fmla="*/ 914400 h 914401"/>
              <a:gd name="connsiteX2" fmla="*/ 6079525 w 6079525"/>
              <a:gd name="connsiteY2" fmla="*/ 0 h 914401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85340"/>
              <a:gd name="connsiteX1" fmla="*/ 2230394 w 6104238"/>
              <a:gd name="connsiteY1" fmla="*/ 809365 h 985340"/>
              <a:gd name="connsiteX2" fmla="*/ 3002692 w 6104238"/>
              <a:gd name="connsiteY2" fmla="*/ 920578 h 985340"/>
              <a:gd name="connsiteX3" fmla="*/ 6104238 w 6104238"/>
              <a:gd name="connsiteY3" fmla="*/ 0 h 985340"/>
              <a:gd name="connsiteX0" fmla="*/ 0 w 6104238"/>
              <a:gd name="connsiteY0" fmla="*/ 12356 h 1038378"/>
              <a:gd name="connsiteX1" fmla="*/ 2020329 w 6104238"/>
              <a:gd name="connsiteY1" fmla="*/ 926755 h 1038378"/>
              <a:gd name="connsiteX2" fmla="*/ 3002692 w 6104238"/>
              <a:gd name="connsiteY2" fmla="*/ 920578 h 1038378"/>
              <a:gd name="connsiteX3" fmla="*/ 6104238 w 6104238"/>
              <a:gd name="connsiteY3" fmla="*/ 0 h 1038378"/>
              <a:gd name="connsiteX0" fmla="*/ 0 w 6104238"/>
              <a:gd name="connsiteY0" fmla="*/ 12356 h 1027046"/>
              <a:gd name="connsiteX1" fmla="*/ 2020329 w 6104238"/>
              <a:gd name="connsiteY1" fmla="*/ 926755 h 1027046"/>
              <a:gd name="connsiteX2" fmla="*/ 4151871 w 6104238"/>
              <a:gd name="connsiteY2" fmla="*/ 895865 h 1027046"/>
              <a:gd name="connsiteX3" fmla="*/ 6104238 w 6104238"/>
              <a:gd name="connsiteY3" fmla="*/ 0 h 1027046"/>
              <a:gd name="connsiteX0" fmla="*/ 0 w 6104238"/>
              <a:gd name="connsiteY0" fmla="*/ 12356 h 1008620"/>
              <a:gd name="connsiteX1" fmla="*/ 2026508 w 6104238"/>
              <a:gd name="connsiteY1" fmla="*/ 895863 h 1008620"/>
              <a:gd name="connsiteX2" fmla="*/ 4151871 w 6104238"/>
              <a:gd name="connsiteY2" fmla="*/ 895865 h 1008620"/>
              <a:gd name="connsiteX3" fmla="*/ 6104238 w 6104238"/>
              <a:gd name="connsiteY3" fmla="*/ 0 h 1008620"/>
              <a:gd name="connsiteX0" fmla="*/ 0 w 6147487"/>
              <a:gd name="connsiteY0" fmla="*/ 0 h 1014799"/>
              <a:gd name="connsiteX1" fmla="*/ 2069757 w 6147487"/>
              <a:gd name="connsiteY1" fmla="*/ 902042 h 1014799"/>
              <a:gd name="connsiteX2" fmla="*/ 4195120 w 6147487"/>
              <a:gd name="connsiteY2" fmla="*/ 902044 h 1014799"/>
              <a:gd name="connsiteX3" fmla="*/ 6147487 w 6147487"/>
              <a:gd name="connsiteY3" fmla="*/ 6179 h 1014799"/>
              <a:gd name="connsiteX0" fmla="*/ 0 w 6196914"/>
              <a:gd name="connsiteY0" fmla="*/ 18534 h 1034877"/>
              <a:gd name="connsiteX1" fmla="*/ 2069757 w 6196914"/>
              <a:gd name="connsiteY1" fmla="*/ 920576 h 1034877"/>
              <a:gd name="connsiteX2" fmla="*/ 4195120 w 6196914"/>
              <a:gd name="connsiteY2" fmla="*/ 920578 h 1034877"/>
              <a:gd name="connsiteX3" fmla="*/ 6196914 w 6196914"/>
              <a:gd name="connsiteY3" fmla="*/ 0 h 1034877"/>
              <a:gd name="connsiteX0" fmla="*/ 0 w 6196914"/>
              <a:gd name="connsiteY0" fmla="*/ 18534 h 920587"/>
              <a:gd name="connsiteX1" fmla="*/ 4195120 w 6196914"/>
              <a:gd name="connsiteY1" fmla="*/ 920578 h 920587"/>
              <a:gd name="connsiteX2" fmla="*/ 6196914 w 6196914"/>
              <a:gd name="connsiteY2" fmla="*/ 0 h 920587"/>
              <a:gd name="connsiteX0" fmla="*/ 0 w 6196914"/>
              <a:gd name="connsiteY0" fmla="*/ 18534 h 18534"/>
              <a:gd name="connsiteX1" fmla="*/ 6196914 w 6196914"/>
              <a:gd name="connsiteY1" fmla="*/ 0 h 18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196914" h="18534">
                <a:moveTo>
                  <a:pt x="0" y="18534"/>
                </a:moveTo>
                <a:lnTo>
                  <a:pt x="6196914" y="0"/>
                </a:lnTo>
              </a:path>
            </a:pathLst>
          </a:custGeom>
          <a:noFill/>
          <a:ln w="38100">
            <a:solidFill>
              <a:srgbClr val="0070C0"/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3" name="Freihandform 22"/>
          <p:cNvSpPr/>
          <p:nvPr/>
        </p:nvSpPr>
        <p:spPr>
          <a:xfrm>
            <a:off x="1425943" y="5418141"/>
            <a:ext cx="6196914" cy="18534"/>
          </a:xfrm>
          <a:custGeom>
            <a:avLst/>
            <a:gdLst>
              <a:gd name="connsiteX0" fmla="*/ 0 w 4411362"/>
              <a:gd name="connsiteY0" fmla="*/ 24713 h 309005"/>
              <a:gd name="connsiteX1" fmla="*/ 2187146 w 4411362"/>
              <a:gd name="connsiteY1" fmla="*/ 308919 h 309005"/>
              <a:gd name="connsiteX2" fmla="*/ 4411362 w 4411362"/>
              <a:gd name="connsiteY2" fmla="*/ 0 h 309005"/>
              <a:gd name="connsiteX0" fmla="*/ 0 w 3639065"/>
              <a:gd name="connsiteY0" fmla="*/ 1587843 h 1600209"/>
              <a:gd name="connsiteX1" fmla="*/ 1414849 w 3639065"/>
              <a:gd name="connsiteY1" fmla="*/ 308919 h 1600209"/>
              <a:gd name="connsiteX2" fmla="*/ 3639065 w 3639065"/>
              <a:gd name="connsiteY2" fmla="*/ 0 h 1600209"/>
              <a:gd name="connsiteX0" fmla="*/ 0 w 3639065"/>
              <a:gd name="connsiteY0" fmla="*/ 1587843 h 2539376"/>
              <a:gd name="connsiteX1" fmla="*/ 3002692 w 3639065"/>
              <a:gd name="connsiteY1" fmla="*/ 2496065 h 2539376"/>
              <a:gd name="connsiteX2" fmla="*/ 3639065 w 3639065"/>
              <a:gd name="connsiteY2" fmla="*/ 0 h 2539376"/>
              <a:gd name="connsiteX0" fmla="*/ 0 w 6079525"/>
              <a:gd name="connsiteY0" fmla="*/ 6178 h 914401"/>
              <a:gd name="connsiteX1" fmla="*/ 3002692 w 6079525"/>
              <a:gd name="connsiteY1" fmla="*/ 914400 h 914401"/>
              <a:gd name="connsiteX2" fmla="*/ 6079525 w 6079525"/>
              <a:gd name="connsiteY2" fmla="*/ 0 h 914401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85340"/>
              <a:gd name="connsiteX1" fmla="*/ 2230394 w 6104238"/>
              <a:gd name="connsiteY1" fmla="*/ 809365 h 985340"/>
              <a:gd name="connsiteX2" fmla="*/ 3002692 w 6104238"/>
              <a:gd name="connsiteY2" fmla="*/ 920578 h 985340"/>
              <a:gd name="connsiteX3" fmla="*/ 6104238 w 6104238"/>
              <a:gd name="connsiteY3" fmla="*/ 0 h 985340"/>
              <a:gd name="connsiteX0" fmla="*/ 0 w 6104238"/>
              <a:gd name="connsiteY0" fmla="*/ 12356 h 1038378"/>
              <a:gd name="connsiteX1" fmla="*/ 2020329 w 6104238"/>
              <a:gd name="connsiteY1" fmla="*/ 926755 h 1038378"/>
              <a:gd name="connsiteX2" fmla="*/ 3002692 w 6104238"/>
              <a:gd name="connsiteY2" fmla="*/ 920578 h 1038378"/>
              <a:gd name="connsiteX3" fmla="*/ 6104238 w 6104238"/>
              <a:gd name="connsiteY3" fmla="*/ 0 h 1038378"/>
              <a:gd name="connsiteX0" fmla="*/ 0 w 6104238"/>
              <a:gd name="connsiteY0" fmla="*/ 12356 h 1027046"/>
              <a:gd name="connsiteX1" fmla="*/ 2020329 w 6104238"/>
              <a:gd name="connsiteY1" fmla="*/ 926755 h 1027046"/>
              <a:gd name="connsiteX2" fmla="*/ 4151871 w 6104238"/>
              <a:gd name="connsiteY2" fmla="*/ 895865 h 1027046"/>
              <a:gd name="connsiteX3" fmla="*/ 6104238 w 6104238"/>
              <a:gd name="connsiteY3" fmla="*/ 0 h 1027046"/>
              <a:gd name="connsiteX0" fmla="*/ 0 w 6104238"/>
              <a:gd name="connsiteY0" fmla="*/ 12356 h 1008620"/>
              <a:gd name="connsiteX1" fmla="*/ 2026508 w 6104238"/>
              <a:gd name="connsiteY1" fmla="*/ 895863 h 1008620"/>
              <a:gd name="connsiteX2" fmla="*/ 4151871 w 6104238"/>
              <a:gd name="connsiteY2" fmla="*/ 895865 h 1008620"/>
              <a:gd name="connsiteX3" fmla="*/ 6104238 w 6104238"/>
              <a:gd name="connsiteY3" fmla="*/ 0 h 1008620"/>
              <a:gd name="connsiteX0" fmla="*/ 0 w 6147487"/>
              <a:gd name="connsiteY0" fmla="*/ 0 h 1014799"/>
              <a:gd name="connsiteX1" fmla="*/ 2069757 w 6147487"/>
              <a:gd name="connsiteY1" fmla="*/ 902042 h 1014799"/>
              <a:gd name="connsiteX2" fmla="*/ 4195120 w 6147487"/>
              <a:gd name="connsiteY2" fmla="*/ 902044 h 1014799"/>
              <a:gd name="connsiteX3" fmla="*/ 6147487 w 6147487"/>
              <a:gd name="connsiteY3" fmla="*/ 6179 h 1014799"/>
              <a:gd name="connsiteX0" fmla="*/ 0 w 6196914"/>
              <a:gd name="connsiteY0" fmla="*/ 18534 h 1034877"/>
              <a:gd name="connsiteX1" fmla="*/ 2069757 w 6196914"/>
              <a:gd name="connsiteY1" fmla="*/ 920576 h 1034877"/>
              <a:gd name="connsiteX2" fmla="*/ 4195120 w 6196914"/>
              <a:gd name="connsiteY2" fmla="*/ 920578 h 1034877"/>
              <a:gd name="connsiteX3" fmla="*/ 6196914 w 6196914"/>
              <a:gd name="connsiteY3" fmla="*/ 0 h 1034877"/>
              <a:gd name="connsiteX0" fmla="*/ 0 w 6196914"/>
              <a:gd name="connsiteY0" fmla="*/ 18534 h 920587"/>
              <a:gd name="connsiteX1" fmla="*/ 4195120 w 6196914"/>
              <a:gd name="connsiteY1" fmla="*/ 920578 h 920587"/>
              <a:gd name="connsiteX2" fmla="*/ 6196914 w 6196914"/>
              <a:gd name="connsiteY2" fmla="*/ 0 h 920587"/>
              <a:gd name="connsiteX0" fmla="*/ 0 w 6196914"/>
              <a:gd name="connsiteY0" fmla="*/ 18534 h 18534"/>
              <a:gd name="connsiteX1" fmla="*/ 6196914 w 6196914"/>
              <a:gd name="connsiteY1" fmla="*/ 0 h 18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196914" h="18534">
                <a:moveTo>
                  <a:pt x="0" y="18534"/>
                </a:moveTo>
                <a:lnTo>
                  <a:pt x="6196914" y="0"/>
                </a:lnTo>
              </a:path>
            </a:pathLst>
          </a:custGeom>
          <a:noFill/>
          <a:ln w="38100">
            <a:solidFill>
              <a:srgbClr val="00B050"/>
            </a:solidFill>
            <a:prstDash val="solid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24" name="Gerade Verbindung mit Pfeil 23"/>
          <p:cNvCxnSpPr>
            <a:stCxn id="9" idx="7"/>
            <a:endCxn id="6" idx="3"/>
          </p:cNvCxnSpPr>
          <p:nvPr/>
        </p:nvCxnSpPr>
        <p:spPr>
          <a:xfrm flipV="1">
            <a:off x="1395288" y="4293057"/>
            <a:ext cx="1821600" cy="866248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Gerade Verbindung mit Pfeil 26"/>
          <p:cNvCxnSpPr>
            <a:stCxn id="7" idx="5"/>
            <a:endCxn id="17" idx="1"/>
          </p:cNvCxnSpPr>
          <p:nvPr/>
        </p:nvCxnSpPr>
        <p:spPr>
          <a:xfrm>
            <a:off x="5859784" y="4293057"/>
            <a:ext cx="1821600" cy="866248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Oval 19"/>
          <p:cNvSpPr/>
          <p:nvPr/>
        </p:nvSpPr>
        <p:spPr>
          <a:xfrm>
            <a:off x="899592" y="5085184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B05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21" name="Rechteck 20"/>
          <p:cNvSpPr/>
          <p:nvPr/>
        </p:nvSpPr>
        <p:spPr>
          <a:xfrm>
            <a:off x="3634147" y="3198168"/>
            <a:ext cx="190359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lvl="1"/>
            <a:r>
              <a:rPr lang="en-US" sz="2400" b="1" i="1" dirty="0"/>
              <a:t>Update 2 of 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Ovale Legende 27"/>
              <p:cNvSpPr/>
              <p:nvPr/>
            </p:nvSpPr>
            <p:spPr>
              <a:xfrm>
                <a:off x="3968352" y="4262025"/>
                <a:ext cx="936104" cy="392907"/>
              </a:xfrm>
              <a:prstGeom prst="wedgeEllipseCallout">
                <a:avLst>
                  <a:gd name="adj1" fmla="val -34460"/>
                  <a:gd name="adj2" fmla="val -114465"/>
                </a:avLst>
              </a:prstGeom>
              <a:solidFill>
                <a:schemeClr val="bg1"/>
              </a:solidFill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2</m:t>
                      </m:r>
                      <m:r>
                        <a:rPr lang="en-US" sz="200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/3</m:t>
                      </m:r>
                    </m:oMath>
                  </m:oMathPara>
                </a14:m>
                <a:endParaRPr lang="de-DE" sz="2000" b="1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28" name="Ovale Legende 2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68352" y="4262025"/>
                <a:ext cx="936104" cy="392907"/>
              </a:xfrm>
              <a:prstGeom prst="wedgeEllipseCallout">
                <a:avLst>
                  <a:gd name="adj1" fmla="val -34460"/>
                  <a:gd name="adj2" fmla="val -114465"/>
                </a:avLst>
              </a:prstGeom>
              <a:blipFill>
                <a:blip r:embed="rId4"/>
                <a:stretch>
                  <a:fillRect b="-6250"/>
                </a:stretch>
              </a:blipFill>
              <a:ln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Ovale Legende 28"/>
              <p:cNvSpPr/>
              <p:nvPr/>
            </p:nvSpPr>
            <p:spPr>
              <a:xfrm>
                <a:off x="4436404" y="5691700"/>
                <a:ext cx="936104" cy="392907"/>
              </a:xfrm>
              <a:prstGeom prst="wedgeEllipseCallout">
                <a:avLst>
                  <a:gd name="adj1" fmla="val -34460"/>
                  <a:gd name="adj2" fmla="val -114465"/>
                </a:avLst>
              </a:prstGeom>
              <a:solidFill>
                <a:schemeClr val="bg1"/>
              </a:solidFill>
              <a:ln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2</m:t>
                      </m:r>
                      <m:r>
                        <a:rPr lang="en-US" sz="200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/3</m:t>
                      </m:r>
                    </m:oMath>
                  </m:oMathPara>
                </a14:m>
                <a:endParaRPr lang="de-DE" sz="2000" b="1" dirty="0">
                  <a:solidFill>
                    <a:srgbClr val="00B050"/>
                  </a:solidFill>
                </a:endParaRPr>
              </a:p>
            </p:txBody>
          </p:sp>
        </mc:Choice>
        <mc:Fallback xmlns="">
          <p:sp>
            <p:nvSpPr>
              <p:cNvPr id="29" name="Ovale Legende 2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36404" y="5691700"/>
                <a:ext cx="936104" cy="392907"/>
              </a:xfrm>
              <a:prstGeom prst="wedgeEllipseCallout">
                <a:avLst>
                  <a:gd name="adj1" fmla="val -34460"/>
                  <a:gd name="adj2" fmla="val -114465"/>
                </a:avLst>
              </a:prstGeom>
              <a:blipFill>
                <a:blip r:embed="rId5"/>
                <a:stretch>
                  <a:fillRect b="-6306"/>
                </a:stretch>
              </a:blipFill>
              <a:ln>
                <a:solidFill>
                  <a:srgbClr val="00B050"/>
                </a:solidFill>
              </a:ln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63745382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Consistent Migration of Flows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endParaRPr lang="en-US" sz="2400" dirty="0"/>
          </a:p>
          <a:p>
            <a:pPr marL="0" indent="0" algn="ctr">
              <a:buNone/>
            </a:pPr>
            <a:r>
              <a:rPr lang="en-US" sz="2400" dirty="0"/>
              <a:t>No slack on flow edges?</a:t>
            </a:r>
          </a:p>
          <a:p>
            <a:pPr marL="0" indent="0">
              <a:buNone/>
            </a:pPr>
            <a:endParaRPr lang="en-US" sz="2800" dirty="0"/>
          </a:p>
        </p:txBody>
      </p:sp>
      <p:sp>
        <p:nvSpPr>
          <p:cNvPr id="4" name="Oval 19"/>
          <p:cNvSpPr/>
          <p:nvPr/>
        </p:nvSpPr>
        <p:spPr>
          <a:xfrm>
            <a:off x="3131840" y="5085184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5" name="Oval 19"/>
          <p:cNvSpPr/>
          <p:nvPr/>
        </p:nvSpPr>
        <p:spPr>
          <a:xfrm>
            <a:off x="5364088" y="5085184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6" name="Oval 19"/>
          <p:cNvSpPr/>
          <p:nvPr/>
        </p:nvSpPr>
        <p:spPr>
          <a:xfrm>
            <a:off x="3131840" y="3861048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7" name="Oval 19"/>
          <p:cNvSpPr/>
          <p:nvPr/>
        </p:nvSpPr>
        <p:spPr>
          <a:xfrm>
            <a:off x="5364088" y="3861048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cxnSp>
        <p:nvCxnSpPr>
          <p:cNvPr id="8" name="Gerade Verbindung mit Pfeil 7"/>
          <p:cNvCxnSpPr>
            <a:stCxn id="9" idx="6"/>
            <a:endCxn id="4" idx="2"/>
          </p:cNvCxnSpPr>
          <p:nvPr/>
        </p:nvCxnSpPr>
        <p:spPr>
          <a:xfrm>
            <a:off x="1480336" y="5338249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Gerade Verbindung mit Pfeil 9"/>
          <p:cNvCxnSpPr>
            <a:stCxn id="18" idx="6"/>
            <a:endCxn id="6" idx="2"/>
          </p:cNvCxnSpPr>
          <p:nvPr/>
        </p:nvCxnSpPr>
        <p:spPr>
          <a:xfrm>
            <a:off x="1480336" y="4114113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Gerade Verbindung mit Pfeil 10"/>
          <p:cNvCxnSpPr>
            <a:stCxn id="4" idx="6"/>
            <a:endCxn id="5" idx="2"/>
          </p:cNvCxnSpPr>
          <p:nvPr/>
        </p:nvCxnSpPr>
        <p:spPr>
          <a:xfrm>
            <a:off x="3712584" y="5338249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Gerade Verbindung mit Pfeil 11"/>
          <p:cNvCxnSpPr>
            <a:stCxn id="6" idx="6"/>
            <a:endCxn id="7" idx="2"/>
          </p:cNvCxnSpPr>
          <p:nvPr/>
        </p:nvCxnSpPr>
        <p:spPr>
          <a:xfrm>
            <a:off x="3712584" y="4114113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Gerade Verbindung mit Pfeil 12"/>
          <p:cNvCxnSpPr>
            <a:stCxn id="7" idx="6"/>
            <a:endCxn id="19" idx="2"/>
          </p:cNvCxnSpPr>
          <p:nvPr/>
        </p:nvCxnSpPr>
        <p:spPr>
          <a:xfrm>
            <a:off x="5944832" y="4114113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Gerade Verbindung mit Pfeil 13"/>
          <p:cNvCxnSpPr>
            <a:stCxn id="5" idx="6"/>
            <a:endCxn id="17" idx="2"/>
          </p:cNvCxnSpPr>
          <p:nvPr/>
        </p:nvCxnSpPr>
        <p:spPr>
          <a:xfrm>
            <a:off x="5944832" y="5338249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Gerade Verbindung mit Pfeil 14"/>
          <p:cNvCxnSpPr>
            <a:stCxn id="18" idx="5"/>
            <a:endCxn id="4" idx="1"/>
          </p:cNvCxnSpPr>
          <p:nvPr/>
        </p:nvCxnSpPr>
        <p:spPr>
          <a:xfrm>
            <a:off x="1395288" y="4293057"/>
            <a:ext cx="1821600" cy="866248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Gerade Verbindung mit Pfeil 15"/>
          <p:cNvCxnSpPr>
            <a:stCxn id="5" idx="7"/>
            <a:endCxn id="19" idx="3"/>
          </p:cNvCxnSpPr>
          <p:nvPr/>
        </p:nvCxnSpPr>
        <p:spPr>
          <a:xfrm flipV="1">
            <a:off x="5859784" y="4293057"/>
            <a:ext cx="1821600" cy="866248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" name="Oval 19"/>
          <p:cNvSpPr/>
          <p:nvPr/>
        </p:nvSpPr>
        <p:spPr>
          <a:xfrm>
            <a:off x="7596336" y="5085184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B05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8" name="Oval 19"/>
          <p:cNvSpPr/>
          <p:nvPr/>
        </p:nvSpPr>
        <p:spPr>
          <a:xfrm>
            <a:off x="899592" y="3861048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70C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9" name="Oval 19"/>
          <p:cNvSpPr/>
          <p:nvPr/>
        </p:nvSpPr>
        <p:spPr>
          <a:xfrm>
            <a:off x="7596336" y="3861048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70C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cxnSp>
        <p:nvCxnSpPr>
          <p:cNvPr id="24" name="Gerade Verbindung mit Pfeil 23"/>
          <p:cNvCxnSpPr>
            <a:stCxn id="9" idx="7"/>
            <a:endCxn id="6" idx="3"/>
          </p:cNvCxnSpPr>
          <p:nvPr/>
        </p:nvCxnSpPr>
        <p:spPr>
          <a:xfrm flipV="1">
            <a:off x="1395288" y="4293057"/>
            <a:ext cx="1821600" cy="866248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Gerade Verbindung mit Pfeil 26"/>
          <p:cNvCxnSpPr>
            <a:stCxn id="7" idx="5"/>
            <a:endCxn id="17" idx="1"/>
          </p:cNvCxnSpPr>
          <p:nvPr/>
        </p:nvCxnSpPr>
        <p:spPr>
          <a:xfrm>
            <a:off x="5859784" y="4293057"/>
            <a:ext cx="1821600" cy="866248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Freihandform 30"/>
          <p:cNvSpPr/>
          <p:nvPr/>
        </p:nvSpPr>
        <p:spPr>
          <a:xfrm>
            <a:off x="1463250" y="4277291"/>
            <a:ext cx="6122774" cy="912546"/>
          </a:xfrm>
          <a:custGeom>
            <a:avLst/>
            <a:gdLst>
              <a:gd name="connsiteX0" fmla="*/ 0 w 4411362"/>
              <a:gd name="connsiteY0" fmla="*/ 24713 h 309005"/>
              <a:gd name="connsiteX1" fmla="*/ 2187146 w 4411362"/>
              <a:gd name="connsiteY1" fmla="*/ 308919 h 309005"/>
              <a:gd name="connsiteX2" fmla="*/ 4411362 w 4411362"/>
              <a:gd name="connsiteY2" fmla="*/ 0 h 309005"/>
              <a:gd name="connsiteX0" fmla="*/ 0 w 3639065"/>
              <a:gd name="connsiteY0" fmla="*/ 1587843 h 1600209"/>
              <a:gd name="connsiteX1" fmla="*/ 1414849 w 3639065"/>
              <a:gd name="connsiteY1" fmla="*/ 308919 h 1600209"/>
              <a:gd name="connsiteX2" fmla="*/ 3639065 w 3639065"/>
              <a:gd name="connsiteY2" fmla="*/ 0 h 1600209"/>
              <a:gd name="connsiteX0" fmla="*/ 0 w 3639065"/>
              <a:gd name="connsiteY0" fmla="*/ 1587843 h 2539376"/>
              <a:gd name="connsiteX1" fmla="*/ 3002692 w 3639065"/>
              <a:gd name="connsiteY1" fmla="*/ 2496065 h 2539376"/>
              <a:gd name="connsiteX2" fmla="*/ 3639065 w 3639065"/>
              <a:gd name="connsiteY2" fmla="*/ 0 h 2539376"/>
              <a:gd name="connsiteX0" fmla="*/ 0 w 6079525"/>
              <a:gd name="connsiteY0" fmla="*/ 6178 h 914401"/>
              <a:gd name="connsiteX1" fmla="*/ 3002692 w 6079525"/>
              <a:gd name="connsiteY1" fmla="*/ 914400 h 914401"/>
              <a:gd name="connsiteX2" fmla="*/ 6079525 w 6079525"/>
              <a:gd name="connsiteY2" fmla="*/ 0 h 914401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85340"/>
              <a:gd name="connsiteX1" fmla="*/ 2230394 w 6104238"/>
              <a:gd name="connsiteY1" fmla="*/ 809365 h 985340"/>
              <a:gd name="connsiteX2" fmla="*/ 3002692 w 6104238"/>
              <a:gd name="connsiteY2" fmla="*/ 920578 h 985340"/>
              <a:gd name="connsiteX3" fmla="*/ 6104238 w 6104238"/>
              <a:gd name="connsiteY3" fmla="*/ 0 h 985340"/>
              <a:gd name="connsiteX0" fmla="*/ 0 w 6104238"/>
              <a:gd name="connsiteY0" fmla="*/ 12356 h 1038378"/>
              <a:gd name="connsiteX1" fmla="*/ 2020329 w 6104238"/>
              <a:gd name="connsiteY1" fmla="*/ 926755 h 1038378"/>
              <a:gd name="connsiteX2" fmla="*/ 3002692 w 6104238"/>
              <a:gd name="connsiteY2" fmla="*/ 920578 h 1038378"/>
              <a:gd name="connsiteX3" fmla="*/ 6104238 w 6104238"/>
              <a:gd name="connsiteY3" fmla="*/ 0 h 1038378"/>
              <a:gd name="connsiteX0" fmla="*/ 0 w 6104238"/>
              <a:gd name="connsiteY0" fmla="*/ 12356 h 1027046"/>
              <a:gd name="connsiteX1" fmla="*/ 2020329 w 6104238"/>
              <a:gd name="connsiteY1" fmla="*/ 926755 h 1027046"/>
              <a:gd name="connsiteX2" fmla="*/ 4151871 w 6104238"/>
              <a:gd name="connsiteY2" fmla="*/ 895865 h 1027046"/>
              <a:gd name="connsiteX3" fmla="*/ 6104238 w 6104238"/>
              <a:gd name="connsiteY3" fmla="*/ 0 h 1027046"/>
              <a:gd name="connsiteX0" fmla="*/ 0 w 6104238"/>
              <a:gd name="connsiteY0" fmla="*/ 12356 h 1008620"/>
              <a:gd name="connsiteX1" fmla="*/ 2026508 w 6104238"/>
              <a:gd name="connsiteY1" fmla="*/ 895863 h 1008620"/>
              <a:gd name="connsiteX2" fmla="*/ 4151871 w 6104238"/>
              <a:gd name="connsiteY2" fmla="*/ 895865 h 1008620"/>
              <a:gd name="connsiteX3" fmla="*/ 6104238 w 6104238"/>
              <a:gd name="connsiteY3" fmla="*/ 0 h 1008620"/>
              <a:gd name="connsiteX0" fmla="*/ 0 w 6147487"/>
              <a:gd name="connsiteY0" fmla="*/ 0 h 1014799"/>
              <a:gd name="connsiteX1" fmla="*/ 2069757 w 6147487"/>
              <a:gd name="connsiteY1" fmla="*/ 902042 h 1014799"/>
              <a:gd name="connsiteX2" fmla="*/ 4195120 w 6147487"/>
              <a:gd name="connsiteY2" fmla="*/ 902044 h 1014799"/>
              <a:gd name="connsiteX3" fmla="*/ 6147487 w 6147487"/>
              <a:gd name="connsiteY3" fmla="*/ 6179 h 1014799"/>
              <a:gd name="connsiteX0" fmla="*/ 0 w 6196914"/>
              <a:gd name="connsiteY0" fmla="*/ 18534 h 1034877"/>
              <a:gd name="connsiteX1" fmla="*/ 2069757 w 6196914"/>
              <a:gd name="connsiteY1" fmla="*/ 920576 h 1034877"/>
              <a:gd name="connsiteX2" fmla="*/ 4195120 w 6196914"/>
              <a:gd name="connsiteY2" fmla="*/ 920578 h 1034877"/>
              <a:gd name="connsiteX3" fmla="*/ 6196914 w 6196914"/>
              <a:gd name="connsiteY3" fmla="*/ 0 h 1034877"/>
              <a:gd name="connsiteX0" fmla="*/ 0 w 6196914"/>
              <a:gd name="connsiteY0" fmla="*/ 18534 h 920587"/>
              <a:gd name="connsiteX1" fmla="*/ 4195120 w 6196914"/>
              <a:gd name="connsiteY1" fmla="*/ 920578 h 920587"/>
              <a:gd name="connsiteX2" fmla="*/ 6196914 w 6196914"/>
              <a:gd name="connsiteY2" fmla="*/ 0 h 920587"/>
              <a:gd name="connsiteX0" fmla="*/ 0 w 6196914"/>
              <a:gd name="connsiteY0" fmla="*/ 18534 h 18534"/>
              <a:gd name="connsiteX1" fmla="*/ 6196914 w 6196914"/>
              <a:gd name="connsiteY1" fmla="*/ 0 h 18534"/>
              <a:gd name="connsiteX0" fmla="*/ 0 w 6196914"/>
              <a:gd name="connsiteY0" fmla="*/ 18534 h 18534"/>
              <a:gd name="connsiteX1" fmla="*/ 3028431 w 6196914"/>
              <a:gd name="connsiteY1" fmla="*/ 10501 h 18534"/>
              <a:gd name="connsiteX2" fmla="*/ 6196914 w 6196914"/>
              <a:gd name="connsiteY2" fmla="*/ 0 h 18534"/>
              <a:gd name="connsiteX0" fmla="*/ 0 w 6196914"/>
              <a:gd name="connsiteY0" fmla="*/ 20390 h 20390"/>
              <a:gd name="connsiteX1" fmla="*/ 3028431 w 6196914"/>
              <a:gd name="connsiteY1" fmla="*/ 12357 h 20390"/>
              <a:gd name="connsiteX2" fmla="*/ 4257928 w 6196914"/>
              <a:gd name="connsiteY2" fmla="*/ 0 h 20390"/>
              <a:gd name="connsiteX3" fmla="*/ 6196914 w 6196914"/>
              <a:gd name="connsiteY3" fmla="*/ 1856 h 20390"/>
              <a:gd name="connsiteX0" fmla="*/ 0 w 6196914"/>
              <a:gd name="connsiteY0" fmla="*/ 20390 h 20390"/>
              <a:gd name="connsiteX1" fmla="*/ 2052247 w 6196914"/>
              <a:gd name="connsiteY1" fmla="*/ 12357 h 20390"/>
              <a:gd name="connsiteX2" fmla="*/ 3028431 w 6196914"/>
              <a:gd name="connsiteY2" fmla="*/ 12357 h 20390"/>
              <a:gd name="connsiteX3" fmla="*/ 4257928 w 6196914"/>
              <a:gd name="connsiteY3" fmla="*/ 0 h 20390"/>
              <a:gd name="connsiteX4" fmla="*/ 6196914 w 6196914"/>
              <a:gd name="connsiteY4" fmla="*/ 1856 h 20390"/>
              <a:gd name="connsiteX0" fmla="*/ 0 w 6128952"/>
              <a:gd name="connsiteY0" fmla="*/ 0 h 912546"/>
              <a:gd name="connsiteX1" fmla="*/ 1984285 w 6128952"/>
              <a:gd name="connsiteY1" fmla="*/ 912546 h 912546"/>
              <a:gd name="connsiteX2" fmla="*/ 2960469 w 6128952"/>
              <a:gd name="connsiteY2" fmla="*/ 912546 h 912546"/>
              <a:gd name="connsiteX3" fmla="*/ 4189966 w 6128952"/>
              <a:gd name="connsiteY3" fmla="*/ 900189 h 912546"/>
              <a:gd name="connsiteX4" fmla="*/ 6128952 w 6128952"/>
              <a:gd name="connsiteY4" fmla="*/ 902045 h 912546"/>
              <a:gd name="connsiteX0" fmla="*/ 0 w 6122774"/>
              <a:gd name="connsiteY0" fmla="*/ 0 h 912546"/>
              <a:gd name="connsiteX1" fmla="*/ 1984285 w 6122774"/>
              <a:gd name="connsiteY1" fmla="*/ 912546 h 912546"/>
              <a:gd name="connsiteX2" fmla="*/ 2960469 w 6122774"/>
              <a:gd name="connsiteY2" fmla="*/ 912546 h 912546"/>
              <a:gd name="connsiteX3" fmla="*/ 4189966 w 6122774"/>
              <a:gd name="connsiteY3" fmla="*/ 900189 h 912546"/>
              <a:gd name="connsiteX4" fmla="*/ 6122774 w 6122774"/>
              <a:gd name="connsiteY4" fmla="*/ 2 h 9125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122774" h="912546">
                <a:moveTo>
                  <a:pt x="0" y="0"/>
                </a:moveTo>
                <a:lnTo>
                  <a:pt x="1984285" y="912546"/>
                </a:lnTo>
                <a:lnTo>
                  <a:pt x="2960469" y="912546"/>
                </a:lnTo>
                <a:lnTo>
                  <a:pt x="4189966" y="900189"/>
                </a:lnTo>
                <a:lnTo>
                  <a:pt x="6122774" y="2"/>
                </a:lnTo>
              </a:path>
            </a:pathLst>
          </a:custGeom>
          <a:noFill/>
          <a:ln w="57150">
            <a:solidFill>
              <a:srgbClr val="0070C0"/>
            </a:solidFill>
            <a:prstDash val="solid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2" name="Freihandform 31"/>
          <p:cNvSpPr/>
          <p:nvPr/>
        </p:nvSpPr>
        <p:spPr>
          <a:xfrm>
            <a:off x="1376465" y="4219831"/>
            <a:ext cx="6332838" cy="901343"/>
          </a:xfrm>
          <a:custGeom>
            <a:avLst/>
            <a:gdLst>
              <a:gd name="connsiteX0" fmla="*/ 0 w 4411362"/>
              <a:gd name="connsiteY0" fmla="*/ 24713 h 309005"/>
              <a:gd name="connsiteX1" fmla="*/ 2187146 w 4411362"/>
              <a:gd name="connsiteY1" fmla="*/ 308919 h 309005"/>
              <a:gd name="connsiteX2" fmla="*/ 4411362 w 4411362"/>
              <a:gd name="connsiteY2" fmla="*/ 0 h 309005"/>
              <a:gd name="connsiteX0" fmla="*/ 0 w 3639065"/>
              <a:gd name="connsiteY0" fmla="*/ 1587843 h 1600209"/>
              <a:gd name="connsiteX1" fmla="*/ 1414849 w 3639065"/>
              <a:gd name="connsiteY1" fmla="*/ 308919 h 1600209"/>
              <a:gd name="connsiteX2" fmla="*/ 3639065 w 3639065"/>
              <a:gd name="connsiteY2" fmla="*/ 0 h 1600209"/>
              <a:gd name="connsiteX0" fmla="*/ 0 w 3639065"/>
              <a:gd name="connsiteY0" fmla="*/ 1587843 h 2539376"/>
              <a:gd name="connsiteX1" fmla="*/ 3002692 w 3639065"/>
              <a:gd name="connsiteY1" fmla="*/ 2496065 h 2539376"/>
              <a:gd name="connsiteX2" fmla="*/ 3639065 w 3639065"/>
              <a:gd name="connsiteY2" fmla="*/ 0 h 2539376"/>
              <a:gd name="connsiteX0" fmla="*/ 0 w 6079525"/>
              <a:gd name="connsiteY0" fmla="*/ 6178 h 914401"/>
              <a:gd name="connsiteX1" fmla="*/ 3002692 w 6079525"/>
              <a:gd name="connsiteY1" fmla="*/ 914400 h 914401"/>
              <a:gd name="connsiteX2" fmla="*/ 6079525 w 6079525"/>
              <a:gd name="connsiteY2" fmla="*/ 0 h 914401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85340"/>
              <a:gd name="connsiteX1" fmla="*/ 2230394 w 6104238"/>
              <a:gd name="connsiteY1" fmla="*/ 809365 h 985340"/>
              <a:gd name="connsiteX2" fmla="*/ 3002692 w 6104238"/>
              <a:gd name="connsiteY2" fmla="*/ 920578 h 985340"/>
              <a:gd name="connsiteX3" fmla="*/ 6104238 w 6104238"/>
              <a:gd name="connsiteY3" fmla="*/ 0 h 985340"/>
              <a:gd name="connsiteX0" fmla="*/ 0 w 6104238"/>
              <a:gd name="connsiteY0" fmla="*/ 12356 h 1038378"/>
              <a:gd name="connsiteX1" fmla="*/ 2020329 w 6104238"/>
              <a:gd name="connsiteY1" fmla="*/ 926755 h 1038378"/>
              <a:gd name="connsiteX2" fmla="*/ 3002692 w 6104238"/>
              <a:gd name="connsiteY2" fmla="*/ 920578 h 1038378"/>
              <a:gd name="connsiteX3" fmla="*/ 6104238 w 6104238"/>
              <a:gd name="connsiteY3" fmla="*/ 0 h 1038378"/>
              <a:gd name="connsiteX0" fmla="*/ 0 w 6104238"/>
              <a:gd name="connsiteY0" fmla="*/ 12356 h 1027046"/>
              <a:gd name="connsiteX1" fmla="*/ 2020329 w 6104238"/>
              <a:gd name="connsiteY1" fmla="*/ 926755 h 1027046"/>
              <a:gd name="connsiteX2" fmla="*/ 4151871 w 6104238"/>
              <a:gd name="connsiteY2" fmla="*/ 895865 h 1027046"/>
              <a:gd name="connsiteX3" fmla="*/ 6104238 w 6104238"/>
              <a:gd name="connsiteY3" fmla="*/ 0 h 1027046"/>
              <a:gd name="connsiteX0" fmla="*/ 0 w 6104238"/>
              <a:gd name="connsiteY0" fmla="*/ 12356 h 1008620"/>
              <a:gd name="connsiteX1" fmla="*/ 2026508 w 6104238"/>
              <a:gd name="connsiteY1" fmla="*/ 895863 h 1008620"/>
              <a:gd name="connsiteX2" fmla="*/ 4151871 w 6104238"/>
              <a:gd name="connsiteY2" fmla="*/ 895865 h 1008620"/>
              <a:gd name="connsiteX3" fmla="*/ 6104238 w 6104238"/>
              <a:gd name="connsiteY3" fmla="*/ 0 h 1008620"/>
              <a:gd name="connsiteX0" fmla="*/ 0 w 6147487"/>
              <a:gd name="connsiteY0" fmla="*/ 0 h 1014799"/>
              <a:gd name="connsiteX1" fmla="*/ 2069757 w 6147487"/>
              <a:gd name="connsiteY1" fmla="*/ 902042 h 1014799"/>
              <a:gd name="connsiteX2" fmla="*/ 4195120 w 6147487"/>
              <a:gd name="connsiteY2" fmla="*/ 902044 h 1014799"/>
              <a:gd name="connsiteX3" fmla="*/ 6147487 w 6147487"/>
              <a:gd name="connsiteY3" fmla="*/ 6179 h 1014799"/>
              <a:gd name="connsiteX0" fmla="*/ 0 w 6196914"/>
              <a:gd name="connsiteY0" fmla="*/ 18534 h 1034877"/>
              <a:gd name="connsiteX1" fmla="*/ 2069757 w 6196914"/>
              <a:gd name="connsiteY1" fmla="*/ 920576 h 1034877"/>
              <a:gd name="connsiteX2" fmla="*/ 4195120 w 6196914"/>
              <a:gd name="connsiteY2" fmla="*/ 920578 h 1034877"/>
              <a:gd name="connsiteX3" fmla="*/ 6196914 w 6196914"/>
              <a:gd name="connsiteY3" fmla="*/ 0 h 1034877"/>
              <a:gd name="connsiteX0" fmla="*/ 0 w 6196914"/>
              <a:gd name="connsiteY0" fmla="*/ 18534 h 920587"/>
              <a:gd name="connsiteX1" fmla="*/ 4195120 w 6196914"/>
              <a:gd name="connsiteY1" fmla="*/ 920578 h 920587"/>
              <a:gd name="connsiteX2" fmla="*/ 6196914 w 6196914"/>
              <a:gd name="connsiteY2" fmla="*/ 0 h 920587"/>
              <a:gd name="connsiteX0" fmla="*/ 0 w 6196914"/>
              <a:gd name="connsiteY0" fmla="*/ 18534 h 18534"/>
              <a:gd name="connsiteX1" fmla="*/ 6196914 w 6196914"/>
              <a:gd name="connsiteY1" fmla="*/ 0 h 18534"/>
              <a:gd name="connsiteX0" fmla="*/ 0 w 6196914"/>
              <a:gd name="connsiteY0" fmla="*/ 18534 h 18534"/>
              <a:gd name="connsiteX1" fmla="*/ 3115216 w 6196914"/>
              <a:gd name="connsiteY1" fmla="*/ 13057 h 18534"/>
              <a:gd name="connsiteX2" fmla="*/ 6196914 w 6196914"/>
              <a:gd name="connsiteY2" fmla="*/ 0 h 18534"/>
              <a:gd name="connsiteX0" fmla="*/ 0 w 6196914"/>
              <a:gd name="connsiteY0" fmla="*/ 24013 h 24013"/>
              <a:gd name="connsiteX1" fmla="*/ 3115216 w 6196914"/>
              <a:gd name="connsiteY1" fmla="*/ 18536 h 24013"/>
              <a:gd name="connsiteX2" fmla="*/ 4412675 w 6196914"/>
              <a:gd name="connsiteY2" fmla="*/ 0 h 24013"/>
              <a:gd name="connsiteX3" fmla="*/ 6196914 w 6196914"/>
              <a:gd name="connsiteY3" fmla="*/ 5479 h 24013"/>
              <a:gd name="connsiteX0" fmla="*/ 0 w 6252519"/>
              <a:gd name="connsiteY0" fmla="*/ 24013 h 851917"/>
              <a:gd name="connsiteX1" fmla="*/ 3115216 w 6252519"/>
              <a:gd name="connsiteY1" fmla="*/ 18536 h 851917"/>
              <a:gd name="connsiteX2" fmla="*/ 4412675 w 6252519"/>
              <a:gd name="connsiteY2" fmla="*/ 0 h 851917"/>
              <a:gd name="connsiteX3" fmla="*/ 6252519 w 6252519"/>
              <a:gd name="connsiteY3" fmla="*/ 851917 h 851917"/>
              <a:gd name="connsiteX0" fmla="*/ 0 w 6252519"/>
              <a:gd name="connsiteY0" fmla="*/ 24013 h 851917"/>
              <a:gd name="connsiteX1" fmla="*/ 1669475 w 6252519"/>
              <a:gd name="connsiteY1" fmla="*/ 24715 h 851917"/>
              <a:gd name="connsiteX2" fmla="*/ 3115216 w 6252519"/>
              <a:gd name="connsiteY2" fmla="*/ 18536 h 851917"/>
              <a:gd name="connsiteX3" fmla="*/ 4412675 w 6252519"/>
              <a:gd name="connsiteY3" fmla="*/ 0 h 851917"/>
              <a:gd name="connsiteX4" fmla="*/ 6252519 w 6252519"/>
              <a:gd name="connsiteY4" fmla="*/ 851917 h 851917"/>
              <a:gd name="connsiteX0" fmla="*/ 0 w 6332838"/>
              <a:gd name="connsiteY0" fmla="*/ 901343 h 901343"/>
              <a:gd name="connsiteX1" fmla="*/ 1749794 w 6332838"/>
              <a:gd name="connsiteY1" fmla="*/ 24715 h 901343"/>
              <a:gd name="connsiteX2" fmla="*/ 3195535 w 6332838"/>
              <a:gd name="connsiteY2" fmla="*/ 18536 h 901343"/>
              <a:gd name="connsiteX3" fmla="*/ 4492994 w 6332838"/>
              <a:gd name="connsiteY3" fmla="*/ 0 h 901343"/>
              <a:gd name="connsiteX4" fmla="*/ 6332838 w 6332838"/>
              <a:gd name="connsiteY4" fmla="*/ 851917 h 9013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332838" h="901343">
                <a:moveTo>
                  <a:pt x="0" y="901343"/>
                </a:moveTo>
                <a:lnTo>
                  <a:pt x="1749794" y="24715"/>
                </a:lnTo>
                <a:lnTo>
                  <a:pt x="3195535" y="18536"/>
                </a:lnTo>
                <a:lnTo>
                  <a:pt x="4492994" y="0"/>
                </a:lnTo>
                <a:lnTo>
                  <a:pt x="6332838" y="851917"/>
                </a:lnTo>
              </a:path>
            </a:pathLst>
          </a:custGeom>
          <a:noFill/>
          <a:ln w="57150">
            <a:solidFill>
              <a:srgbClr val="00B050"/>
            </a:solidFill>
            <a:prstDash val="solid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7" name="Freihandform 36"/>
          <p:cNvSpPr/>
          <p:nvPr/>
        </p:nvSpPr>
        <p:spPr>
          <a:xfrm>
            <a:off x="1423828" y="3981427"/>
            <a:ext cx="6196914" cy="18534"/>
          </a:xfrm>
          <a:custGeom>
            <a:avLst/>
            <a:gdLst>
              <a:gd name="connsiteX0" fmla="*/ 0 w 4411362"/>
              <a:gd name="connsiteY0" fmla="*/ 24713 h 309005"/>
              <a:gd name="connsiteX1" fmla="*/ 2187146 w 4411362"/>
              <a:gd name="connsiteY1" fmla="*/ 308919 h 309005"/>
              <a:gd name="connsiteX2" fmla="*/ 4411362 w 4411362"/>
              <a:gd name="connsiteY2" fmla="*/ 0 h 309005"/>
              <a:gd name="connsiteX0" fmla="*/ 0 w 3639065"/>
              <a:gd name="connsiteY0" fmla="*/ 1587843 h 1600209"/>
              <a:gd name="connsiteX1" fmla="*/ 1414849 w 3639065"/>
              <a:gd name="connsiteY1" fmla="*/ 308919 h 1600209"/>
              <a:gd name="connsiteX2" fmla="*/ 3639065 w 3639065"/>
              <a:gd name="connsiteY2" fmla="*/ 0 h 1600209"/>
              <a:gd name="connsiteX0" fmla="*/ 0 w 3639065"/>
              <a:gd name="connsiteY0" fmla="*/ 1587843 h 2539376"/>
              <a:gd name="connsiteX1" fmla="*/ 3002692 w 3639065"/>
              <a:gd name="connsiteY1" fmla="*/ 2496065 h 2539376"/>
              <a:gd name="connsiteX2" fmla="*/ 3639065 w 3639065"/>
              <a:gd name="connsiteY2" fmla="*/ 0 h 2539376"/>
              <a:gd name="connsiteX0" fmla="*/ 0 w 6079525"/>
              <a:gd name="connsiteY0" fmla="*/ 6178 h 914401"/>
              <a:gd name="connsiteX1" fmla="*/ 3002692 w 6079525"/>
              <a:gd name="connsiteY1" fmla="*/ 914400 h 914401"/>
              <a:gd name="connsiteX2" fmla="*/ 6079525 w 6079525"/>
              <a:gd name="connsiteY2" fmla="*/ 0 h 914401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85340"/>
              <a:gd name="connsiteX1" fmla="*/ 2230394 w 6104238"/>
              <a:gd name="connsiteY1" fmla="*/ 809365 h 985340"/>
              <a:gd name="connsiteX2" fmla="*/ 3002692 w 6104238"/>
              <a:gd name="connsiteY2" fmla="*/ 920578 h 985340"/>
              <a:gd name="connsiteX3" fmla="*/ 6104238 w 6104238"/>
              <a:gd name="connsiteY3" fmla="*/ 0 h 985340"/>
              <a:gd name="connsiteX0" fmla="*/ 0 w 6104238"/>
              <a:gd name="connsiteY0" fmla="*/ 12356 h 1038378"/>
              <a:gd name="connsiteX1" fmla="*/ 2020329 w 6104238"/>
              <a:gd name="connsiteY1" fmla="*/ 926755 h 1038378"/>
              <a:gd name="connsiteX2" fmla="*/ 3002692 w 6104238"/>
              <a:gd name="connsiteY2" fmla="*/ 920578 h 1038378"/>
              <a:gd name="connsiteX3" fmla="*/ 6104238 w 6104238"/>
              <a:gd name="connsiteY3" fmla="*/ 0 h 1038378"/>
              <a:gd name="connsiteX0" fmla="*/ 0 w 6104238"/>
              <a:gd name="connsiteY0" fmla="*/ 12356 h 1027046"/>
              <a:gd name="connsiteX1" fmla="*/ 2020329 w 6104238"/>
              <a:gd name="connsiteY1" fmla="*/ 926755 h 1027046"/>
              <a:gd name="connsiteX2" fmla="*/ 4151871 w 6104238"/>
              <a:gd name="connsiteY2" fmla="*/ 895865 h 1027046"/>
              <a:gd name="connsiteX3" fmla="*/ 6104238 w 6104238"/>
              <a:gd name="connsiteY3" fmla="*/ 0 h 1027046"/>
              <a:gd name="connsiteX0" fmla="*/ 0 w 6104238"/>
              <a:gd name="connsiteY0" fmla="*/ 12356 h 1008620"/>
              <a:gd name="connsiteX1" fmla="*/ 2026508 w 6104238"/>
              <a:gd name="connsiteY1" fmla="*/ 895863 h 1008620"/>
              <a:gd name="connsiteX2" fmla="*/ 4151871 w 6104238"/>
              <a:gd name="connsiteY2" fmla="*/ 895865 h 1008620"/>
              <a:gd name="connsiteX3" fmla="*/ 6104238 w 6104238"/>
              <a:gd name="connsiteY3" fmla="*/ 0 h 1008620"/>
              <a:gd name="connsiteX0" fmla="*/ 0 w 6147487"/>
              <a:gd name="connsiteY0" fmla="*/ 0 h 1014799"/>
              <a:gd name="connsiteX1" fmla="*/ 2069757 w 6147487"/>
              <a:gd name="connsiteY1" fmla="*/ 902042 h 1014799"/>
              <a:gd name="connsiteX2" fmla="*/ 4195120 w 6147487"/>
              <a:gd name="connsiteY2" fmla="*/ 902044 h 1014799"/>
              <a:gd name="connsiteX3" fmla="*/ 6147487 w 6147487"/>
              <a:gd name="connsiteY3" fmla="*/ 6179 h 1014799"/>
              <a:gd name="connsiteX0" fmla="*/ 0 w 6196914"/>
              <a:gd name="connsiteY0" fmla="*/ 18534 h 1034877"/>
              <a:gd name="connsiteX1" fmla="*/ 2069757 w 6196914"/>
              <a:gd name="connsiteY1" fmla="*/ 920576 h 1034877"/>
              <a:gd name="connsiteX2" fmla="*/ 4195120 w 6196914"/>
              <a:gd name="connsiteY2" fmla="*/ 920578 h 1034877"/>
              <a:gd name="connsiteX3" fmla="*/ 6196914 w 6196914"/>
              <a:gd name="connsiteY3" fmla="*/ 0 h 1034877"/>
              <a:gd name="connsiteX0" fmla="*/ 0 w 6196914"/>
              <a:gd name="connsiteY0" fmla="*/ 18534 h 920587"/>
              <a:gd name="connsiteX1" fmla="*/ 4195120 w 6196914"/>
              <a:gd name="connsiteY1" fmla="*/ 920578 h 920587"/>
              <a:gd name="connsiteX2" fmla="*/ 6196914 w 6196914"/>
              <a:gd name="connsiteY2" fmla="*/ 0 h 920587"/>
              <a:gd name="connsiteX0" fmla="*/ 0 w 6196914"/>
              <a:gd name="connsiteY0" fmla="*/ 18534 h 18534"/>
              <a:gd name="connsiteX1" fmla="*/ 6196914 w 6196914"/>
              <a:gd name="connsiteY1" fmla="*/ 0 h 18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196914" h="18534">
                <a:moveTo>
                  <a:pt x="0" y="18534"/>
                </a:moveTo>
                <a:lnTo>
                  <a:pt x="6196914" y="0"/>
                </a:lnTo>
              </a:path>
            </a:pathLst>
          </a:custGeom>
          <a:noFill/>
          <a:ln w="57150">
            <a:solidFill>
              <a:srgbClr val="0070C0"/>
            </a:solidFill>
            <a:prstDash val="sysDot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8" name="Freihandform 37"/>
          <p:cNvSpPr/>
          <p:nvPr/>
        </p:nvSpPr>
        <p:spPr>
          <a:xfrm>
            <a:off x="1425943" y="5418141"/>
            <a:ext cx="6196914" cy="18534"/>
          </a:xfrm>
          <a:custGeom>
            <a:avLst/>
            <a:gdLst>
              <a:gd name="connsiteX0" fmla="*/ 0 w 4411362"/>
              <a:gd name="connsiteY0" fmla="*/ 24713 h 309005"/>
              <a:gd name="connsiteX1" fmla="*/ 2187146 w 4411362"/>
              <a:gd name="connsiteY1" fmla="*/ 308919 h 309005"/>
              <a:gd name="connsiteX2" fmla="*/ 4411362 w 4411362"/>
              <a:gd name="connsiteY2" fmla="*/ 0 h 309005"/>
              <a:gd name="connsiteX0" fmla="*/ 0 w 3639065"/>
              <a:gd name="connsiteY0" fmla="*/ 1587843 h 1600209"/>
              <a:gd name="connsiteX1" fmla="*/ 1414849 w 3639065"/>
              <a:gd name="connsiteY1" fmla="*/ 308919 h 1600209"/>
              <a:gd name="connsiteX2" fmla="*/ 3639065 w 3639065"/>
              <a:gd name="connsiteY2" fmla="*/ 0 h 1600209"/>
              <a:gd name="connsiteX0" fmla="*/ 0 w 3639065"/>
              <a:gd name="connsiteY0" fmla="*/ 1587843 h 2539376"/>
              <a:gd name="connsiteX1" fmla="*/ 3002692 w 3639065"/>
              <a:gd name="connsiteY1" fmla="*/ 2496065 h 2539376"/>
              <a:gd name="connsiteX2" fmla="*/ 3639065 w 3639065"/>
              <a:gd name="connsiteY2" fmla="*/ 0 h 2539376"/>
              <a:gd name="connsiteX0" fmla="*/ 0 w 6079525"/>
              <a:gd name="connsiteY0" fmla="*/ 6178 h 914401"/>
              <a:gd name="connsiteX1" fmla="*/ 3002692 w 6079525"/>
              <a:gd name="connsiteY1" fmla="*/ 914400 h 914401"/>
              <a:gd name="connsiteX2" fmla="*/ 6079525 w 6079525"/>
              <a:gd name="connsiteY2" fmla="*/ 0 h 914401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85340"/>
              <a:gd name="connsiteX1" fmla="*/ 2230394 w 6104238"/>
              <a:gd name="connsiteY1" fmla="*/ 809365 h 985340"/>
              <a:gd name="connsiteX2" fmla="*/ 3002692 w 6104238"/>
              <a:gd name="connsiteY2" fmla="*/ 920578 h 985340"/>
              <a:gd name="connsiteX3" fmla="*/ 6104238 w 6104238"/>
              <a:gd name="connsiteY3" fmla="*/ 0 h 985340"/>
              <a:gd name="connsiteX0" fmla="*/ 0 w 6104238"/>
              <a:gd name="connsiteY0" fmla="*/ 12356 h 1038378"/>
              <a:gd name="connsiteX1" fmla="*/ 2020329 w 6104238"/>
              <a:gd name="connsiteY1" fmla="*/ 926755 h 1038378"/>
              <a:gd name="connsiteX2" fmla="*/ 3002692 w 6104238"/>
              <a:gd name="connsiteY2" fmla="*/ 920578 h 1038378"/>
              <a:gd name="connsiteX3" fmla="*/ 6104238 w 6104238"/>
              <a:gd name="connsiteY3" fmla="*/ 0 h 1038378"/>
              <a:gd name="connsiteX0" fmla="*/ 0 w 6104238"/>
              <a:gd name="connsiteY0" fmla="*/ 12356 h 1027046"/>
              <a:gd name="connsiteX1" fmla="*/ 2020329 w 6104238"/>
              <a:gd name="connsiteY1" fmla="*/ 926755 h 1027046"/>
              <a:gd name="connsiteX2" fmla="*/ 4151871 w 6104238"/>
              <a:gd name="connsiteY2" fmla="*/ 895865 h 1027046"/>
              <a:gd name="connsiteX3" fmla="*/ 6104238 w 6104238"/>
              <a:gd name="connsiteY3" fmla="*/ 0 h 1027046"/>
              <a:gd name="connsiteX0" fmla="*/ 0 w 6104238"/>
              <a:gd name="connsiteY0" fmla="*/ 12356 h 1008620"/>
              <a:gd name="connsiteX1" fmla="*/ 2026508 w 6104238"/>
              <a:gd name="connsiteY1" fmla="*/ 895863 h 1008620"/>
              <a:gd name="connsiteX2" fmla="*/ 4151871 w 6104238"/>
              <a:gd name="connsiteY2" fmla="*/ 895865 h 1008620"/>
              <a:gd name="connsiteX3" fmla="*/ 6104238 w 6104238"/>
              <a:gd name="connsiteY3" fmla="*/ 0 h 1008620"/>
              <a:gd name="connsiteX0" fmla="*/ 0 w 6147487"/>
              <a:gd name="connsiteY0" fmla="*/ 0 h 1014799"/>
              <a:gd name="connsiteX1" fmla="*/ 2069757 w 6147487"/>
              <a:gd name="connsiteY1" fmla="*/ 902042 h 1014799"/>
              <a:gd name="connsiteX2" fmla="*/ 4195120 w 6147487"/>
              <a:gd name="connsiteY2" fmla="*/ 902044 h 1014799"/>
              <a:gd name="connsiteX3" fmla="*/ 6147487 w 6147487"/>
              <a:gd name="connsiteY3" fmla="*/ 6179 h 1014799"/>
              <a:gd name="connsiteX0" fmla="*/ 0 w 6196914"/>
              <a:gd name="connsiteY0" fmla="*/ 18534 h 1034877"/>
              <a:gd name="connsiteX1" fmla="*/ 2069757 w 6196914"/>
              <a:gd name="connsiteY1" fmla="*/ 920576 h 1034877"/>
              <a:gd name="connsiteX2" fmla="*/ 4195120 w 6196914"/>
              <a:gd name="connsiteY2" fmla="*/ 920578 h 1034877"/>
              <a:gd name="connsiteX3" fmla="*/ 6196914 w 6196914"/>
              <a:gd name="connsiteY3" fmla="*/ 0 h 1034877"/>
              <a:gd name="connsiteX0" fmla="*/ 0 w 6196914"/>
              <a:gd name="connsiteY0" fmla="*/ 18534 h 920587"/>
              <a:gd name="connsiteX1" fmla="*/ 4195120 w 6196914"/>
              <a:gd name="connsiteY1" fmla="*/ 920578 h 920587"/>
              <a:gd name="connsiteX2" fmla="*/ 6196914 w 6196914"/>
              <a:gd name="connsiteY2" fmla="*/ 0 h 920587"/>
              <a:gd name="connsiteX0" fmla="*/ 0 w 6196914"/>
              <a:gd name="connsiteY0" fmla="*/ 18534 h 18534"/>
              <a:gd name="connsiteX1" fmla="*/ 6196914 w 6196914"/>
              <a:gd name="connsiteY1" fmla="*/ 0 h 18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196914" h="18534">
                <a:moveTo>
                  <a:pt x="0" y="18534"/>
                </a:moveTo>
                <a:lnTo>
                  <a:pt x="6196914" y="0"/>
                </a:lnTo>
              </a:path>
            </a:pathLst>
          </a:custGeom>
          <a:noFill/>
          <a:ln w="57150">
            <a:solidFill>
              <a:srgbClr val="00B050"/>
            </a:solidFill>
            <a:prstDash val="sysDot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9" name="Oval 19"/>
          <p:cNvSpPr/>
          <p:nvPr/>
        </p:nvSpPr>
        <p:spPr>
          <a:xfrm>
            <a:off x="899592" y="5085184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B05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5" name="Ovale Legende 34"/>
              <p:cNvSpPr/>
              <p:nvPr/>
            </p:nvSpPr>
            <p:spPr>
              <a:xfrm>
                <a:off x="3968352" y="4262025"/>
                <a:ext cx="936104" cy="392907"/>
              </a:xfrm>
              <a:prstGeom prst="wedgeEllipseCallout">
                <a:avLst>
                  <a:gd name="adj1" fmla="val -34460"/>
                  <a:gd name="adj2" fmla="val -114465"/>
                </a:avLst>
              </a:prstGeom>
              <a:solidFill>
                <a:schemeClr val="bg1"/>
              </a:solidFill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1</m:t>
                      </m:r>
                    </m:oMath>
                  </m:oMathPara>
                </a14:m>
                <a:endParaRPr lang="de-DE" sz="2000" b="1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35" name="Ovale Legende 3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68352" y="4262025"/>
                <a:ext cx="936104" cy="392907"/>
              </a:xfrm>
              <a:prstGeom prst="wedgeEllipseCallout">
                <a:avLst>
                  <a:gd name="adj1" fmla="val -34460"/>
                  <a:gd name="adj2" fmla="val -114465"/>
                </a:avLst>
              </a:prstGeom>
              <a:blipFill>
                <a:blip r:embed="rId3"/>
                <a:stretch>
                  <a:fillRect/>
                </a:stretch>
              </a:blipFill>
              <a:ln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Ovale Legende 35"/>
              <p:cNvSpPr/>
              <p:nvPr/>
            </p:nvSpPr>
            <p:spPr>
              <a:xfrm>
                <a:off x="4436404" y="5691700"/>
                <a:ext cx="936104" cy="392907"/>
              </a:xfrm>
              <a:prstGeom prst="wedgeEllipseCallout">
                <a:avLst>
                  <a:gd name="adj1" fmla="val -34460"/>
                  <a:gd name="adj2" fmla="val -114465"/>
                </a:avLst>
              </a:prstGeom>
              <a:solidFill>
                <a:schemeClr val="bg1"/>
              </a:solidFill>
              <a:ln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1</m:t>
                      </m:r>
                    </m:oMath>
                  </m:oMathPara>
                </a14:m>
                <a:endParaRPr lang="de-DE" sz="2000" b="1" dirty="0">
                  <a:solidFill>
                    <a:srgbClr val="00B050"/>
                  </a:solidFill>
                </a:endParaRPr>
              </a:p>
            </p:txBody>
          </p:sp>
        </mc:Choice>
        <mc:Fallback xmlns="">
          <p:sp>
            <p:nvSpPr>
              <p:cNvPr id="36" name="Ovale Legende 3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36404" y="5691700"/>
                <a:ext cx="936104" cy="392907"/>
              </a:xfrm>
              <a:prstGeom prst="wedgeEllipseCallout">
                <a:avLst>
                  <a:gd name="adj1" fmla="val -34460"/>
                  <a:gd name="adj2" fmla="val -114465"/>
                </a:avLst>
              </a:prstGeom>
              <a:blipFill>
                <a:blip r:embed="rId4"/>
                <a:stretch>
                  <a:fillRect/>
                </a:stretch>
              </a:blipFill>
              <a:ln>
                <a:solidFill>
                  <a:srgbClr val="00B050"/>
                </a:solidFill>
              </a:ln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2045315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Freihandform 35"/>
          <p:cNvSpPr/>
          <p:nvPr/>
        </p:nvSpPr>
        <p:spPr>
          <a:xfrm>
            <a:off x="1381142" y="5517115"/>
            <a:ext cx="6246342" cy="751906"/>
          </a:xfrm>
          <a:custGeom>
            <a:avLst/>
            <a:gdLst>
              <a:gd name="connsiteX0" fmla="*/ 0 w 4411362"/>
              <a:gd name="connsiteY0" fmla="*/ 24713 h 309005"/>
              <a:gd name="connsiteX1" fmla="*/ 2187146 w 4411362"/>
              <a:gd name="connsiteY1" fmla="*/ 308919 h 309005"/>
              <a:gd name="connsiteX2" fmla="*/ 4411362 w 4411362"/>
              <a:gd name="connsiteY2" fmla="*/ 0 h 309005"/>
              <a:gd name="connsiteX0" fmla="*/ 0 w 3639065"/>
              <a:gd name="connsiteY0" fmla="*/ 1587843 h 1600209"/>
              <a:gd name="connsiteX1" fmla="*/ 1414849 w 3639065"/>
              <a:gd name="connsiteY1" fmla="*/ 308919 h 1600209"/>
              <a:gd name="connsiteX2" fmla="*/ 3639065 w 3639065"/>
              <a:gd name="connsiteY2" fmla="*/ 0 h 1600209"/>
              <a:gd name="connsiteX0" fmla="*/ 0 w 3639065"/>
              <a:gd name="connsiteY0" fmla="*/ 1587843 h 2539376"/>
              <a:gd name="connsiteX1" fmla="*/ 3002692 w 3639065"/>
              <a:gd name="connsiteY1" fmla="*/ 2496065 h 2539376"/>
              <a:gd name="connsiteX2" fmla="*/ 3639065 w 3639065"/>
              <a:gd name="connsiteY2" fmla="*/ 0 h 2539376"/>
              <a:gd name="connsiteX0" fmla="*/ 0 w 6079525"/>
              <a:gd name="connsiteY0" fmla="*/ 6178 h 914401"/>
              <a:gd name="connsiteX1" fmla="*/ 3002692 w 6079525"/>
              <a:gd name="connsiteY1" fmla="*/ 914400 h 914401"/>
              <a:gd name="connsiteX2" fmla="*/ 6079525 w 6079525"/>
              <a:gd name="connsiteY2" fmla="*/ 0 h 914401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85340"/>
              <a:gd name="connsiteX1" fmla="*/ 2230394 w 6104238"/>
              <a:gd name="connsiteY1" fmla="*/ 809365 h 985340"/>
              <a:gd name="connsiteX2" fmla="*/ 3002692 w 6104238"/>
              <a:gd name="connsiteY2" fmla="*/ 920578 h 985340"/>
              <a:gd name="connsiteX3" fmla="*/ 6104238 w 6104238"/>
              <a:gd name="connsiteY3" fmla="*/ 0 h 985340"/>
              <a:gd name="connsiteX0" fmla="*/ 0 w 6104238"/>
              <a:gd name="connsiteY0" fmla="*/ 12356 h 1038378"/>
              <a:gd name="connsiteX1" fmla="*/ 2020329 w 6104238"/>
              <a:gd name="connsiteY1" fmla="*/ 926755 h 1038378"/>
              <a:gd name="connsiteX2" fmla="*/ 3002692 w 6104238"/>
              <a:gd name="connsiteY2" fmla="*/ 920578 h 1038378"/>
              <a:gd name="connsiteX3" fmla="*/ 6104238 w 6104238"/>
              <a:gd name="connsiteY3" fmla="*/ 0 h 1038378"/>
              <a:gd name="connsiteX0" fmla="*/ 0 w 6104238"/>
              <a:gd name="connsiteY0" fmla="*/ 12356 h 1027046"/>
              <a:gd name="connsiteX1" fmla="*/ 2020329 w 6104238"/>
              <a:gd name="connsiteY1" fmla="*/ 926755 h 1027046"/>
              <a:gd name="connsiteX2" fmla="*/ 4151871 w 6104238"/>
              <a:gd name="connsiteY2" fmla="*/ 895865 h 1027046"/>
              <a:gd name="connsiteX3" fmla="*/ 6104238 w 6104238"/>
              <a:gd name="connsiteY3" fmla="*/ 0 h 1027046"/>
              <a:gd name="connsiteX0" fmla="*/ 0 w 6104238"/>
              <a:gd name="connsiteY0" fmla="*/ 12356 h 1008620"/>
              <a:gd name="connsiteX1" fmla="*/ 2026508 w 6104238"/>
              <a:gd name="connsiteY1" fmla="*/ 895863 h 1008620"/>
              <a:gd name="connsiteX2" fmla="*/ 4151871 w 6104238"/>
              <a:gd name="connsiteY2" fmla="*/ 895865 h 1008620"/>
              <a:gd name="connsiteX3" fmla="*/ 6104238 w 6104238"/>
              <a:gd name="connsiteY3" fmla="*/ 0 h 1008620"/>
              <a:gd name="connsiteX0" fmla="*/ 0 w 6147487"/>
              <a:gd name="connsiteY0" fmla="*/ 0 h 1014799"/>
              <a:gd name="connsiteX1" fmla="*/ 2069757 w 6147487"/>
              <a:gd name="connsiteY1" fmla="*/ 902042 h 1014799"/>
              <a:gd name="connsiteX2" fmla="*/ 4195120 w 6147487"/>
              <a:gd name="connsiteY2" fmla="*/ 902044 h 1014799"/>
              <a:gd name="connsiteX3" fmla="*/ 6147487 w 6147487"/>
              <a:gd name="connsiteY3" fmla="*/ 6179 h 1014799"/>
              <a:gd name="connsiteX0" fmla="*/ 0 w 6196914"/>
              <a:gd name="connsiteY0" fmla="*/ 18534 h 1034877"/>
              <a:gd name="connsiteX1" fmla="*/ 2069757 w 6196914"/>
              <a:gd name="connsiteY1" fmla="*/ 920576 h 1034877"/>
              <a:gd name="connsiteX2" fmla="*/ 4195120 w 6196914"/>
              <a:gd name="connsiteY2" fmla="*/ 920578 h 1034877"/>
              <a:gd name="connsiteX3" fmla="*/ 6196914 w 6196914"/>
              <a:gd name="connsiteY3" fmla="*/ 0 h 1034877"/>
              <a:gd name="connsiteX0" fmla="*/ 0 w 6196914"/>
              <a:gd name="connsiteY0" fmla="*/ 18534 h 920587"/>
              <a:gd name="connsiteX1" fmla="*/ 4195120 w 6196914"/>
              <a:gd name="connsiteY1" fmla="*/ 920578 h 920587"/>
              <a:gd name="connsiteX2" fmla="*/ 6196914 w 6196914"/>
              <a:gd name="connsiteY2" fmla="*/ 0 h 920587"/>
              <a:gd name="connsiteX0" fmla="*/ 0 w 6196914"/>
              <a:gd name="connsiteY0" fmla="*/ 18534 h 18534"/>
              <a:gd name="connsiteX1" fmla="*/ 6196914 w 6196914"/>
              <a:gd name="connsiteY1" fmla="*/ 0 h 18534"/>
              <a:gd name="connsiteX0" fmla="*/ 0 w 6196914"/>
              <a:gd name="connsiteY0" fmla="*/ 18534 h 18534"/>
              <a:gd name="connsiteX1" fmla="*/ 3028431 w 6196914"/>
              <a:gd name="connsiteY1" fmla="*/ 10501 h 18534"/>
              <a:gd name="connsiteX2" fmla="*/ 6196914 w 6196914"/>
              <a:gd name="connsiteY2" fmla="*/ 0 h 18534"/>
              <a:gd name="connsiteX0" fmla="*/ 0 w 6196914"/>
              <a:gd name="connsiteY0" fmla="*/ 20390 h 20390"/>
              <a:gd name="connsiteX1" fmla="*/ 3028431 w 6196914"/>
              <a:gd name="connsiteY1" fmla="*/ 12357 h 20390"/>
              <a:gd name="connsiteX2" fmla="*/ 4257928 w 6196914"/>
              <a:gd name="connsiteY2" fmla="*/ 0 h 20390"/>
              <a:gd name="connsiteX3" fmla="*/ 6196914 w 6196914"/>
              <a:gd name="connsiteY3" fmla="*/ 1856 h 20390"/>
              <a:gd name="connsiteX0" fmla="*/ 0 w 6196914"/>
              <a:gd name="connsiteY0" fmla="*/ 20390 h 20390"/>
              <a:gd name="connsiteX1" fmla="*/ 2052247 w 6196914"/>
              <a:gd name="connsiteY1" fmla="*/ 12357 h 20390"/>
              <a:gd name="connsiteX2" fmla="*/ 3028431 w 6196914"/>
              <a:gd name="connsiteY2" fmla="*/ 12357 h 20390"/>
              <a:gd name="connsiteX3" fmla="*/ 4257928 w 6196914"/>
              <a:gd name="connsiteY3" fmla="*/ 0 h 20390"/>
              <a:gd name="connsiteX4" fmla="*/ 6196914 w 6196914"/>
              <a:gd name="connsiteY4" fmla="*/ 1856 h 20390"/>
              <a:gd name="connsiteX0" fmla="*/ 0 w 6128952"/>
              <a:gd name="connsiteY0" fmla="*/ 0 h 912546"/>
              <a:gd name="connsiteX1" fmla="*/ 1984285 w 6128952"/>
              <a:gd name="connsiteY1" fmla="*/ 912546 h 912546"/>
              <a:gd name="connsiteX2" fmla="*/ 2960469 w 6128952"/>
              <a:gd name="connsiteY2" fmla="*/ 912546 h 912546"/>
              <a:gd name="connsiteX3" fmla="*/ 4189966 w 6128952"/>
              <a:gd name="connsiteY3" fmla="*/ 900189 h 912546"/>
              <a:gd name="connsiteX4" fmla="*/ 6128952 w 6128952"/>
              <a:gd name="connsiteY4" fmla="*/ 902045 h 912546"/>
              <a:gd name="connsiteX0" fmla="*/ 0 w 6122774"/>
              <a:gd name="connsiteY0" fmla="*/ 0 h 912546"/>
              <a:gd name="connsiteX1" fmla="*/ 1984285 w 6122774"/>
              <a:gd name="connsiteY1" fmla="*/ 912546 h 912546"/>
              <a:gd name="connsiteX2" fmla="*/ 2960469 w 6122774"/>
              <a:gd name="connsiteY2" fmla="*/ 912546 h 912546"/>
              <a:gd name="connsiteX3" fmla="*/ 4189966 w 6122774"/>
              <a:gd name="connsiteY3" fmla="*/ 900189 h 912546"/>
              <a:gd name="connsiteX4" fmla="*/ 6122774 w 6122774"/>
              <a:gd name="connsiteY4" fmla="*/ 2 h 912546"/>
              <a:gd name="connsiteX0" fmla="*/ 0 w 6172201"/>
              <a:gd name="connsiteY0" fmla="*/ 0 h 912546"/>
              <a:gd name="connsiteX1" fmla="*/ 2033712 w 6172201"/>
              <a:gd name="connsiteY1" fmla="*/ 912546 h 912546"/>
              <a:gd name="connsiteX2" fmla="*/ 3009896 w 6172201"/>
              <a:gd name="connsiteY2" fmla="*/ 912546 h 912546"/>
              <a:gd name="connsiteX3" fmla="*/ 4239393 w 6172201"/>
              <a:gd name="connsiteY3" fmla="*/ 900189 h 912546"/>
              <a:gd name="connsiteX4" fmla="*/ 6172201 w 6172201"/>
              <a:gd name="connsiteY4" fmla="*/ 2 h 912546"/>
              <a:gd name="connsiteX0" fmla="*/ 0 w 6246342"/>
              <a:gd name="connsiteY0" fmla="*/ 6176 h 918722"/>
              <a:gd name="connsiteX1" fmla="*/ 2033712 w 6246342"/>
              <a:gd name="connsiteY1" fmla="*/ 918722 h 918722"/>
              <a:gd name="connsiteX2" fmla="*/ 3009896 w 6246342"/>
              <a:gd name="connsiteY2" fmla="*/ 918722 h 918722"/>
              <a:gd name="connsiteX3" fmla="*/ 4239393 w 6246342"/>
              <a:gd name="connsiteY3" fmla="*/ 906365 h 918722"/>
              <a:gd name="connsiteX4" fmla="*/ 6246342 w 6246342"/>
              <a:gd name="connsiteY4" fmla="*/ 0 h 918722"/>
              <a:gd name="connsiteX0" fmla="*/ 0 w 6246342"/>
              <a:gd name="connsiteY0" fmla="*/ 6176 h 918722"/>
              <a:gd name="connsiteX1" fmla="*/ 2033712 w 6246342"/>
              <a:gd name="connsiteY1" fmla="*/ 918722 h 918722"/>
              <a:gd name="connsiteX2" fmla="*/ 3003717 w 6246342"/>
              <a:gd name="connsiteY2" fmla="*/ 356490 h 918722"/>
              <a:gd name="connsiteX3" fmla="*/ 4239393 w 6246342"/>
              <a:gd name="connsiteY3" fmla="*/ 906365 h 918722"/>
              <a:gd name="connsiteX4" fmla="*/ 6246342 w 6246342"/>
              <a:gd name="connsiteY4" fmla="*/ 0 h 918722"/>
              <a:gd name="connsiteX0" fmla="*/ 0 w 6246342"/>
              <a:gd name="connsiteY0" fmla="*/ 6176 h 918722"/>
              <a:gd name="connsiteX1" fmla="*/ 2033712 w 6246342"/>
              <a:gd name="connsiteY1" fmla="*/ 918722 h 918722"/>
              <a:gd name="connsiteX2" fmla="*/ 3003717 w 6246342"/>
              <a:gd name="connsiteY2" fmla="*/ 356490 h 918722"/>
              <a:gd name="connsiteX3" fmla="*/ 4245571 w 6246342"/>
              <a:gd name="connsiteY3" fmla="*/ 375025 h 918722"/>
              <a:gd name="connsiteX4" fmla="*/ 6246342 w 6246342"/>
              <a:gd name="connsiteY4" fmla="*/ 0 h 918722"/>
              <a:gd name="connsiteX0" fmla="*/ 0 w 6246342"/>
              <a:gd name="connsiteY0" fmla="*/ 6176 h 375025"/>
              <a:gd name="connsiteX1" fmla="*/ 3003717 w 6246342"/>
              <a:gd name="connsiteY1" fmla="*/ 356490 h 375025"/>
              <a:gd name="connsiteX2" fmla="*/ 4245571 w 6246342"/>
              <a:gd name="connsiteY2" fmla="*/ 375025 h 375025"/>
              <a:gd name="connsiteX3" fmla="*/ 6246342 w 6246342"/>
              <a:gd name="connsiteY3" fmla="*/ 0 h 375025"/>
              <a:gd name="connsiteX0" fmla="*/ 0 w 6246342"/>
              <a:gd name="connsiteY0" fmla="*/ 6176 h 356490"/>
              <a:gd name="connsiteX1" fmla="*/ 3003717 w 6246342"/>
              <a:gd name="connsiteY1" fmla="*/ 356490 h 356490"/>
              <a:gd name="connsiteX2" fmla="*/ 6246342 w 6246342"/>
              <a:gd name="connsiteY2" fmla="*/ 0 h 356490"/>
              <a:gd name="connsiteX0" fmla="*/ 0 w 6246342"/>
              <a:gd name="connsiteY0" fmla="*/ 6176 h 356490"/>
              <a:gd name="connsiteX1" fmla="*/ 3003717 w 6246342"/>
              <a:gd name="connsiteY1" fmla="*/ 356490 h 356490"/>
              <a:gd name="connsiteX2" fmla="*/ 6246342 w 6246342"/>
              <a:gd name="connsiteY2" fmla="*/ 0 h 356490"/>
              <a:gd name="connsiteX0" fmla="*/ 0 w 6246342"/>
              <a:gd name="connsiteY0" fmla="*/ 6176 h 356490"/>
              <a:gd name="connsiteX1" fmla="*/ 3003717 w 6246342"/>
              <a:gd name="connsiteY1" fmla="*/ 356490 h 356490"/>
              <a:gd name="connsiteX2" fmla="*/ 6246342 w 6246342"/>
              <a:gd name="connsiteY2" fmla="*/ 0 h 356490"/>
              <a:gd name="connsiteX0" fmla="*/ 0 w 6246342"/>
              <a:gd name="connsiteY0" fmla="*/ 6176 h 615982"/>
              <a:gd name="connsiteX1" fmla="*/ 3096393 w 6246342"/>
              <a:gd name="connsiteY1" fmla="*/ 615982 h 615982"/>
              <a:gd name="connsiteX2" fmla="*/ 6246342 w 6246342"/>
              <a:gd name="connsiteY2" fmla="*/ 0 h 615982"/>
              <a:gd name="connsiteX0" fmla="*/ 0 w 6246342"/>
              <a:gd name="connsiteY0" fmla="*/ 6176 h 751906"/>
              <a:gd name="connsiteX1" fmla="*/ 3102571 w 6246342"/>
              <a:gd name="connsiteY1" fmla="*/ 751906 h 751906"/>
              <a:gd name="connsiteX2" fmla="*/ 6246342 w 6246342"/>
              <a:gd name="connsiteY2" fmla="*/ 0 h 7519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246342" h="751906">
                <a:moveTo>
                  <a:pt x="0" y="6176"/>
                </a:moveTo>
                <a:cubicBezTo>
                  <a:pt x="1001239" y="122947"/>
                  <a:pt x="1582348" y="740167"/>
                  <a:pt x="3102571" y="751906"/>
                </a:cubicBezTo>
                <a:cubicBezTo>
                  <a:pt x="4850711" y="725752"/>
                  <a:pt x="5165467" y="118830"/>
                  <a:pt x="6246342" y="0"/>
                </a:cubicBezTo>
              </a:path>
            </a:pathLst>
          </a:custGeom>
          <a:noFill/>
          <a:ln w="57150">
            <a:solidFill>
              <a:schemeClr val="tx1"/>
            </a:solidFill>
            <a:prstDash val="solid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Consistent Migration of Flows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endParaRPr lang="en-US" sz="2400" dirty="0"/>
          </a:p>
          <a:p>
            <a:pPr marL="0" indent="0" algn="ctr">
              <a:buNone/>
            </a:pPr>
            <a:r>
              <a:rPr lang="en-US" sz="2400" dirty="0"/>
              <a:t>Alternate routes? </a:t>
            </a:r>
            <a:endParaRPr lang="en-US" sz="2000" dirty="0"/>
          </a:p>
          <a:p>
            <a:pPr marL="0" indent="0">
              <a:buNone/>
            </a:pPr>
            <a:endParaRPr lang="en-US" sz="2400" dirty="0"/>
          </a:p>
          <a:p>
            <a:pPr lvl="1"/>
            <a:endParaRPr lang="en-US" sz="2400" dirty="0"/>
          </a:p>
          <a:p>
            <a:pPr marL="0" indent="0">
              <a:buNone/>
            </a:pPr>
            <a:endParaRPr lang="en-US" sz="2800" dirty="0"/>
          </a:p>
        </p:txBody>
      </p:sp>
      <p:sp>
        <p:nvSpPr>
          <p:cNvPr id="4" name="Oval 19"/>
          <p:cNvSpPr/>
          <p:nvPr/>
        </p:nvSpPr>
        <p:spPr>
          <a:xfrm>
            <a:off x="3131840" y="5085184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5" name="Oval 19"/>
          <p:cNvSpPr/>
          <p:nvPr/>
        </p:nvSpPr>
        <p:spPr>
          <a:xfrm>
            <a:off x="5364088" y="5085184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6" name="Oval 19"/>
          <p:cNvSpPr/>
          <p:nvPr/>
        </p:nvSpPr>
        <p:spPr>
          <a:xfrm>
            <a:off x="3131840" y="3861048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7" name="Oval 19"/>
          <p:cNvSpPr/>
          <p:nvPr/>
        </p:nvSpPr>
        <p:spPr>
          <a:xfrm>
            <a:off x="5364088" y="3861048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cxnSp>
        <p:nvCxnSpPr>
          <p:cNvPr id="8" name="Gerade Verbindung mit Pfeil 7"/>
          <p:cNvCxnSpPr>
            <a:stCxn id="9" idx="6"/>
            <a:endCxn id="4" idx="2"/>
          </p:cNvCxnSpPr>
          <p:nvPr/>
        </p:nvCxnSpPr>
        <p:spPr>
          <a:xfrm>
            <a:off x="1480336" y="5338249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Gerade Verbindung mit Pfeil 9"/>
          <p:cNvCxnSpPr>
            <a:stCxn id="18" idx="6"/>
            <a:endCxn id="6" idx="2"/>
          </p:cNvCxnSpPr>
          <p:nvPr/>
        </p:nvCxnSpPr>
        <p:spPr>
          <a:xfrm>
            <a:off x="1480336" y="4114113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Gerade Verbindung mit Pfeil 10"/>
          <p:cNvCxnSpPr>
            <a:stCxn id="4" idx="6"/>
            <a:endCxn id="5" idx="2"/>
          </p:cNvCxnSpPr>
          <p:nvPr/>
        </p:nvCxnSpPr>
        <p:spPr>
          <a:xfrm>
            <a:off x="3712584" y="5338249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Gerade Verbindung mit Pfeil 11"/>
          <p:cNvCxnSpPr>
            <a:stCxn id="6" idx="6"/>
            <a:endCxn id="7" idx="2"/>
          </p:cNvCxnSpPr>
          <p:nvPr/>
        </p:nvCxnSpPr>
        <p:spPr>
          <a:xfrm>
            <a:off x="3712584" y="4114113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Gerade Verbindung mit Pfeil 12"/>
          <p:cNvCxnSpPr>
            <a:stCxn id="7" idx="6"/>
            <a:endCxn id="19" idx="2"/>
          </p:cNvCxnSpPr>
          <p:nvPr/>
        </p:nvCxnSpPr>
        <p:spPr>
          <a:xfrm>
            <a:off x="5944832" y="4114113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Gerade Verbindung mit Pfeil 13"/>
          <p:cNvCxnSpPr>
            <a:stCxn id="5" idx="6"/>
            <a:endCxn id="17" idx="2"/>
          </p:cNvCxnSpPr>
          <p:nvPr/>
        </p:nvCxnSpPr>
        <p:spPr>
          <a:xfrm>
            <a:off x="5944832" y="5338249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Gerade Verbindung mit Pfeil 14"/>
          <p:cNvCxnSpPr>
            <a:stCxn id="18" idx="5"/>
            <a:endCxn id="4" idx="1"/>
          </p:cNvCxnSpPr>
          <p:nvPr/>
        </p:nvCxnSpPr>
        <p:spPr>
          <a:xfrm>
            <a:off x="1395288" y="4293057"/>
            <a:ext cx="1821600" cy="866248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Gerade Verbindung mit Pfeil 15"/>
          <p:cNvCxnSpPr>
            <a:stCxn id="5" idx="7"/>
            <a:endCxn id="19" idx="3"/>
          </p:cNvCxnSpPr>
          <p:nvPr/>
        </p:nvCxnSpPr>
        <p:spPr>
          <a:xfrm flipV="1">
            <a:off x="5859784" y="4293057"/>
            <a:ext cx="1821600" cy="866248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" name="Oval 19"/>
          <p:cNvSpPr/>
          <p:nvPr/>
        </p:nvSpPr>
        <p:spPr>
          <a:xfrm>
            <a:off x="7596336" y="5085184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B05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8" name="Oval 19"/>
          <p:cNvSpPr/>
          <p:nvPr/>
        </p:nvSpPr>
        <p:spPr>
          <a:xfrm>
            <a:off x="899592" y="3861048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70C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9" name="Oval 19"/>
          <p:cNvSpPr/>
          <p:nvPr/>
        </p:nvSpPr>
        <p:spPr>
          <a:xfrm>
            <a:off x="7596336" y="3861048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70C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cxnSp>
        <p:nvCxnSpPr>
          <p:cNvPr id="24" name="Gerade Verbindung mit Pfeil 23"/>
          <p:cNvCxnSpPr>
            <a:stCxn id="9" idx="7"/>
            <a:endCxn id="6" idx="3"/>
          </p:cNvCxnSpPr>
          <p:nvPr/>
        </p:nvCxnSpPr>
        <p:spPr>
          <a:xfrm flipV="1">
            <a:off x="1395288" y="4293057"/>
            <a:ext cx="1821600" cy="866248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Gerade Verbindung mit Pfeil 26"/>
          <p:cNvCxnSpPr>
            <a:stCxn id="7" idx="5"/>
            <a:endCxn id="17" idx="1"/>
          </p:cNvCxnSpPr>
          <p:nvPr/>
        </p:nvCxnSpPr>
        <p:spPr>
          <a:xfrm>
            <a:off x="5859784" y="4293057"/>
            <a:ext cx="1821600" cy="866248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Freihandform 30"/>
          <p:cNvSpPr/>
          <p:nvPr/>
        </p:nvSpPr>
        <p:spPr>
          <a:xfrm>
            <a:off x="1463250" y="4277291"/>
            <a:ext cx="6122774" cy="912546"/>
          </a:xfrm>
          <a:custGeom>
            <a:avLst/>
            <a:gdLst>
              <a:gd name="connsiteX0" fmla="*/ 0 w 4411362"/>
              <a:gd name="connsiteY0" fmla="*/ 24713 h 309005"/>
              <a:gd name="connsiteX1" fmla="*/ 2187146 w 4411362"/>
              <a:gd name="connsiteY1" fmla="*/ 308919 h 309005"/>
              <a:gd name="connsiteX2" fmla="*/ 4411362 w 4411362"/>
              <a:gd name="connsiteY2" fmla="*/ 0 h 309005"/>
              <a:gd name="connsiteX0" fmla="*/ 0 w 3639065"/>
              <a:gd name="connsiteY0" fmla="*/ 1587843 h 1600209"/>
              <a:gd name="connsiteX1" fmla="*/ 1414849 w 3639065"/>
              <a:gd name="connsiteY1" fmla="*/ 308919 h 1600209"/>
              <a:gd name="connsiteX2" fmla="*/ 3639065 w 3639065"/>
              <a:gd name="connsiteY2" fmla="*/ 0 h 1600209"/>
              <a:gd name="connsiteX0" fmla="*/ 0 w 3639065"/>
              <a:gd name="connsiteY0" fmla="*/ 1587843 h 2539376"/>
              <a:gd name="connsiteX1" fmla="*/ 3002692 w 3639065"/>
              <a:gd name="connsiteY1" fmla="*/ 2496065 h 2539376"/>
              <a:gd name="connsiteX2" fmla="*/ 3639065 w 3639065"/>
              <a:gd name="connsiteY2" fmla="*/ 0 h 2539376"/>
              <a:gd name="connsiteX0" fmla="*/ 0 w 6079525"/>
              <a:gd name="connsiteY0" fmla="*/ 6178 h 914401"/>
              <a:gd name="connsiteX1" fmla="*/ 3002692 w 6079525"/>
              <a:gd name="connsiteY1" fmla="*/ 914400 h 914401"/>
              <a:gd name="connsiteX2" fmla="*/ 6079525 w 6079525"/>
              <a:gd name="connsiteY2" fmla="*/ 0 h 914401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85340"/>
              <a:gd name="connsiteX1" fmla="*/ 2230394 w 6104238"/>
              <a:gd name="connsiteY1" fmla="*/ 809365 h 985340"/>
              <a:gd name="connsiteX2" fmla="*/ 3002692 w 6104238"/>
              <a:gd name="connsiteY2" fmla="*/ 920578 h 985340"/>
              <a:gd name="connsiteX3" fmla="*/ 6104238 w 6104238"/>
              <a:gd name="connsiteY3" fmla="*/ 0 h 985340"/>
              <a:gd name="connsiteX0" fmla="*/ 0 w 6104238"/>
              <a:gd name="connsiteY0" fmla="*/ 12356 h 1038378"/>
              <a:gd name="connsiteX1" fmla="*/ 2020329 w 6104238"/>
              <a:gd name="connsiteY1" fmla="*/ 926755 h 1038378"/>
              <a:gd name="connsiteX2" fmla="*/ 3002692 w 6104238"/>
              <a:gd name="connsiteY2" fmla="*/ 920578 h 1038378"/>
              <a:gd name="connsiteX3" fmla="*/ 6104238 w 6104238"/>
              <a:gd name="connsiteY3" fmla="*/ 0 h 1038378"/>
              <a:gd name="connsiteX0" fmla="*/ 0 w 6104238"/>
              <a:gd name="connsiteY0" fmla="*/ 12356 h 1027046"/>
              <a:gd name="connsiteX1" fmla="*/ 2020329 w 6104238"/>
              <a:gd name="connsiteY1" fmla="*/ 926755 h 1027046"/>
              <a:gd name="connsiteX2" fmla="*/ 4151871 w 6104238"/>
              <a:gd name="connsiteY2" fmla="*/ 895865 h 1027046"/>
              <a:gd name="connsiteX3" fmla="*/ 6104238 w 6104238"/>
              <a:gd name="connsiteY3" fmla="*/ 0 h 1027046"/>
              <a:gd name="connsiteX0" fmla="*/ 0 w 6104238"/>
              <a:gd name="connsiteY0" fmla="*/ 12356 h 1008620"/>
              <a:gd name="connsiteX1" fmla="*/ 2026508 w 6104238"/>
              <a:gd name="connsiteY1" fmla="*/ 895863 h 1008620"/>
              <a:gd name="connsiteX2" fmla="*/ 4151871 w 6104238"/>
              <a:gd name="connsiteY2" fmla="*/ 895865 h 1008620"/>
              <a:gd name="connsiteX3" fmla="*/ 6104238 w 6104238"/>
              <a:gd name="connsiteY3" fmla="*/ 0 h 1008620"/>
              <a:gd name="connsiteX0" fmla="*/ 0 w 6147487"/>
              <a:gd name="connsiteY0" fmla="*/ 0 h 1014799"/>
              <a:gd name="connsiteX1" fmla="*/ 2069757 w 6147487"/>
              <a:gd name="connsiteY1" fmla="*/ 902042 h 1014799"/>
              <a:gd name="connsiteX2" fmla="*/ 4195120 w 6147487"/>
              <a:gd name="connsiteY2" fmla="*/ 902044 h 1014799"/>
              <a:gd name="connsiteX3" fmla="*/ 6147487 w 6147487"/>
              <a:gd name="connsiteY3" fmla="*/ 6179 h 1014799"/>
              <a:gd name="connsiteX0" fmla="*/ 0 w 6196914"/>
              <a:gd name="connsiteY0" fmla="*/ 18534 h 1034877"/>
              <a:gd name="connsiteX1" fmla="*/ 2069757 w 6196914"/>
              <a:gd name="connsiteY1" fmla="*/ 920576 h 1034877"/>
              <a:gd name="connsiteX2" fmla="*/ 4195120 w 6196914"/>
              <a:gd name="connsiteY2" fmla="*/ 920578 h 1034877"/>
              <a:gd name="connsiteX3" fmla="*/ 6196914 w 6196914"/>
              <a:gd name="connsiteY3" fmla="*/ 0 h 1034877"/>
              <a:gd name="connsiteX0" fmla="*/ 0 w 6196914"/>
              <a:gd name="connsiteY0" fmla="*/ 18534 h 920587"/>
              <a:gd name="connsiteX1" fmla="*/ 4195120 w 6196914"/>
              <a:gd name="connsiteY1" fmla="*/ 920578 h 920587"/>
              <a:gd name="connsiteX2" fmla="*/ 6196914 w 6196914"/>
              <a:gd name="connsiteY2" fmla="*/ 0 h 920587"/>
              <a:gd name="connsiteX0" fmla="*/ 0 w 6196914"/>
              <a:gd name="connsiteY0" fmla="*/ 18534 h 18534"/>
              <a:gd name="connsiteX1" fmla="*/ 6196914 w 6196914"/>
              <a:gd name="connsiteY1" fmla="*/ 0 h 18534"/>
              <a:gd name="connsiteX0" fmla="*/ 0 w 6196914"/>
              <a:gd name="connsiteY0" fmla="*/ 18534 h 18534"/>
              <a:gd name="connsiteX1" fmla="*/ 3028431 w 6196914"/>
              <a:gd name="connsiteY1" fmla="*/ 10501 h 18534"/>
              <a:gd name="connsiteX2" fmla="*/ 6196914 w 6196914"/>
              <a:gd name="connsiteY2" fmla="*/ 0 h 18534"/>
              <a:gd name="connsiteX0" fmla="*/ 0 w 6196914"/>
              <a:gd name="connsiteY0" fmla="*/ 20390 h 20390"/>
              <a:gd name="connsiteX1" fmla="*/ 3028431 w 6196914"/>
              <a:gd name="connsiteY1" fmla="*/ 12357 h 20390"/>
              <a:gd name="connsiteX2" fmla="*/ 4257928 w 6196914"/>
              <a:gd name="connsiteY2" fmla="*/ 0 h 20390"/>
              <a:gd name="connsiteX3" fmla="*/ 6196914 w 6196914"/>
              <a:gd name="connsiteY3" fmla="*/ 1856 h 20390"/>
              <a:gd name="connsiteX0" fmla="*/ 0 w 6196914"/>
              <a:gd name="connsiteY0" fmla="*/ 20390 h 20390"/>
              <a:gd name="connsiteX1" fmla="*/ 2052247 w 6196914"/>
              <a:gd name="connsiteY1" fmla="*/ 12357 h 20390"/>
              <a:gd name="connsiteX2" fmla="*/ 3028431 w 6196914"/>
              <a:gd name="connsiteY2" fmla="*/ 12357 h 20390"/>
              <a:gd name="connsiteX3" fmla="*/ 4257928 w 6196914"/>
              <a:gd name="connsiteY3" fmla="*/ 0 h 20390"/>
              <a:gd name="connsiteX4" fmla="*/ 6196914 w 6196914"/>
              <a:gd name="connsiteY4" fmla="*/ 1856 h 20390"/>
              <a:gd name="connsiteX0" fmla="*/ 0 w 6128952"/>
              <a:gd name="connsiteY0" fmla="*/ 0 h 912546"/>
              <a:gd name="connsiteX1" fmla="*/ 1984285 w 6128952"/>
              <a:gd name="connsiteY1" fmla="*/ 912546 h 912546"/>
              <a:gd name="connsiteX2" fmla="*/ 2960469 w 6128952"/>
              <a:gd name="connsiteY2" fmla="*/ 912546 h 912546"/>
              <a:gd name="connsiteX3" fmla="*/ 4189966 w 6128952"/>
              <a:gd name="connsiteY3" fmla="*/ 900189 h 912546"/>
              <a:gd name="connsiteX4" fmla="*/ 6128952 w 6128952"/>
              <a:gd name="connsiteY4" fmla="*/ 902045 h 912546"/>
              <a:gd name="connsiteX0" fmla="*/ 0 w 6122774"/>
              <a:gd name="connsiteY0" fmla="*/ 0 h 912546"/>
              <a:gd name="connsiteX1" fmla="*/ 1984285 w 6122774"/>
              <a:gd name="connsiteY1" fmla="*/ 912546 h 912546"/>
              <a:gd name="connsiteX2" fmla="*/ 2960469 w 6122774"/>
              <a:gd name="connsiteY2" fmla="*/ 912546 h 912546"/>
              <a:gd name="connsiteX3" fmla="*/ 4189966 w 6122774"/>
              <a:gd name="connsiteY3" fmla="*/ 900189 h 912546"/>
              <a:gd name="connsiteX4" fmla="*/ 6122774 w 6122774"/>
              <a:gd name="connsiteY4" fmla="*/ 2 h 9125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122774" h="912546">
                <a:moveTo>
                  <a:pt x="0" y="0"/>
                </a:moveTo>
                <a:lnTo>
                  <a:pt x="1984285" y="912546"/>
                </a:lnTo>
                <a:lnTo>
                  <a:pt x="2960469" y="912546"/>
                </a:lnTo>
                <a:lnTo>
                  <a:pt x="4189966" y="900189"/>
                </a:lnTo>
                <a:lnTo>
                  <a:pt x="6122774" y="2"/>
                </a:lnTo>
              </a:path>
            </a:pathLst>
          </a:custGeom>
          <a:noFill/>
          <a:ln w="57150">
            <a:solidFill>
              <a:srgbClr val="0070C0"/>
            </a:solidFill>
            <a:prstDash val="solid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2" name="Freihandform 31"/>
          <p:cNvSpPr/>
          <p:nvPr/>
        </p:nvSpPr>
        <p:spPr>
          <a:xfrm>
            <a:off x="1376465" y="4219831"/>
            <a:ext cx="6332838" cy="901343"/>
          </a:xfrm>
          <a:custGeom>
            <a:avLst/>
            <a:gdLst>
              <a:gd name="connsiteX0" fmla="*/ 0 w 4411362"/>
              <a:gd name="connsiteY0" fmla="*/ 24713 h 309005"/>
              <a:gd name="connsiteX1" fmla="*/ 2187146 w 4411362"/>
              <a:gd name="connsiteY1" fmla="*/ 308919 h 309005"/>
              <a:gd name="connsiteX2" fmla="*/ 4411362 w 4411362"/>
              <a:gd name="connsiteY2" fmla="*/ 0 h 309005"/>
              <a:gd name="connsiteX0" fmla="*/ 0 w 3639065"/>
              <a:gd name="connsiteY0" fmla="*/ 1587843 h 1600209"/>
              <a:gd name="connsiteX1" fmla="*/ 1414849 w 3639065"/>
              <a:gd name="connsiteY1" fmla="*/ 308919 h 1600209"/>
              <a:gd name="connsiteX2" fmla="*/ 3639065 w 3639065"/>
              <a:gd name="connsiteY2" fmla="*/ 0 h 1600209"/>
              <a:gd name="connsiteX0" fmla="*/ 0 w 3639065"/>
              <a:gd name="connsiteY0" fmla="*/ 1587843 h 2539376"/>
              <a:gd name="connsiteX1" fmla="*/ 3002692 w 3639065"/>
              <a:gd name="connsiteY1" fmla="*/ 2496065 h 2539376"/>
              <a:gd name="connsiteX2" fmla="*/ 3639065 w 3639065"/>
              <a:gd name="connsiteY2" fmla="*/ 0 h 2539376"/>
              <a:gd name="connsiteX0" fmla="*/ 0 w 6079525"/>
              <a:gd name="connsiteY0" fmla="*/ 6178 h 914401"/>
              <a:gd name="connsiteX1" fmla="*/ 3002692 w 6079525"/>
              <a:gd name="connsiteY1" fmla="*/ 914400 h 914401"/>
              <a:gd name="connsiteX2" fmla="*/ 6079525 w 6079525"/>
              <a:gd name="connsiteY2" fmla="*/ 0 h 914401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85340"/>
              <a:gd name="connsiteX1" fmla="*/ 2230394 w 6104238"/>
              <a:gd name="connsiteY1" fmla="*/ 809365 h 985340"/>
              <a:gd name="connsiteX2" fmla="*/ 3002692 w 6104238"/>
              <a:gd name="connsiteY2" fmla="*/ 920578 h 985340"/>
              <a:gd name="connsiteX3" fmla="*/ 6104238 w 6104238"/>
              <a:gd name="connsiteY3" fmla="*/ 0 h 985340"/>
              <a:gd name="connsiteX0" fmla="*/ 0 w 6104238"/>
              <a:gd name="connsiteY0" fmla="*/ 12356 h 1038378"/>
              <a:gd name="connsiteX1" fmla="*/ 2020329 w 6104238"/>
              <a:gd name="connsiteY1" fmla="*/ 926755 h 1038378"/>
              <a:gd name="connsiteX2" fmla="*/ 3002692 w 6104238"/>
              <a:gd name="connsiteY2" fmla="*/ 920578 h 1038378"/>
              <a:gd name="connsiteX3" fmla="*/ 6104238 w 6104238"/>
              <a:gd name="connsiteY3" fmla="*/ 0 h 1038378"/>
              <a:gd name="connsiteX0" fmla="*/ 0 w 6104238"/>
              <a:gd name="connsiteY0" fmla="*/ 12356 h 1027046"/>
              <a:gd name="connsiteX1" fmla="*/ 2020329 w 6104238"/>
              <a:gd name="connsiteY1" fmla="*/ 926755 h 1027046"/>
              <a:gd name="connsiteX2" fmla="*/ 4151871 w 6104238"/>
              <a:gd name="connsiteY2" fmla="*/ 895865 h 1027046"/>
              <a:gd name="connsiteX3" fmla="*/ 6104238 w 6104238"/>
              <a:gd name="connsiteY3" fmla="*/ 0 h 1027046"/>
              <a:gd name="connsiteX0" fmla="*/ 0 w 6104238"/>
              <a:gd name="connsiteY0" fmla="*/ 12356 h 1008620"/>
              <a:gd name="connsiteX1" fmla="*/ 2026508 w 6104238"/>
              <a:gd name="connsiteY1" fmla="*/ 895863 h 1008620"/>
              <a:gd name="connsiteX2" fmla="*/ 4151871 w 6104238"/>
              <a:gd name="connsiteY2" fmla="*/ 895865 h 1008620"/>
              <a:gd name="connsiteX3" fmla="*/ 6104238 w 6104238"/>
              <a:gd name="connsiteY3" fmla="*/ 0 h 1008620"/>
              <a:gd name="connsiteX0" fmla="*/ 0 w 6147487"/>
              <a:gd name="connsiteY0" fmla="*/ 0 h 1014799"/>
              <a:gd name="connsiteX1" fmla="*/ 2069757 w 6147487"/>
              <a:gd name="connsiteY1" fmla="*/ 902042 h 1014799"/>
              <a:gd name="connsiteX2" fmla="*/ 4195120 w 6147487"/>
              <a:gd name="connsiteY2" fmla="*/ 902044 h 1014799"/>
              <a:gd name="connsiteX3" fmla="*/ 6147487 w 6147487"/>
              <a:gd name="connsiteY3" fmla="*/ 6179 h 1014799"/>
              <a:gd name="connsiteX0" fmla="*/ 0 w 6196914"/>
              <a:gd name="connsiteY0" fmla="*/ 18534 h 1034877"/>
              <a:gd name="connsiteX1" fmla="*/ 2069757 w 6196914"/>
              <a:gd name="connsiteY1" fmla="*/ 920576 h 1034877"/>
              <a:gd name="connsiteX2" fmla="*/ 4195120 w 6196914"/>
              <a:gd name="connsiteY2" fmla="*/ 920578 h 1034877"/>
              <a:gd name="connsiteX3" fmla="*/ 6196914 w 6196914"/>
              <a:gd name="connsiteY3" fmla="*/ 0 h 1034877"/>
              <a:gd name="connsiteX0" fmla="*/ 0 w 6196914"/>
              <a:gd name="connsiteY0" fmla="*/ 18534 h 920587"/>
              <a:gd name="connsiteX1" fmla="*/ 4195120 w 6196914"/>
              <a:gd name="connsiteY1" fmla="*/ 920578 h 920587"/>
              <a:gd name="connsiteX2" fmla="*/ 6196914 w 6196914"/>
              <a:gd name="connsiteY2" fmla="*/ 0 h 920587"/>
              <a:gd name="connsiteX0" fmla="*/ 0 w 6196914"/>
              <a:gd name="connsiteY0" fmla="*/ 18534 h 18534"/>
              <a:gd name="connsiteX1" fmla="*/ 6196914 w 6196914"/>
              <a:gd name="connsiteY1" fmla="*/ 0 h 18534"/>
              <a:gd name="connsiteX0" fmla="*/ 0 w 6196914"/>
              <a:gd name="connsiteY0" fmla="*/ 18534 h 18534"/>
              <a:gd name="connsiteX1" fmla="*/ 3115216 w 6196914"/>
              <a:gd name="connsiteY1" fmla="*/ 13057 h 18534"/>
              <a:gd name="connsiteX2" fmla="*/ 6196914 w 6196914"/>
              <a:gd name="connsiteY2" fmla="*/ 0 h 18534"/>
              <a:gd name="connsiteX0" fmla="*/ 0 w 6196914"/>
              <a:gd name="connsiteY0" fmla="*/ 24013 h 24013"/>
              <a:gd name="connsiteX1" fmla="*/ 3115216 w 6196914"/>
              <a:gd name="connsiteY1" fmla="*/ 18536 h 24013"/>
              <a:gd name="connsiteX2" fmla="*/ 4412675 w 6196914"/>
              <a:gd name="connsiteY2" fmla="*/ 0 h 24013"/>
              <a:gd name="connsiteX3" fmla="*/ 6196914 w 6196914"/>
              <a:gd name="connsiteY3" fmla="*/ 5479 h 24013"/>
              <a:gd name="connsiteX0" fmla="*/ 0 w 6252519"/>
              <a:gd name="connsiteY0" fmla="*/ 24013 h 851917"/>
              <a:gd name="connsiteX1" fmla="*/ 3115216 w 6252519"/>
              <a:gd name="connsiteY1" fmla="*/ 18536 h 851917"/>
              <a:gd name="connsiteX2" fmla="*/ 4412675 w 6252519"/>
              <a:gd name="connsiteY2" fmla="*/ 0 h 851917"/>
              <a:gd name="connsiteX3" fmla="*/ 6252519 w 6252519"/>
              <a:gd name="connsiteY3" fmla="*/ 851917 h 851917"/>
              <a:gd name="connsiteX0" fmla="*/ 0 w 6252519"/>
              <a:gd name="connsiteY0" fmla="*/ 24013 h 851917"/>
              <a:gd name="connsiteX1" fmla="*/ 1669475 w 6252519"/>
              <a:gd name="connsiteY1" fmla="*/ 24715 h 851917"/>
              <a:gd name="connsiteX2" fmla="*/ 3115216 w 6252519"/>
              <a:gd name="connsiteY2" fmla="*/ 18536 h 851917"/>
              <a:gd name="connsiteX3" fmla="*/ 4412675 w 6252519"/>
              <a:gd name="connsiteY3" fmla="*/ 0 h 851917"/>
              <a:gd name="connsiteX4" fmla="*/ 6252519 w 6252519"/>
              <a:gd name="connsiteY4" fmla="*/ 851917 h 851917"/>
              <a:gd name="connsiteX0" fmla="*/ 0 w 6332838"/>
              <a:gd name="connsiteY0" fmla="*/ 901343 h 901343"/>
              <a:gd name="connsiteX1" fmla="*/ 1749794 w 6332838"/>
              <a:gd name="connsiteY1" fmla="*/ 24715 h 901343"/>
              <a:gd name="connsiteX2" fmla="*/ 3195535 w 6332838"/>
              <a:gd name="connsiteY2" fmla="*/ 18536 h 901343"/>
              <a:gd name="connsiteX3" fmla="*/ 4492994 w 6332838"/>
              <a:gd name="connsiteY3" fmla="*/ 0 h 901343"/>
              <a:gd name="connsiteX4" fmla="*/ 6332838 w 6332838"/>
              <a:gd name="connsiteY4" fmla="*/ 851917 h 9013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332838" h="901343">
                <a:moveTo>
                  <a:pt x="0" y="901343"/>
                </a:moveTo>
                <a:lnTo>
                  <a:pt x="1749794" y="24715"/>
                </a:lnTo>
                <a:lnTo>
                  <a:pt x="3195535" y="18536"/>
                </a:lnTo>
                <a:lnTo>
                  <a:pt x="4492994" y="0"/>
                </a:lnTo>
                <a:lnTo>
                  <a:pt x="6332838" y="851917"/>
                </a:lnTo>
              </a:path>
            </a:pathLst>
          </a:custGeom>
          <a:noFill/>
          <a:ln w="57150">
            <a:solidFill>
              <a:srgbClr val="00B050"/>
            </a:solidFill>
            <a:prstDash val="solid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7" name="Freihandform 36"/>
          <p:cNvSpPr/>
          <p:nvPr/>
        </p:nvSpPr>
        <p:spPr>
          <a:xfrm>
            <a:off x="1423828" y="3981427"/>
            <a:ext cx="6196914" cy="18534"/>
          </a:xfrm>
          <a:custGeom>
            <a:avLst/>
            <a:gdLst>
              <a:gd name="connsiteX0" fmla="*/ 0 w 4411362"/>
              <a:gd name="connsiteY0" fmla="*/ 24713 h 309005"/>
              <a:gd name="connsiteX1" fmla="*/ 2187146 w 4411362"/>
              <a:gd name="connsiteY1" fmla="*/ 308919 h 309005"/>
              <a:gd name="connsiteX2" fmla="*/ 4411362 w 4411362"/>
              <a:gd name="connsiteY2" fmla="*/ 0 h 309005"/>
              <a:gd name="connsiteX0" fmla="*/ 0 w 3639065"/>
              <a:gd name="connsiteY0" fmla="*/ 1587843 h 1600209"/>
              <a:gd name="connsiteX1" fmla="*/ 1414849 w 3639065"/>
              <a:gd name="connsiteY1" fmla="*/ 308919 h 1600209"/>
              <a:gd name="connsiteX2" fmla="*/ 3639065 w 3639065"/>
              <a:gd name="connsiteY2" fmla="*/ 0 h 1600209"/>
              <a:gd name="connsiteX0" fmla="*/ 0 w 3639065"/>
              <a:gd name="connsiteY0" fmla="*/ 1587843 h 2539376"/>
              <a:gd name="connsiteX1" fmla="*/ 3002692 w 3639065"/>
              <a:gd name="connsiteY1" fmla="*/ 2496065 h 2539376"/>
              <a:gd name="connsiteX2" fmla="*/ 3639065 w 3639065"/>
              <a:gd name="connsiteY2" fmla="*/ 0 h 2539376"/>
              <a:gd name="connsiteX0" fmla="*/ 0 w 6079525"/>
              <a:gd name="connsiteY0" fmla="*/ 6178 h 914401"/>
              <a:gd name="connsiteX1" fmla="*/ 3002692 w 6079525"/>
              <a:gd name="connsiteY1" fmla="*/ 914400 h 914401"/>
              <a:gd name="connsiteX2" fmla="*/ 6079525 w 6079525"/>
              <a:gd name="connsiteY2" fmla="*/ 0 h 914401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85340"/>
              <a:gd name="connsiteX1" fmla="*/ 2230394 w 6104238"/>
              <a:gd name="connsiteY1" fmla="*/ 809365 h 985340"/>
              <a:gd name="connsiteX2" fmla="*/ 3002692 w 6104238"/>
              <a:gd name="connsiteY2" fmla="*/ 920578 h 985340"/>
              <a:gd name="connsiteX3" fmla="*/ 6104238 w 6104238"/>
              <a:gd name="connsiteY3" fmla="*/ 0 h 985340"/>
              <a:gd name="connsiteX0" fmla="*/ 0 w 6104238"/>
              <a:gd name="connsiteY0" fmla="*/ 12356 h 1038378"/>
              <a:gd name="connsiteX1" fmla="*/ 2020329 w 6104238"/>
              <a:gd name="connsiteY1" fmla="*/ 926755 h 1038378"/>
              <a:gd name="connsiteX2" fmla="*/ 3002692 w 6104238"/>
              <a:gd name="connsiteY2" fmla="*/ 920578 h 1038378"/>
              <a:gd name="connsiteX3" fmla="*/ 6104238 w 6104238"/>
              <a:gd name="connsiteY3" fmla="*/ 0 h 1038378"/>
              <a:gd name="connsiteX0" fmla="*/ 0 w 6104238"/>
              <a:gd name="connsiteY0" fmla="*/ 12356 h 1027046"/>
              <a:gd name="connsiteX1" fmla="*/ 2020329 w 6104238"/>
              <a:gd name="connsiteY1" fmla="*/ 926755 h 1027046"/>
              <a:gd name="connsiteX2" fmla="*/ 4151871 w 6104238"/>
              <a:gd name="connsiteY2" fmla="*/ 895865 h 1027046"/>
              <a:gd name="connsiteX3" fmla="*/ 6104238 w 6104238"/>
              <a:gd name="connsiteY3" fmla="*/ 0 h 1027046"/>
              <a:gd name="connsiteX0" fmla="*/ 0 w 6104238"/>
              <a:gd name="connsiteY0" fmla="*/ 12356 h 1008620"/>
              <a:gd name="connsiteX1" fmla="*/ 2026508 w 6104238"/>
              <a:gd name="connsiteY1" fmla="*/ 895863 h 1008620"/>
              <a:gd name="connsiteX2" fmla="*/ 4151871 w 6104238"/>
              <a:gd name="connsiteY2" fmla="*/ 895865 h 1008620"/>
              <a:gd name="connsiteX3" fmla="*/ 6104238 w 6104238"/>
              <a:gd name="connsiteY3" fmla="*/ 0 h 1008620"/>
              <a:gd name="connsiteX0" fmla="*/ 0 w 6147487"/>
              <a:gd name="connsiteY0" fmla="*/ 0 h 1014799"/>
              <a:gd name="connsiteX1" fmla="*/ 2069757 w 6147487"/>
              <a:gd name="connsiteY1" fmla="*/ 902042 h 1014799"/>
              <a:gd name="connsiteX2" fmla="*/ 4195120 w 6147487"/>
              <a:gd name="connsiteY2" fmla="*/ 902044 h 1014799"/>
              <a:gd name="connsiteX3" fmla="*/ 6147487 w 6147487"/>
              <a:gd name="connsiteY3" fmla="*/ 6179 h 1014799"/>
              <a:gd name="connsiteX0" fmla="*/ 0 w 6196914"/>
              <a:gd name="connsiteY0" fmla="*/ 18534 h 1034877"/>
              <a:gd name="connsiteX1" fmla="*/ 2069757 w 6196914"/>
              <a:gd name="connsiteY1" fmla="*/ 920576 h 1034877"/>
              <a:gd name="connsiteX2" fmla="*/ 4195120 w 6196914"/>
              <a:gd name="connsiteY2" fmla="*/ 920578 h 1034877"/>
              <a:gd name="connsiteX3" fmla="*/ 6196914 w 6196914"/>
              <a:gd name="connsiteY3" fmla="*/ 0 h 1034877"/>
              <a:gd name="connsiteX0" fmla="*/ 0 w 6196914"/>
              <a:gd name="connsiteY0" fmla="*/ 18534 h 920587"/>
              <a:gd name="connsiteX1" fmla="*/ 4195120 w 6196914"/>
              <a:gd name="connsiteY1" fmla="*/ 920578 h 920587"/>
              <a:gd name="connsiteX2" fmla="*/ 6196914 w 6196914"/>
              <a:gd name="connsiteY2" fmla="*/ 0 h 920587"/>
              <a:gd name="connsiteX0" fmla="*/ 0 w 6196914"/>
              <a:gd name="connsiteY0" fmla="*/ 18534 h 18534"/>
              <a:gd name="connsiteX1" fmla="*/ 6196914 w 6196914"/>
              <a:gd name="connsiteY1" fmla="*/ 0 h 18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196914" h="18534">
                <a:moveTo>
                  <a:pt x="0" y="18534"/>
                </a:moveTo>
                <a:lnTo>
                  <a:pt x="6196914" y="0"/>
                </a:lnTo>
              </a:path>
            </a:pathLst>
          </a:custGeom>
          <a:noFill/>
          <a:ln w="57150">
            <a:solidFill>
              <a:srgbClr val="0070C0"/>
            </a:solidFill>
            <a:prstDash val="sysDot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8" name="Freihandform 37"/>
          <p:cNvSpPr/>
          <p:nvPr/>
        </p:nvSpPr>
        <p:spPr>
          <a:xfrm>
            <a:off x="1425943" y="5418141"/>
            <a:ext cx="6196914" cy="18534"/>
          </a:xfrm>
          <a:custGeom>
            <a:avLst/>
            <a:gdLst>
              <a:gd name="connsiteX0" fmla="*/ 0 w 4411362"/>
              <a:gd name="connsiteY0" fmla="*/ 24713 h 309005"/>
              <a:gd name="connsiteX1" fmla="*/ 2187146 w 4411362"/>
              <a:gd name="connsiteY1" fmla="*/ 308919 h 309005"/>
              <a:gd name="connsiteX2" fmla="*/ 4411362 w 4411362"/>
              <a:gd name="connsiteY2" fmla="*/ 0 h 309005"/>
              <a:gd name="connsiteX0" fmla="*/ 0 w 3639065"/>
              <a:gd name="connsiteY0" fmla="*/ 1587843 h 1600209"/>
              <a:gd name="connsiteX1" fmla="*/ 1414849 w 3639065"/>
              <a:gd name="connsiteY1" fmla="*/ 308919 h 1600209"/>
              <a:gd name="connsiteX2" fmla="*/ 3639065 w 3639065"/>
              <a:gd name="connsiteY2" fmla="*/ 0 h 1600209"/>
              <a:gd name="connsiteX0" fmla="*/ 0 w 3639065"/>
              <a:gd name="connsiteY0" fmla="*/ 1587843 h 2539376"/>
              <a:gd name="connsiteX1" fmla="*/ 3002692 w 3639065"/>
              <a:gd name="connsiteY1" fmla="*/ 2496065 h 2539376"/>
              <a:gd name="connsiteX2" fmla="*/ 3639065 w 3639065"/>
              <a:gd name="connsiteY2" fmla="*/ 0 h 2539376"/>
              <a:gd name="connsiteX0" fmla="*/ 0 w 6079525"/>
              <a:gd name="connsiteY0" fmla="*/ 6178 h 914401"/>
              <a:gd name="connsiteX1" fmla="*/ 3002692 w 6079525"/>
              <a:gd name="connsiteY1" fmla="*/ 914400 h 914401"/>
              <a:gd name="connsiteX2" fmla="*/ 6079525 w 6079525"/>
              <a:gd name="connsiteY2" fmla="*/ 0 h 914401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85340"/>
              <a:gd name="connsiteX1" fmla="*/ 2230394 w 6104238"/>
              <a:gd name="connsiteY1" fmla="*/ 809365 h 985340"/>
              <a:gd name="connsiteX2" fmla="*/ 3002692 w 6104238"/>
              <a:gd name="connsiteY2" fmla="*/ 920578 h 985340"/>
              <a:gd name="connsiteX3" fmla="*/ 6104238 w 6104238"/>
              <a:gd name="connsiteY3" fmla="*/ 0 h 985340"/>
              <a:gd name="connsiteX0" fmla="*/ 0 w 6104238"/>
              <a:gd name="connsiteY0" fmla="*/ 12356 h 1038378"/>
              <a:gd name="connsiteX1" fmla="*/ 2020329 w 6104238"/>
              <a:gd name="connsiteY1" fmla="*/ 926755 h 1038378"/>
              <a:gd name="connsiteX2" fmla="*/ 3002692 w 6104238"/>
              <a:gd name="connsiteY2" fmla="*/ 920578 h 1038378"/>
              <a:gd name="connsiteX3" fmla="*/ 6104238 w 6104238"/>
              <a:gd name="connsiteY3" fmla="*/ 0 h 1038378"/>
              <a:gd name="connsiteX0" fmla="*/ 0 w 6104238"/>
              <a:gd name="connsiteY0" fmla="*/ 12356 h 1027046"/>
              <a:gd name="connsiteX1" fmla="*/ 2020329 w 6104238"/>
              <a:gd name="connsiteY1" fmla="*/ 926755 h 1027046"/>
              <a:gd name="connsiteX2" fmla="*/ 4151871 w 6104238"/>
              <a:gd name="connsiteY2" fmla="*/ 895865 h 1027046"/>
              <a:gd name="connsiteX3" fmla="*/ 6104238 w 6104238"/>
              <a:gd name="connsiteY3" fmla="*/ 0 h 1027046"/>
              <a:gd name="connsiteX0" fmla="*/ 0 w 6104238"/>
              <a:gd name="connsiteY0" fmla="*/ 12356 h 1008620"/>
              <a:gd name="connsiteX1" fmla="*/ 2026508 w 6104238"/>
              <a:gd name="connsiteY1" fmla="*/ 895863 h 1008620"/>
              <a:gd name="connsiteX2" fmla="*/ 4151871 w 6104238"/>
              <a:gd name="connsiteY2" fmla="*/ 895865 h 1008620"/>
              <a:gd name="connsiteX3" fmla="*/ 6104238 w 6104238"/>
              <a:gd name="connsiteY3" fmla="*/ 0 h 1008620"/>
              <a:gd name="connsiteX0" fmla="*/ 0 w 6147487"/>
              <a:gd name="connsiteY0" fmla="*/ 0 h 1014799"/>
              <a:gd name="connsiteX1" fmla="*/ 2069757 w 6147487"/>
              <a:gd name="connsiteY1" fmla="*/ 902042 h 1014799"/>
              <a:gd name="connsiteX2" fmla="*/ 4195120 w 6147487"/>
              <a:gd name="connsiteY2" fmla="*/ 902044 h 1014799"/>
              <a:gd name="connsiteX3" fmla="*/ 6147487 w 6147487"/>
              <a:gd name="connsiteY3" fmla="*/ 6179 h 1014799"/>
              <a:gd name="connsiteX0" fmla="*/ 0 w 6196914"/>
              <a:gd name="connsiteY0" fmla="*/ 18534 h 1034877"/>
              <a:gd name="connsiteX1" fmla="*/ 2069757 w 6196914"/>
              <a:gd name="connsiteY1" fmla="*/ 920576 h 1034877"/>
              <a:gd name="connsiteX2" fmla="*/ 4195120 w 6196914"/>
              <a:gd name="connsiteY2" fmla="*/ 920578 h 1034877"/>
              <a:gd name="connsiteX3" fmla="*/ 6196914 w 6196914"/>
              <a:gd name="connsiteY3" fmla="*/ 0 h 1034877"/>
              <a:gd name="connsiteX0" fmla="*/ 0 w 6196914"/>
              <a:gd name="connsiteY0" fmla="*/ 18534 h 920587"/>
              <a:gd name="connsiteX1" fmla="*/ 4195120 w 6196914"/>
              <a:gd name="connsiteY1" fmla="*/ 920578 h 920587"/>
              <a:gd name="connsiteX2" fmla="*/ 6196914 w 6196914"/>
              <a:gd name="connsiteY2" fmla="*/ 0 h 920587"/>
              <a:gd name="connsiteX0" fmla="*/ 0 w 6196914"/>
              <a:gd name="connsiteY0" fmla="*/ 18534 h 18534"/>
              <a:gd name="connsiteX1" fmla="*/ 6196914 w 6196914"/>
              <a:gd name="connsiteY1" fmla="*/ 0 h 18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196914" h="18534">
                <a:moveTo>
                  <a:pt x="0" y="18534"/>
                </a:moveTo>
                <a:lnTo>
                  <a:pt x="6196914" y="0"/>
                </a:lnTo>
              </a:path>
            </a:pathLst>
          </a:custGeom>
          <a:noFill/>
          <a:ln w="57150">
            <a:solidFill>
              <a:srgbClr val="00B050"/>
            </a:solidFill>
            <a:prstDash val="sysDot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9" name="Oval 19"/>
          <p:cNvSpPr/>
          <p:nvPr/>
        </p:nvSpPr>
        <p:spPr>
          <a:xfrm>
            <a:off x="899592" y="5085184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B05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</p:spTree>
    <p:extLst>
      <p:ext uri="{BB962C8B-B14F-4D97-AF65-F5344CB8AC3E}">
        <p14:creationId xmlns:p14="http://schemas.microsoft.com/office/powerpoint/2010/main" val="126171725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Freihandform 35"/>
          <p:cNvSpPr/>
          <p:nvPr/>
        </p:nvSpPr>
        <p:spPr>
          <a:xfrm>
            <a:off x="1381142" y="5517115"/>
            <a:ext cx="6246342" cy="751906"/>
          </a:xfrm>
          <a:custGeom>
            <a:avLst/>
            <a:gdLst>
              <a:gd name="connsiteX0" fmla="*/ 0 w 4411362"/>
              <a:gd name="connsiteY0" fmla="*/ 24713 h 309005"/>
              <a:gd name="connsiteX1" fmla="*/ 2187146 w 4411362"/>
              <a:gd name="connsiteY1" fmla="*/ 308919 h 309005"/>
              <a:gd name="connsiteX2" fmla="*/ 4411362 w 4411362"/>
              <a:gd name="connsiteY2" fmla="*/ 0 h 309005"/>
              <a:gd name="connsiteX0" fmla="*/ 0 w 3639065"/>
              <a:gd name="connsiteY0" fmla="*/ 1587843 h 1600209"/>
              <a:gd name="connsiteX1" fmla="*/ 1414849 w 3639065"/>
              <a:gd name="connsiteY1" fmla="*/ 308919 h 1600209"/>
              <a:gd name="connsiteX2" fmla="*/ 3639065 w 3639065"/>
              <a:gd name="connsiteY2" fmla="*/ 0 h 1600209"/>
              <a:gd name="connsiteX0" fmla="*/ 0 w 3639065"/>
              <a:gd name="connsiteY0" fmla="*/ 1587843 h 2539376"/>
              <a:gd name="connsiteX1" fmla="*/ 3002692 w 3639065"/>
              <a:gd name="connsiteY1" fmla="*/ 2496065 h 2539376"/>
              <a:gd name="connsiteX2" fmla="*/ 3639065 w 3639065"/>
              <a:gd name="connsiteY2" fmla="*/ 0 h 2539376"/>
              <a:gd name="connsiteX0" fmla="*/ 0 w 6079525"/>
              <a:gd name="connsiteY0" fmla="*/ 6178 h 914401"/>
              <a:gd name="connsiteX1" fmla="*/ 3002692 w 6079525"/>
              <a:gd name="connsiteY1" fmla="*/ 914400 h 914401"/>
              <a:gd name="connsiteX2" fmla="*/ 6079525 w 6079525"/>
              <a:gd name="connsiteY2" fmla="*/ 0 h 914401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85340"/>
              <a:gd name="connsiteX1" fmla="*/ 2230394 w 6104238"/>
              <a:gd name="connsiteY1" fmla="*/ 809365 h 985340"/>
              <a:gd name="connsiteX2" fmla="*/ 3002692 w 6104238"/>
              <a:gd name="connsiteY2" fmla="*/ 920578 h 985340"/>
              <a:gd name="connsiteX3" fmla="*/ 6104238 w 6104238"/>
              <a:gd name="connsiteY3" fmla="*/ 0 h 985340"/>
              <a:gd name="connsiteX0" fmla="*/ 0 w 6104238"/>
              <a:gd name="connsiteY0" fmla="*/ 12356 h 1038378"/>
              <a:gd name="connsiteX1" fmla="*/ 2020329 w 6104238"/>
              <a:gd name="connsiteY1" fmla="*/ 926755 h 1038378"/>
              <a:gd name="connsiteX2" fmla="*/ 3002692 w 6104238"/>
              <a:gd name="connsiteY2" fmla="*/ 920578 h 1038378"/>
              <a:gd name="connsiteX3" fmla="*/ 6104238 w 6104238"/>
              <a:gd name="connsiteY3" fmla="*/ 0 h 1038378"/>
              <a:gd name="connsiteX0" fmla="*/ 0 w 6104238"/>
              <a:gd name="connsiteY0" fmla="*/ 12356 h 1027046"/>
              <a:gd name="connsiteX1" fmla="*/ 2020329 w 6104238"/>
              <a:gd name="connsiteY1" fmla="*/ 926755 h 1027046"/>
              <a:gd name="connsiteX2" fmla="*/ 4151871 w 6104238"/>
              <a:gd name="connsiteY2" fmla="*/ 895865 h 1027046"/>
              <a:gd name="connsiteX3" fmla="*/ 6104238 w 6104238"/>
              <a:gd name="connsiteY3" fmla="*/ 0 h 1027046"/>
              <a:gd name="connsiteX0" fmla="*/ 0 w 6104238"/>
              <a:gd name="connsiteY0" fmla="*/ 12356 h 1008620"/>
              <a:gd name="connsiteX1" fmla="*/ 2026508 w 6104238"/>
              <a:gd name="connsiteY1" fmla="*/ 895863 h 1008620"/>
              <a:gd name="connsiteX2" fmla="*/ 4151871 w 6104238"/>
              <a:gd name="connsiteY2" fmla="*/ 895865 h 1008620"/>
              <a:gd name="connsiteX3" fmla="*/ 6104238 w 6104238"/>
              <a:gd name="connsiteY3" fmla="*/ 0 h 1008620"/>
              <a:gd name="connsiteX0" fmla="*/ 0 w 6147487"/>
              <a:gd name="connsiteY0" fmla="*/ 0 h 1014799"/>
              <a:gd name="connsiteX1" fmla="*/ 2069757 w 6147487"/>
              <a:gd name="connsiteY1" fmla="*/ 902042 h 1014799"/>
              <a:gd name="connsiteX2" fmla="*/ 4195120 w 6147487"/>
              <a:gd name="connsiteY2" fmla="*/ 902044 h 1014799"/>
              <a:gd name="connsiteX3" fmla="*/ 6147487 w 6147487"/>
              <a:gd name="connsiteY3" fmla="*/ 6179 h 1014799"/>
              <a:gd name="connsiteX0" fmla="*/ 0 w 6196914"/>
              <a:gd name="connsiteY0" fmla="*/ 18534 h 1034877"/>
              <a:gd name="connsiteX1" fmla="*/ 2069757 w 6196914"/>
              <a:gd name="connsiteY1" fmla="*/ 920576 h 1034877"/>
              <a:gd name="connsiteX2" fmla="*/ 4195120 w 6196914"/>
              <a:gd name="connsiteY2" fmla="*/ 920578 h 1034877"/>
              <a:gd name="connsiteX3" fmla="*/ 6196914 w 6196914"/>
              <a:gd name="connsiteY3" fmla="*/ 0 h 1034877"/>
              <a:gd name="connsiteX0" fmla="*/ 0 w 6196914"/>
              <a:gd name="connsiteY0" fmla="*/ 18534 h 920587"/>
              <a:gd name="connsiteX1" fmla="*/ 4195120 w 6196914"/>
              <a:gd name="connsiteY1" fmla="*/ 920578 h 920587"/>
              <a:gd name="connsiteX2" fmla="*/ 6196914 w 6196914"/>
              <a:gd name="connsiteY2" fmla="*/ 0 h 920587"/>
              <a:gd name="connsiteX0" fmla="*/ 0 w 6196914"/>
              <a:gd name="connsiteY0" fmla="*/ 18534 h 18534"/>
              <a:gd name="connsiteX1" fmla="*/ 6196914 w 6196914"/>
              <a:gd name="connsiteY1" fmla="*/ 0 h 18534"/>
              <a:gd name="connsiteX0" fmla="*/ 0 w 6196914"/>
              <a:gd name="connsiteY0" fmla="*/ 18534 h 18534"/>
              <a:gd name="connsiteX1" fmla="*/ 3028431 w 6196914"/>
              <a:gd name="connsiteY1" fmla="*/ 10501 h 18534"/>
              <a:gd name="connsiteX2" fmla="*/ 6196914 w 6196914"/>
              <a:gd name="connsiteY2" fmla="*/ 0 h 18534"/>
              <a:gd name="connsiteX0" fmla="*/ 0 w 6196914"/>
              <a:gd name="connsiteY0" fmla="*/ 20390 h 20390"/>
              <a:gd name="connsiteX1" fmla="*/ 3028431 w 6196914"/>
              <a:gd name="connsiteY1" fmla="*/ 12357 h 20390"/>
              <a:gd name="connsiteX2" fmla="*/ 4257928 w 6196914"/>
              <a:gd name="connsiteY2" fmla="*/ 0 h 20390"/>
              <a:gd name="connsiteX3" fmla="*/ 6196914 w 6196914"/>
              <a:gd name="connsiteY3" fmla="*/ 1856 h 20390"/>
              <a:gd name="connsiteX0" fmla="*/ 0 w 6196914"/>
              <a:gd name="connsiteY0" fmla="*/ 20390 h 20390"/>
              <a:gd name="connsiteX1" fmla="*/ 2052247 w 6196914"/>
              <a:gd name="connsiteY1" fmla="*/ 12357 h 20390"/>
              <a:gd name="connsiteX2" fmla="*/ 3028431 w 6196914"/>
              <a:gd name="connsiteY2" fmla="*/ 12357 h 20390"/>
              <a:gd name="connsiteX3" fmla="*/ 4257928 w 6196914"/>
              <a:gd name="connsiteY3" fmla="*/ 0 h 20390"/>
              <a:gd name="connsiteX4" fmla="*/ 6196914 w 6196914"/>
              <a:gd name="connsiteY4" fmla="*/ 1856 h 20390"/>
              <a:gd name="connsiteX0" fmla="*/ 0 w 6128952"/>
              <a:gd name="connsiteY0" fmla="*/ 0 h 912546"/>
              <a:gd name="connsiteX1" fmla="*/ 1984285 w 6128952"/>
              <a:gd name="connsiteY1" fmla="*/ 912546 h 912546"/>
              <a:gd name="connsiteX2" fmla="*/ 2960469 w 6128952"/>
              <a:gd name="connsiteY2" fmla="*/ 912546 h 912546"/>
              <a:gd name="connsiteX3" fmla="*/ 4189966 w 6128952"/>
              <a:gd name="connsiteY3" fmla="*/ 900189 h 912546"/>
              <a:gd name="connsiteX4" fmla="*/ 6128952 w 6128952"/>
              <a:gd name="connsiteY4" fmla="*/ 902045 h 912546"/>
              <a:gd name="connsiteX0" fmla="*/ 0 w 6122774"/>
              <a:gd name="connsiteY0" fmla="*/ 0 h 912546"/>
              <a:gd name="connsiteX1" fmla="*/ 1984285 w 6122774"/>
              <a:gd name="connsiteY1" fmla="*/ 912546 h 912546"/>
              <a:gd name="connsiteX2" fmla="*/ 2960469 w 6122774"/>
              <a:gd name="connsiteY2" fmla="*/ 912546 h 912546"/>
              <a:gd name="connsiteX3" fmla="*/ 4189966 w 6122774"/>
              <a:gd name="connsiteY3" fmla="*/ 900189 h 912546"/>
              <a:gd name="connsiteX4" fmla="*/ 6122774 w 6122774"/>
              <a:gd name="connsiteY4" fmla="*/ 2 h 912546"/>
              <a:gd name="connsiteX0" fmla="*/ 0 w 6172201"/>
              <a:gd name="connsiteY0" fmla="*/ 0 h 912546"/>
              <a:gd name="connsiteX1" fmla="*/ 2033712 w 6172201"/>
              <a:gd name="connsiteY1" fmla="*/ 912546 h 912546"/>
              <a:gd name="connsiteX2" fmla="*/ 3009896 w 6172201"/>
              <a:gd name="connsiteY2" fmla="*/ 912546 h 912546"/>
              <a:gd name="connsiteX3" fmla="*/ 4239393 w 6172201"/>
              <a:gd name="connsiteY3" fmla="*/ 900189 h 912546"/>
              <a:gd name="connsiteX4" fmla="*/ 6172201 w 6172201"/>
              <a:gd name="connsiteY4" fmla="*/ 2 h 912546"/>
              <a:gd name="connsiteX0" fmla="*/ 0 w 6246342"/>
              <a:gd name="connsiteY0" fmla="*/ 6176 h 918722"/>
              <a:gd name="connsiteX1" fmla="*/ 2033712 w 6246342"/>
              <a:gd name="connsiteY1" fmla="*/ 918722 h 918722"/>
              <a:gd name="connsiteX2" fmla="*/ 3009896 w 6246342"/>
              <a:gd name="connsiteY2" fmla="*/ 918722 h 918722"/>
              <a:gd name="connsiteX3" fmla="*/ 4239393 w 6246342"/>
              <a:gd name="connsiteY3" fmla="*/ 906365 h 918722"/>
              <a:gd name="connsiteX4" fmla="*/ 6246342 w 6246342"/>
              <a:gd name="connsiteY4" fmla="*/ 0 h 918722"/>
              <a:gd name="connsiteX0" fmla="*/ 0 w 6246342"/>
              <a:gd name="connsiteY0" fmla="*/ 6176 h 918722"/>
              <a:gd name="connsiteX1" fmla="*/ 2033712 w 6246342"/>
              <a:gd name="connsiteY1" fmla="*/ 918722 h 918722"/>
              <a:gd name="connsiteX2" fmla="*/ 3003717 w 6246342"/>
              <a:gd name="connsiteY2" fmla="*/ 356490 h 918722"/>
              <a:gd name="connsiteX3" fmla="*/ 4239393 w 6246342"/>
              <a:gd name="connsiteY3" fmla="*/ 906365 h 918722"/>
              <a:gd name="connsiteX4" fmla="*/ 6246342 w 6246342"/>
              <a:gd name="connsiteY4" fmla="*/ 0 h 918722"/>
              <a:gd name="connsiteX0" fmla="*/ 0 w 6246342"/>
              <a:gd name="connsiteY0" fmla="*/ 6176 h 918722"/>
              <a:gd name="connsiteX1" fmla="*/ 2033712 w 6246342"/>
              <a:gd name="connsiteY1" fmla="*/ 918722 h 918722"/>
              <a:gd name="connsiteX2" fmla="*/ 3003717 w 6246342"/>
              <a:gd name="connsiteY2" fmla="*/ 356490 h 918722"/>
              <a:gd name="connsiteX3" fmla="*/ 4245571 w 6246342"/>
              <a:gd name="connsiteY3" fmla="*/ 375025 h 918722"/>
              <a:gd name="connsiteX4" fmla="*/ 6246342 w 6246342"/>
              <a:gd name="connsiteY4" fmla="*/ 0 h 918722"/>
              <a:gd name="connsiteX0" fmla="*/ 0 w 6246342"/>
              <a:gd name="connsiteY0" fmla="*/ 6176 h 375025"/>
              <a:gd name="connsiteX1" fmla="*/ 3003717 w 6246342"/>
              <a:gd name="connsiteY1" fmla="*/ 356490 h 375025"/>
              <a:gd name="connsiteX2" fmla="*/ 4245571 w 6246342"/>
              <a:gd name="connsiteY2" fmla="*/ 375025 h 375025"/>
              <a:gd name="connsiteX3" fmla="*/ 6246342 w 6246342"/>
              <a:gd name="connsiteY3" fmla="*/ 0 h 375025"/>
              <a:gd name="connsiteX0" fmla="*/ 0 w 6246342"/>
              <a:gd name="connsiteY0" fmla="*/ 6176 h 356490"/>
              <a:gd name="connsiteX1" fmla="*/ 3003717 w 6246342"/>
              <a:gd name="connsiteY1" fmla="*/ 356490 h 356490"/>
              <a:gd name="connsiteX2" fmla="*/ 6246342 w 6246342"/>
              <a:gd name="connsiteY2" fmla="*/ 0 h 356490"/>
              <a:gd name="connsiteX0" fmla="*/ 0 w 6246342"/>
              <a:gd name="connsiteY0" fmla="*/ 6176 h 356490"/>
              <a:gd name="connsiteX1" fmla="*/ 3003717 w 6246342"/>
              <a:gd name="connsiteY1" fmla="*/ 356490 h 356490"/>
              <a:gd name="connsiteX2" fmla="*/ 6246342 w 6246342"/>
              <a:gd name="connsiteY2" fmla="*/ 0 h 356490"/>
              <a:gd name="connsiteX0" fmla="*/ 0 w 6246342"/>
              <a:gd name="connsiteY0" fmla="*/ 6176 h 356490"/>
              <a:gd name="connsiteX1" fmla="*/ 3003717 w 6246342"/>
              <a:gd name="connsiteY1" fmla="*/ 356490 h 356490"/>
              <a:gd name="connsiteX2" fmla="*/ 6246342 w 6246342"/>
              <a:gd name="connsiteY2" fmla="*/ 0 h 356490"/>
              <a:gd name="connsiteX0" fmla="*/ 0 w 6246342"/>
              <a:gd name="connsiteY0" fmla="*/ 6176 h 615982"/>
              <a:gd name="connsiteX1" fmla="*/ 3096393 w 6246342"/>
              <a:gd name="connsiteY1" fmla="*/ 615982 h 615982"/>
              <a:gd name="connsiteX2" fmla="*/ 6246342 w 6246342"/>
              <a:gd name="connsiteY2" fmla="*/ 0 h 615982"/>
              <a:gd name="connsiteX0" fmla="*/ 0 w 6246342"/>
              <a:gd name="connsiteY0" fmla="*/ 6176 h 751906"/>
              <a:gd name="connsiteX1" fmla="*/ 3102571 w 6246342"/>
              <a:gd name="connsiteY1" fmla="*/ 751906 h 751906"/>
              <a:gd name="connsiteX2" fmla="*/ 6246342 w 6246342"/>
              <a:gd name="connsiteY2" fmla="*/ 0 h 7519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246342" h="751906">
                <a:moveTo>
                  <a:pt x="0" y="6176"/>
                </a:moveTo>
                <a:cubicBezTo>
                  <a:pt x="1001239" y="122947"/>
                  <a:pt x="1582348" y="740167"/>
                  <a:pt x="3102571" y="751906"/>
                </a:cubicBezTo>
                <a:cubicBezTo>
                  <a:pt x="4850711" y="725752"/>
                  <a:pt x="5165467" y="118830"/>
                  <a:pt x="6246342" y="0"/>
                </a:cubicBezTo>
              </a:path>
            </a:pathLst>
          </a:custGeom>
          <a:noFill/>
          <a:ln w="57150">
            <a:solidFill>
              <a:schemeClr val="tx1"/>
            </a:solidFill>
            <a:prstDash val="solid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Consistent Migration of Flows</a:t>
            </a:r>
            <a:endParaRPr lang="de-DE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Inhaltsplatzhalt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endParaRPr lang="en-US" sz="2400" dirty="0"/>
              </a:p>
              <a:p>
                <a:endParaRPr lang="en-US" sz="2400" dirty="0"/>
              </a:p>
              <a:p>
                <a:pPr marL="0" indent="0" algn="ctr">
                  <a:buNone/>
                </a:pPr>
                <a:r>
                  <a:rPr lang="en-US" sz="2400" dirty="0"/>
                  <a:t>Think: variable swapping of </a:t>
                </a:r>
                <a14:m>
                  <m:oMath xmlns:m="http://schemas.openxmlformats.org/officeDocument/2006/math"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𝑏</m:t>
                    </m:r>
                  </m:oMath>
                </a14:m>
                <a:r>
                  <a:rPr lang="en-US" sz="2400" dirty="0"/>
                  <a:t> &amp; </a:t>
                </a:r>
                <a14:m>
                  <m:oMath xmlns:m="http://schemas.openxmlformats.org/officeDocument/2006/math"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𝑔</m:t>
                    </m:r>
                  </m:oMath>
                </a14:m>
                <a:endParaRPr lang="en-US" sz="2400" dirty="0"/>
              </a:p>
              <a:p>
                <a:pPr marL="0" indent="0" algn="ctr">
                  <a:buNone/>
                </a:pPr>
                <a:r>
                  <a:rPr lang="en-US" sz="2400" dirty="0"/>
                  <a:t>1. </a:t>
                </a:r>
                <a14:m>
                  <m:oMath xmlns:m="http://schemas.openxmlformats.org/officeDocument/2006/math"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≔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𝑏</m:t>
                    </m:r>
                  </m:oMath>
                </a14:m>
                <a:r>
                  <a:rPr lang="en-US" sz="2400" dirty="0"/>
                  <a:t>, 2.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400" b="0" i="0" smtClean="0">
                        <a:latin typeface="Cambria Math" panose="02040503050406030204" pitchFamily="18" charset="0"/>
                      </a:rPr>
                      <m:t>b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≔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𝑔</m:t>
                    </m:r>
                  </m:oMath>
                </a14:m>
                <a:r>
                  <a:rPr lang="en-US" sz="2400" dirty="0"/>
                  <a:t>, 3. </a:t>
                </a:r>
                <a14:m>
                  <m:oMath xmlns:m="http://schemas.openxmlformats.org/officeDocument/2006/math"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𝑔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≔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endParaRPr lang="en-US" sz="2400" dirty="0"/>
              </a:p>
            </p:txBody>
          </p:sp>
        </mc:Choice>
        <mc:Fallback xmlns="">
          <p:sp>
            <p:nvSpPr>
              <p:cNvPr id="3" name="Inhaltsplatzhalt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Oval 19"/>
          <p:cNvSpPr/>
          <p:nvPr/>
        </p:nvSpPr>
        <p:spPr>
          <a:xfrm>
            <a:off x="3131840" y="5085184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5" name="Oval 19"/>
          <p:cNvSpPr/>
          <p:nvPr/>
        </p:nvSpPr>
        <p:spPr>
          <a:xfrm>
            <a:off x="5364088" y="5085184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6" name="Oval 19"/>
          <p:cNvSpPr/>
          <p:nvPr/>
        </p:nvSpPr>
        <p:spPr>
          <a:xfrm>
            <a:off x="3131840" y="3861048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7" name="Oval 19"/>
          <p:cNvSpPr/>
          <p:nvPr/>
        </p:nvSpPr>
        <p:spPr>
          <a:xfrm>
            <a:off x="5364088" y="3861048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cxnSp>
        <p:nvCxnSpPr>
          <p:cNvPr id="8" name="Gerade Verbindung mit Pfeil 7"/>
          <p:cNvCxnSpPr>
            <a:stCxn id="9" idx="6"/>
            <a:endCxn id="4" idx="2"/>
          </p:cNvCxnSpPr>
          <p:nvPr/>
        </p:nvCxnSpPr>
        <p:spPr>
          <a:xfrm>
            <a:off x="1480336" y="5338249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Gerade Verbindung mit Pfeil 9"/>
          <p:cNvCxnSpPr>
            <a:stCxn id="18" idx="6"/>
            <a:endCxn id="6" idx="2"/>
          </p:cNvCxnSpPr>
          <p:nvPr/>
        </p:nvCxnSpPr>
        <p:spPr>
          <a:xfrm>
            <a:off x="1480336" y="4114113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Gerade Verbindung mit Pfeil 10"/>
          <p:cNvCxnSpPr>
            <a:stCxn id="4" idx="6"/>
            <a:endCxn id="5" idx="2"/>
          </p:cNvCxnSpPr>
          <p:nvPr/>
        </p:nvCxnSpPr>
        <p:spPr>
          <a:xfrm>
            <a:off x="3712584" y="5338249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Gerade Verbindung mit Pfeil 11"/>
          <p:cNvCxnSpPr>
            <a:stCxn id="6" idx="6"/>
            <a:endCxn id="7" idx="2"/>
          </p:cNvCxnSpPr>
          <p:nvPr/>
        </p:nvCxnSpPr>
        <p:spPr>
          <a:xfrm>
            <a:off x="3712584" y="4114113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Gerade Verbindung mit Pfeil 12"/>
          <p:cNvCxnSpPr>
            <a:stCxn id="7" idx="6"/>
            <a:endCxn id="19" idx="2"/>
          </p:cNvCxnSpPr>
          <p:nvPr/>
        </p:nvCxnSpPr>
        <p:spPr>
          <a:xfrm>
            <a:off x="5944832" y="4114113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Gerade Verbindung mit Pfeil 13"/>
          <p:cNvCxnSpPr>
            <a:stCxn id="5" idx="6"/>
            <a:endCxn id="17" idx="2"/>
          </p:cNvCxnSpPr>
          <p:nvPr/>
        </p:nvCxnSpPr>
        <p:spPr>
          <a:xfrm>
            <a:off x="5944832" y="5338249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Gerade Verbindung mit Pfeil 14"/>
          <p:cNvCxnSpPr>
            <a:stCxn id="18" idx="5"/>
            <a:endCxn id="4" idx="1"/>
          </p:cNvCxnSpPr>
          <p:nvPr/>
        </p:nvCxnSpPr>
        <p:spPr>
          <a:xfrm>
            <a:off x="1395288" y="4293057"/>
            <a:ext cx="1821600" cy="866248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Gerade Verbindung mit Pfeil 15"/>
          <p:cNvCxnSpPr>
            <a:stCxn id="5" idx="7"/>
            <a:endCxn id="19" idx="3"/>
          </p:cNvCxnSpPr>
          <p:nvPr/>
        </p:nvCxnSpPr>
        <p:spPr>
          <a:xfrm flipV="1">
            <a:off x="5859784" y="4293057"/>
            <a:ext cx="1821600" cy="866248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" name="Oval 19"/>
          <p:cNvSpPr/>
          <p:nvPr/>
        </p:nvSpPr>
        <p:spPr>
          <a:xfrm>
            <a:off x="7596336" y="5085184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B05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8" name="Oval 19"/>
          <p:cNvSpPr/>
          <p:nvPr/>
        </p:nvSpPr>
        <p:spPr>
          <a:xfrm>
            <a:off x="899592" y="3861048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70C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9" name="Oval 19"/>
          <p:cNvSpPr/>
          <p:nvPr/>
        </p:nvSpPr>
        <p:spPr>
          <a:xfrm>
            <a:off x="7596336" y="3861048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70C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cxnSp>
        <p:nvCxnSpPr>
          <p:cNvPr id="24" name="Gerade Verbindung mit Pfeil 23"/>
          <p:cNvCxnSpPr>
            <a:stCxn id="9" idx="7"/>
            <a:endCxn id="6" idx="3"/>
          </p:cNvCxnSpPr>
          <p:nvPr/>
        </p:nvCxnSpPr>
        <p:spPr>
          <a:xfrm flipV="1">
            <a:off x="1395288" y="4293057"/>
            <a:ext cx="1821600" cy="866248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Gerade Verbindung mit Pfeil 26"/>
          <p:cNvCxnSpPr>
            <a:stCxn id="7" idx="5"/>
            <a:endCxn id="17" idx="1"/>
          </p:cNvCxnSpPr>
          <p:nvPr/>
        </p:nvCxnSpPr>
        <p:spPr>
          <a:xfrm>
            <a:off x="5859784" y="4293057"/>
            <a:ext cx="1821600" cy="866248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Freihandform 30"/>
          <p:cNvSpPr/>
          <p:nvPr/>
        </p:nvSpPr>
        <p:spPr>
          <a:xfrm>
            <a:off x="1463250" y="4277291"/>
            <a:ext cx="6122774" cy="912546"/>
          </a:xfrm>
          <a:custGeom>
            <a:avLst/>
            <a:gdLst>
              <a:gd name="connsiteX0" fmla="*/ 0 w 4411362"/>
              <a:gd name="connsiteY0" fmla="*/ 24713 h 309005"/>
              <a:gd name="connsiteX1" fmla="*/ 2187146 w 4411362"/>
              <a:gd name="connsiteY1" fmla="*/ 308919 h 309005"/>
              <a:gd name="connsiteX2" fmla="*/ 4411362 w 4411362"/>
              <a:gd name="connsiteY2" fmla="*/ 0 h 309005"/>
              <a:gd name="connsiteX0" fmla="*/ 0 w 3639065"/>
              <a:gd name="connsiteY0" fmla="*/ 1587843 h 1600209"/>
              <a:gd name="connsiteX1" fmla="*/ 1414849 w 3639065"/>
              <a:gd name="connsiteY1" fmla="*/ 308919 h 1600209"/>
              <a:gd name="connsiteX2" fmla="*/ 3639065 w 3639065"/>
              <a:gd name="connsiteY2" fmla="*/ 0 h 1600209"/>
              <a:gd name="connsiteX0" fmla="*/ 0 w 3639065"/>
              <a:gd name="connsiteY0" fmla="*/ 1587843 h 2539376"/>
              <a:gd name="connsiteX1" fmla="*/ 3002692 w 3639065"/>
              <a:gd name="connsiteY1" fmla="*/ 2496065 h 2539376"/>
              <a:gd name="connsiteX2" fmla="*/ 3639065 w 3639065"/>
              <a:gd name="connsiteY2" fmla="*/ 0 h 2539376"/>
              <a:gd name="connsiteX0" fmla="*/ 0 w 6079525"/>
              <a:gd name="connsiteY0" fmla="*/ 6178 h 914401"/>
              <a:gd name="connsiteX1" fmla="*/ 3002692 w 6079525"/>
              <a:gd name="connsiteY1" fmla="*/ 914400 h 914401"/>
              <a:gd name="connsiteX2" fmla="*/ 6079525 w 6079525"/>
              <a:gd name="connsiteY2" fmla="*/ 0 h 914401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85340"/>
              <a:gd name="connsiteX1" fmla="*/ 2230394 w 6104238"/>
              <a:gd name="connsiteY1" fmla="*/ 809365 h 985340"/>
              <a:gd name="connsiteX2" fmla="*/ 3002692 w 6104238"/>
              <a:gd name="connsiteY2" fmla="*/ 920578 h 985340"/>
              <a:gd name="connsiteX3" fmla="*/ 6104238 w 6104238"/>
              <a:gd name="connsiteY3" fmla="*/ 0 h 985340"/>
              <a:gd name="connsiteX0" fmla="*/ 0 w 6104238"/>
              <a:gd name="connsiteY0" fmla="*/ 12356 h 1038378"/>
              <a:gd name="connsiteX1" fmla="*/ 2020329 w 6104238"/>
              <a:gd name="connsiteY1" fmla="*/ 926755 h 1038378"/>
              <a:gd name="connsiteX2" fmla="*/ 3002692 w 6104238"/>
              <a:gd name="connsiteY2" fmla="*/ 920578 h 1038378"/>
              <a:gd name="connsiteX3" fmla="*/ 6104238 w 6104238"/>
              <a:gd name="connsiteY3" fmla="*/ 0 h 1038378"/>
              <a:gd name="connsiteX0" fmla="*/ 0 w 6104238"/>
              <a:gd name="connsiteY0" fmla="*/ 12356 h 1027046"/>
              <a:gd name="connsiteX1" fmla="*/ 2020329 w 6104238"/>
              <a:gd name="connsiteY1" fmla="*/ 926755 h 1027046"/>
              <a:gd name="connsiteX2" fmla="*/ 4151871 w 6104238"/>
              <a:gd name="connsiteY2" fmla="*/ 895865 h 1027046"/>
              <a:gd name="connsiteX3" fmla="*/ 6104238 w 6104238"/>
              <a:gd name="connsiteY3" fmla="*/ 0 h 1027046"/>
              <a:gd name="connsiteX0" fmla="*/ 0 w 6104238"/>
              <a:gd name="connsiteY0" fmla="*/ 12356 h 1008620"/>
              <a:gd name="connsiteX1" fmla="*/ 2026508 w 6104238"/>
              <a:gd name="connsiteY1" fmla="*/ 895863 h 1008620"/>
              <a:gd name="connsiteX2" fmla="*/ 4151871 w 6104238"/>
              <a:gd name="connsiteY2" fmla="*/ 895865 h 1008620"/>
              <a:gd name="connsiteX3" fmla="*/ 6104238 w 6104238"/>
              <a:gd name="connsiteY3" fmla="*/ 0 h 1008620"/>
              <a:gd name="connsiteX0" fmla="*/ 0 w 6147487"/>
              <a:gd name="connsiteY0" fmla="*/ 0 h 1014799"/>
              <a:gd name="connsiteX1" fmla="*/ 2069757 w 6147487"/>
              <a:gd name="connsiteY1" fmla="*/ 902042 h 1014799"/>
              <a:gd name="connsiteX2" fmla="*/ 4195120 w 6147487"/>
              <a:gd name="connsiteY2" fmla="*/ 902044 h 1014799"/>
              <a:gd name="connsiteX3" fmla="*/ 6147487 w 6147487"/>
              <a:gd name="connsiteY3" fmla="*/ 6179 h 1014799"/>
              <a:gd name="connsiteX0" fmla="*/ 0 w 6196914"/>
              <a:gd name="connsiteY0" fmla="*/ 18534 h 1034877"/>
              <a:gd name="connsiteX1" fmla="*/ 2069757 w 6196914"/>
              <a:gd name="connsiteY1" fmla="*/ 920576 h 1034877"/>
              <a:gd name="connsiteX2" fmla="*/ 4195120 w 6196914"/>
              <a:gd name="connsiteY2" fmla="*/ 920578 h 1034877"/>
              <a:gd name="connsiteX3" fmla="*/ 6196914 w 6196914"/>
              <a:gd name="connsiteY3" fmla="*/ 0 h 1034877"/>
              <a:gd name="connsiteX0" fmla="*/ 0 w 6196914"/>
              <a:gd name="connsiteY0" fmla="*/ 18534 h 920587"/>
              <a:gd name="connsiteX1" fmla="*/ 4195120 w 6196914"/>
              <a:gd name="connsiteY1" fmla="*/ 920578 h 920587"/>
              <a:gd name="connsiteX2" fmla="*/ 6196914 w 6196914"/>
              <a:gd name="connsiteY2" fmla="*/ 0 h 920587"/>
              <a:gd name="connsiteX0" fmla="*/ 0 w 6196914"/>
              <a:gd name="connsiteY0" fmla="*/ 18534 h 18534"/>
              <a:gd name="connsiteX1" fmla="*/ 6196914 w 6196914"/>
              <a:gd name="connsiteY1" fmla="*/ 0 h 18534"/>
              <a:gd name="connsiteX0" fmla="*/ 0 w 6196914"/>
              <a:gd name="connsiteY0" fmla="*/ 18534 h 18534"/>
              <a:gd name="connsiteX1" fmla="*/ 3028431 w 6196914"/>
              <a:gd name="connsiteY1" fmla="*/ 10501 h 18534"/>
              <a:gd name="connsiteX2" fmla="*/ 6196914 w 6196914"/>
              <a:gd name="connsiteY2" fmla="*/ 0 h 18534"/>
              <a:gd name="connsiteX0" fmla="*/ 0 w 6196914"/>
              <a:gd name="connsiteY0" fmla="*/ 20390 h 20390"/>
              <a:gd name="connsiteX1" fmla="*/ 3028431 w 6196914"/>
              <a:gd name="connsiteY1" fmla="*/ 12357 h 20390"/>
              <a:gd name="connsiteX2" fmla="*/ 4257928 w 6196914"/>
              <a:gd name="connsiteY2" fmla="*/ 0 h 20390"/>
              <a:gd name="connsiteX3" fmla="*/ 6196914 w 6196914"/>
              <a:gd name="connsiteY3" fmla="*/ 1856 h 20390"/>
              <a:gd name="connsiteX0" fmla="*/ 0 w 6196914"/>
              <a:gd name="connsiteY0" fmla="*/ 20390 h 20390"/>
              <a:gd name="connsiteX1" fmla="*/ 2052247 w 6196914"/>
              <a:gd name="connsiteY1" fmla="*/ 12357 h 20390"/>
              <a:gd name="connsiteX2" fmla="*/ 3028431 w 6196914"/>
              <a:gd name="connsiteY2" fmla="*/ 12357 h 20390"/>
              <a:gd name="connsiteX3" fmla="*/ 4257928 w 6196914"/>
              <a:gd name="connsiteY3" fmla="*/ 0 h 20390"/>
              <a:gd name="connsiteX4" fmla="*/ 6196914 w 6196914"/>
              <a:gd name="connsiteY4" fmla="*/ 1856 h 20390"/>
              <a:gd name="connsiteX0" fmla="*/ 0 w 6128952"/>
              <a:gd name="connsiteY0" fmla="*/ 0 h 912546"/>
              <a:gd name="connsiteX1" fmla="*/ 1984285 w 6128952"/>
              <a:gd name="connsiteY1" fmla="*/ 912546 h 912546"/>
              <a:gd name="connsiteX2" fmla="*/ 2960469 w 6128952"/>
              <a:gd name="connsiteY2" fmla="*/ 912546 h 912546"/>
              <a:gd name="connsiteX3" fmla="*/ 4189966 w 6128952"/>
              <a:gd name="connsiteY3" fmla="*/ 900189 h 912546"/>
              <a:gd name="connsiteX4" fmla="*/ 6128952 w 6128952"/>
              <a:gd name="connsiteY4" fmla="*/ 902045 h 912546"/>
              <a:gd name="connsiteX0" fmla="*/ 0 w 6122774"/>
              <a:gd name="connsiteY0" fmla="*/ 0 h 912546"/>
              <a:gd name="connsiteX1" fmla="*/ 1984285 w 6122774"/>
              <a:gd name="connsiteY1" fmla="*/ 912546 h 912546"/>
              <a:gd name="connsiteX2" fmla="*/ 2960469 w 6122774"/>
              <a:gd name="connsiteY2" fmla="*/ 912546 h 912546"/>
              <a:gd name="connsiteX3" fmla="*/ 4189966 w 6122774"/>
              <a:gd name="connsiteY3" fmla="*/ 900189 h 912546"/>
              <a:gd name="connsiteX4" fmla="*/ 6122774 w 6122774"/>
              <a:gd name="connsiteY4" fmla="*/ 2 h 9125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122774" h="912546">
                <a:moveTo>
                  <a:pt x="0" y="0"/>
                </a:moveTo>
                <a:lnTo>
                  <a:pt x="1984285" y="912546"/>
                </a:lnTo>
                <a:lnTo>
                  <a:pt x="2960469" y="912546"/>
                </a:lnTo>
                <a:lnTo>
                  <a:pt x="4189966" y="900189"/>
                </a:lnTo>
                <a:lnTo>
                  <a:pt x="6122774" y="2"/>
                </a:lnTo>
              </a:path>
            </a:pathLst>
          </a:custGeom>
          <a:noFill/>
          <a:ln w="57150">
            <a:solidFill>
              <a:srgbClr val="0070C0"/>
            </a:solidFill>
            <a:prstDash val="solid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7" name="Freihandform 36"/>
          <p:cNvSpPr/>
          <p:nvPr/>
        </p:nvSpPr>
        <p:spPr>
          <a:xfrm>
            <a:off x="1423828" y="3981427"/>
            <a:ext cx="6196914" cy="18534"/>
          </a:xfrm>
          <a:custGeom>
            <a:avLst/>
            <a:gdLst>
              <a:gd name="connsiteX0" fmla="*/ 0 w 4411362"/>
              <a:gd name="connsiteY0" fmla="*/ 24713 h 309005"/>
              <a:gd name="connsiteX1" fmla="*/ 2187146 w 4411362"/>
              <a:gd name="connsiteY1" fmla="*/ 308919 h 309005"/>
              <a:gd name="connsiteX2" fmla="*/ 4411362 w 4411362"/>
              <a:gd name="connsiteY2" fmla="*/ 0 h 309005"/>
              <a:gd name="connsiteX0" fmla="*/ 0 w 3639065"/>
              <a:gd name="connsiteY0" fmla="*/ 1587843 h 1600209"/>
              <a:gd name="connsiteX1" fmla="*/ 1414849 w 3639065"/>
              <a:gd name="connsiteY1" fmla="*/ 308919 h 1600209"/>
              <a:gd name="connsiteX2" fmla="*/ 3639065 w 3639065"/>
              <a:gd name="connsiteY2" fmla="*/ 0 h 1600209"/>
              <a:gd name="connsiteX0" fmla="*/ 0 w 3639065"/>
              <a:gd name="connsiteY0" fmla="*/ 1587843 h 2539376"/>
              <a:gd name="connsiteX1" fmla="*/ 3002692 w 3639065"/>
              <a:gd name="connsiteY1" fmla="*/ 2496065 h 2539376"/>
              <a:gd name="connsiteX2" fmla="*/ 3639065 w 3639065"/>
              <a:gd name="connsiteY2" fmla="*/ 0 h 2539376"/>
              <a:gd name="connsiteX0" fmla="*/ 0 w 6079525"/>
              <a:gd name="connsiteY0" fmla="*/ 6178 h 914401"/>
              <a:gd name="connsiteX1" fmla="*/ 3002692 w 6079525"/>
              <a:gd name="connsiteY1" fmla="*/ 914400 h 914401"/>
              <a:gd name="connsiteX2" fmla="*/ 6079525 w 6079525"/>
              <a:gd name="connsiteY2" fmla="*/ 0 h 914401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85340"/>
              <a:gd name="connsiteX1" fmla="*/ 2230394 w 6104238"/>
              <a:gd name="connsiteY1" fmla="*/ 809365 h 985340"/>
              <a:gd name="connsiteX2" fmla="*/ 3002692 w 6104238"/>
              <a:gd name="connsiteY2" fmla="*/ 920578 h 985340"/>
              <a:gd name="connsiteX3" fmla="*/ 6104238 w 6104238"/>
              <a:gd name="connsiteY3" fmla="*/ 0 h 985340"/>
              <a:gd name="connsiteX0" fmla="*/ 0 w 6104238"/>
              <a:gd name="connsiteY0" fmla="*/ 12356 h 1038378"/>
              <a:gd name="connsiteX1" fmla="*/ 2020329 w 6104238"/>
              <a:gd name="connsiteY1" fmla="*/ 926755 h 1038378"/>
              <a:gd name="connsiteX2" fmla="*/ 3002692 w 6104238"/>
              <a:gd name="connsiteY2" fmla="*/ 920578 h 1038378"/>
              <a:gd name="connsiteX3" fmla="*/ 6104238 w 6104238"/>
              <a:gd name="connsiteY3" fmla="*/ 0 h 1038378"/>
              <a:gd name="connsiteX0" fmla="*/ 0 w 6104238"/>
              <a:gd name="connsiteY0" fmla="*/ 12356 h 1027046"/>
              <a:gd name="connsiteX1" fmla="*/ 2020329 w 6104238"/>
              <a:gd name="connsiteY1" fmla="*/ 926755 h 1027046"/>
              <a:gd name="connsiteX2" fmla="*/ 4151871 w 6104238"/>
              <a:gd name="connsiteY2" fmla="*/ 895865 h 1027046"/>
              <a:gd name="connsiteX3" fmla="*/ 6104238 w 6104238"/>
              <a:gd name="connsiteY3" fmla="*/ 0 h 1027046"/>
              <a:gd name="connsiteX0" fmla="*/ 0 w 6104238"/>
              <a:gd name="connsiteY0" fmla="*/ 12356 h 1008620"/>
              <a:gd name="connsiteX1" fmla="*/ 2026508 w 6104238"/>
              <a:gd name="connsiteY1" fmla="*/ 895863 h 1008620"/>
              <a:gd name="connsiteX2" fmla="*/ 4151871 w 6104238"/>
              <a:gd name="connsiteY2" fmla="*/ 895865 h 1008620"/>
              <a:gd name="connsiteX3" fmla="*/ 6104238 w 6104238"/>
              <a:gd name="connsiteY3" fmla="*/ 0 h 1008620"/>
              <a:gd name="connsiteX0" fmla="*/ 0 w 6147487"/>
              <a:gd name="connsiteY0" fmla="*/ 0 h 1014799"/>
              <a:gd name="connsiteX1" fmla="*/ 2069757 w 6147487"/>
              <a:gd name="connsiteY1" fmla="*/ 902042 h 1014799"/>
              <a:gd name="connsiteX2" fmla="*/ 4195120 w 6147487"/>
              <a:gd name="connsiteY2" fmla="*/ 902044 h 1014799"/>
              <a:gd name="connsiteX3" fmla="*/ 6147487 w 6147487"/>
              <a:gd name="connsiteY3" fmla="*/ 6179 h 1014799"/>
              <a:gd name="connsiteX0" fmla="*/ 0 w 6196914"/>
              <a:gd name="connsiteY0" fmla="*/ 18534 h 1034877"/>
              <a:gd name="connsiteX1" fmla="*/ 2069757 w 6196914"/>
              <a:gd name="connsiteY1" fmla="*/ 920576 h 1034877"/>
              <a:gd name="connsiteX2" fmla="*/ 4195120 w 6196914"/>
              <a:gd name="connsiteY2" fmla="*/ 920578 h 1034877"/>
              <a:gd name="connsiteX3" fmla="*/ 6196914 w 6196914"/>
              <a:gd name="connsiteY3" fmla="*/ 0 h 1034877"/>
              <a:gd name="connsiteX0" fmla="*/ 0 w 6196914"/>
              <a:gd name="connsiteY0" fmla="*/ 18534 h 920587"/>
              <a:gd name="connsiteX1" fmla="*/ 4195120 w 6196914"/>
              <a:gd name="connsiteY1" fmla="*/ 920578 h 920587"/>
              <a:gd name="connsiteX2" fmla="*/ 6196914 w 6196914"/>
              <a:gd name="connsiteY2" fmla="*/ 0 h 920587"/>
              <a:gd name="connsiteX0" fmla="*/ 0 w 6196914"/>
              <a:gd name="connsiteY0" fmla="*/ 18534 h 18534"/>
              <a:gd name="connsiteX1" fmla="*/ 6196914 w 6196914"/>
              <a:gd name="connsiteY1" fmla="*/ 0 h 18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196914" h="18534">
                <a:moveTo>
                  <a:pt x="0" y="18534"/>
                </a:moveTo>
                <a:lnTo>
                  <a:pt x="6196914" y="0"/>
                </a:lnTo>
              </a:path>
            </a:pathLst>
          </a:custGeom>
          <a:noFill/>
          <a:ln w="57150">
            <a:solidFill>
              <a:srgbClr val="0070C0"/>
            </a:solidFill>
            <a:prstDash val="sysDot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5" name="Freihandform 34"/>
          <p:cNvSpPr/>
          <p:nvPr/>
        </p:nvSpPr>
        <p:spPr>
          <a:xfrm>
            <a:off x="1374400" y="5430341"/>
            <a:ext cx="6246342" cy="751906"/>
          </a:xfrm>
          <a:custGeom>
            <a:avLst/>
            <a:gdLst>
              <a:gd name="connsiteX0" fmla="*/ 0 w 4411362"/>
              <a:gd name="connsiteY0" fmla="*/ 24713 h 309005"/>
              <a:gd name="connsiteX1" fmla="*/ 2187146 w 4411362"/>
              <a:gd name="connsiteY1" fmla="*/ 308919 h 309005"/>
              <a:gd name="connsiteX2" fmla="*/ 4411362 w 4411362"/>
              <a:gd name="connsiteY2" fmla="*/ 0 h 309005"/>
              <a:gd name="connsiteX0" fmla="*/ 0 w 3639065"/>
              <a:gd name="connsiteY0" fmla="*/ 1587843 h 1600209"/>
              <a:gd name="connsiteX1" fmla="*/ 1414849 w 3639065"/>
              <a:gd name="connsiteY1" fmla="*/ 308919 h 1600209"/>
              <a:gd name="connsiteX2" fmla="*/ 3639065 w 3639065"/>
              <a:gd name="connsiteY2" fmla="*/ 0 h 1600209"/>
              <a:gd name="connsiteX0" fmla="*/ 0 w 3639065"/>
              <a:gd name="connsiteY0" fmla="*/ 1587843 h 2539376"/>
              <a:gd name="connsiteX1" fmla="*/ 3002692 w 3639065"/>
              <a:gd name="connsiteY1" fmla="*/ 2496065 h 2539376"/>
              <a:gd name="connsiteX2" fmla="*/ 3639065 w 3639065"/>
              <a:gd name="connsiteY2" fmla="*/ 0 h 2539376"/>
              <a:gd name="connsiteX0" fmla="*/ 0 w 6079525"/>
              <a:gd name="connsiteY0" fmla="*/ 6178 h 914401"/>
              <a:gd name="connsiteX1" fmla="*/ 3002692 w 6079525"/>
              <a:gd name="connsiteY1" fmla="*/ 914400 h 914401"/>
              <a:gd name="connsiteX2" fmla="*/ 6079525 w 6079525"/>
              <a:gd name="connsiteY2" fmla="*/ 0 h 914401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85340"/>
              <a:gd name="connsiteX1" fmla="*/ 2230394 w 6104238"/>
              <a:gd name="connsiteY1" fmla="*/ 809365 h 985340"/>
              <a:gd name="connsiteX2" fmla="*/ 3002692 w 6104238"/>
              <a:gd name="connsiteY2" fmla="*/ 920578 h 985340"/>
              <a:gd name="connsiteX3" fmla="*/ 6104238 w 6104238"/>
              <a:gd name="connsiteY3" fmla="*/ 0 h 985340"/>
              <a:gd name="connsiteX0" fmla="*/ 0 w 6104238"/>
              <a:gd name="connsiteY0" fmla="*/ 12356 h 1038378"/>
              <a:gd name="connsiteX1" fmla="*/ 2020329 w 6104238"/>
              <a:gd name="connsiteY1" fmla="*/ 926755 h 1038378"/>
              <a:gd name="connsiteX2" fmla="*/ 3002692 w 6104238"/>
              <a:gd name="connsiteY2" fmla="*/ 920578 h 1038378"/>
              <a:gd name="connsiteX3" fmla="*/ 6104238 w 6104238"/>
              <a:gd name="connsiteY3" fmla="*/ 0 h 1038378"/>
              <a:gd name="connsiteX0" fmla="*/ 0 w 6104238"/>
              <a:gd name="connsiteY0" fmla="*/ 12356 h 1027046"/>
              <a:gd name="connsiteX1" fmla="*/ 2020329 w 6104238"/>
              <a:gd name="connsiteY1" fmla="*/ 926755 h 1027046"/>
              <a:gd name="connsiteX2" fmla="*/ 4151871 w 6104238"/>
              <a:gd name="connsiteY2" fmla="*/ 895865 h 1027046"/>
              <a:gd name="connsiteX3" fmla="*/ 6104238 w 6104238"/>
              <a:gd name="connsiteY3" fmla="*/ 0 h 1027046"/>
              <a:gd name="connsiteX0" fmla="*/ 0 w 6104238"/>
              <a:gd name="connsiteY0" fmla="*/ 12356 h 1008620"/>
              <a:gd name="connsiteX1" fmla="*/ 2026508 w 6104238"/>
              <a:gd name="connsiteY1" fmla="*/ 895863 h 1008620"/>
              <a:gd name="connsiteX2" fmla="*/ 4151871 w 6104238"/>
              <a:gd name="connsiteY2" fmla="*/ 895865 h 1008620"/>
              <a:gd name="connsiteX3" fmla="*/ 6104238 w 6104238"/>
              <a:gd name="connsiteY3" fmla="*/ 0 h 1008620"/>
              <a:gd name="connsiteX0" fmla="*/ 0 w 6147487"/>
              <a:gd name="connsiteY0" fmla="*/ 0 h 1014799"/>
              <a:gd name="connsiteX1" fmla="*/ 2069757 w 6147487"/>
              <a:gd name="connsiteY1" fmla="*/ 902042 h 1014799"/>
              <a:gd name="connsiteX2" fmla="*/ 4195120 w 6147487"/>
              <a:gd name="connsiteY2" fmla="*/ 902044 h 1014799"/>
              <a:gd name="connsiteX3" fmla="*/ 6147487 w 6147487"/>
              <a:gd name="connsiteY3" fmla="*/ 6179 h 1014799"/>
              <a:gd name="connsiteX0" fmla="*/ 0 w 6196914"/>
              <a:gd name="connsiteY0" fmla="*/ 18534 h 1034877"/>
              <a:gd name="connsiteX1" fmla="*/ 2069757 w 6196914"/>
              <a:gd name="connsiteY1" fmla="*/ 920576 h 1034877"/>
              <a:gd name="connsiteX2" fmla="*/ 4195120 w 6196914"/>
              <a:gd name="connsiteY2" fmla="*/ 920578 h 1034877"/>
              <a:gd name="connsiteX3" fmla="*/ 6196914 w 6196914"/>
              <a:gd name="connsiteY3" fmla="*/ 0 h 1034877"/>
              <a:gd name="connsiteX0" fmla="*/ 0 w 6196914"/>
              <a:gd name="connsiteY0" fmla="*/ 18534 h 920587"/>
              <a:gd name="connsiteX1" fmla="*/ 4195120 w 6196914"/>
              <a:gd name="connsiteY1" fmla="*/ 920578 h 920587"/>
              <a:gd name="connsiteX2" fmla="*/ 6196914 w 6196914"/>
              <a:gd name="connsiteY2" fmla="*/ 0 h 920587"/>
              <a:gd name="connsiteX0" fmla="*/ 0 w 6196914"/>
              <a:gd name="connsiteY0" fmla="*/ 18534 h 18534"/>
              <a:gd name="connsiteX1" fmla="*/ 6196914 w 6196914"/>
              <a:gd name="connsiteY1" fmla="*/ 0 h 18534"/>
              <a:gd name="connsiteX0" fmla="*/ 0 w 6196914"/>
              <a:gd name="connsiteY0" fmla="*/ 18534 h 18534"/>
              <a:gd name="connsiteX1" fmla="*/ 3028431 w 6196914"/>
              <a:gd name="connsiteY1" fmla="*/ 10501 h 18534"/>
              <a:gd name="connsiteX2" fmla="*/ 6196914 w 6196914"/>
              <a:gd name="connsiteY2" fmla="*/ 0 h 18534"/>
              <a:gd name="connsiteX0" fmla="*/ 0 w 6196914"/>
              <a:gd name="connsiteY0" fmla="*/ 20390 h 20390"/>
              <a:gd name="connsiteX1" fmla="*/ 3028431 w 6196914"/>
              <a:gd name="connsiteY1" fmla="*/ 12357 h 20390"/>
              <a:gd name="connsiteX2" fmla="*/ 4257928 w 6196914"/>
              <a:gd name="connsiteY2" fmla="*/ 0 h 20390"/>
              <a:gd name="connsiteX3" fmla="*/ 6196914 w 6196914"/>
              <a:gd name="connsiteY3" fmla="*/ 1856 h 20390"/>
              <a:gd name="connsiteX0" fmla="*/ 0 w 6196914"/>
              <a:gd name="connsiteY0" fmla="*/ 20390 h 20390"/>
              <a:gd name="connsiteX1" fmla="*/ 2052247 w 6196914"/>
              <a:gd name="connsiteY1" fmla="*/ 12357 h 20390"/>
              <a:gd name="connsiteX2" fmla="*/ 3028431 w 6196914"/>
              <a:gd name="connsiteY2" fmla="*/ 12357 h 20390"/>
              <a:gd name="connsiteX3" fmla="*/ 4257928 w 6196914"/>
              <a:gd name="connsiteY3" fmla="*/ 0 h 20390"/>
              <a:gd name="connsiteX4" fmla="*/ 6196914 w 6196914"/>
              <a:gd name="connsiteY4" fmla="*/ 1856 h 20390"/>
              <a:gd name="connsiteX0" fmla="*/ 0 w 6128952"/>
              <a:gd name="connsiteY0" fmla="*/ 0 h 912546"/>
              <a:gd name="connsiteX1" fmla="*/ 1984285 w 6128952"/>
              <a:gd name="connsiteY1" fmla="*/ 912546 h 912546"/>
              <a:gd name="connsiteX2" fmla="*/ 2960469 w 6128952"/>
              <a:gd name="connsiteY2" fmla="*/ 912546 h 912546"/>
              <a:gd name="connsiteX3" fmla="*/ 4189966 w 6128952"/>
              <a:gd name="connsiteY3" fmla="*/ 900189 h 912546"/>
              <a:gd name="connsiteX4" fmla="*/ 6128952 w 6128952"/>
              <a:gd name="connsiteY4" fmla="*/ 902045 h 912546"/>
              <a:gd name="connsiteX0" fmla="*/ 0 w 6122774"/>
              <a:gd name="connsiteY0" fmla="*/ 0 h 912546"/>
              <a:gd name="connsiteX1" fmla="*/ 1984285 w 6122774"/>
              <a:gd name="connsiteY1" fmla="*/ 912546 h 912546"/>
              <a:gd name="connsiteX2" fmla="*/ 2960469 w 6122774"/>
              <a:gd name="connsiteY2" fmla="*/ 912546 h 912546"/>
              <a:gd name="connsiteX3" fmla="*/ 4189966 w 6122774"/>
              <a:gd name="connsiteY3" fmla="*/ 900189 h 912546"/>
              <a:gd name="connsiteX4" fmla="*/ 6122774 w 6122774"/>
              <a:gd name="connsiteY4" fmla="*/ 2 h 912546"/>
              <a:gd name="connsiteX0" fmla="*/ 0 w 6172201"/>
              <a:gd name="connsiteY0" fmla="*/ 0 h 912546"/>
              <a:gd name="connsiteX1" fmla="*/ 2033712 w 6172201"/>
              <a:gd name="connsiteY1" fmla="*/ 912546 h 912546"/>
              <a:gd name="connsiteX2" fmla="*/ 3009896 w 6172201"/>
              <a:gd name="connsiteY2" fmla="*/ 912546 h 912546"/>
              <a:gd name="connsiteX3" fmla="*/ 4239393 w 6172201"/>
              <a:gd name="connsiteY3" fmla="*/ 900189 h 912546"/>
              <a:gd name="connsiteX4" fmla="*/ 6172201 w 6172201"/>
              <a:gd name="connsiteY4" fmla="*/ 2 h 912546"/>
              <a:gd name="connsiteX0" fmla="*/ 0 w 6246342"/>
              <a:gd name="connsiteY0" fmla="*/ 6176 h 918722"/>
              <a:gd name="connsiteX1" fmla="*/ 2033712 w 6246342"/>
              <a:gd name="connsiteY1" fmla="*/ 918722 h 918722"/>
              <a:gd name="connsiteX2" fmla="*/ 3009896 w 6246342"/>
              <a:gd name="connsiteY2" fmla="*/ 918722 h 918722"/>
              <a:gd name="connsiteX3" fmla="*/ 4239393 w 6246342"/>
              <a:gd name="connsiteY3" fmla="*/ 906365 h 918722"/>
              <a:gd name="connsiteX4" fmla="*/ 6246342 w 6246342"/>
              <a:gd name="connsiteY4" fmla="*/ 0 h 918722"/>
              <a:gd name="connsiteX0" fmla="*/ 0 w 6246342"/>
              <a:gd name="connsiteY0" fmla="*/ 6176 h 918722"/>
              <a:gd name="connsiteX1" fmla="*/ 2033712 w 6246342"/>
              <a:gd name="connsiteY1" fmla="*/ 918722 h 918722"/>
              <a:gd name="connsiteX2" fmla="*/ 3003717 w 6246342"/>
              <a:gd name="connsiteY2" fmla="*/ 356490 h 918722"/>
              <a:gd name="connsiteX3" fmla="*/ 4239393 w 6246342"/>
              <a:gd name="connsiteY3" fmla="*/ 906365 h 918722"/>
              <a:gd name="connsiteX4" fmla="*/ 6246342 w 6246342"/>
              <a:gd name="connsiteY4" fmla="*/ 0 h 918722"/>
              <a:gd name="connsiteX0" fmla="*/ 0 w 6246342"/>
              <a:gd name="connsiteY0" fmla="*/ 6176 h 918722"/>
              <a:gd name="connsiteX1" fmla="*/ 2033712 w 6246342"/>
              <a:gd name="connsiteY1" fmla="*/ 918722 h 918722"/>
              <a:gd name="connsiteX2" fmla="*/ 3003717 w 6246342"/>
              <a:gd name="connsiteY2" fmla="*/ 356490 h 918722"/>
              <a:gd name="connsiteX3" fmla="*/ 4245571 w 6246342"/>
              <a:gd name="connsiteY3" fmla="*/ 375025 h 918722"/>
              <a:gd name="connsiteX4" fmla="*/ 6246342 w 6246342"/>
              <a:gd name="connsiteY4" fmla="*/ 0 h 918722"/>
              <a:gd name="connsiteX0" fmla="*/ 0 w 6246342"/>
              <a:gd name="connsiteY0" fmla="*/ 6176 h 375025"/>
              <a:gd name="connsiteX1" fmla="*/ 3003717 w 6246342"/>
              <a:gd name="connsiteY1" fmla="*/ 356490 h 375025"/>
              <a:gd name="connsiteX2" fmla="*/ 4245571 w 6246342"/>
              <a:gd name="connsiteY2" fmla="*/ 375025 h 375025"/>
              <a:gd name="connsiteX3" fmla="*/ 6246342 w 6246342"/>
              <a:gd name="connsiteY3" fmla="*/ 0 h 375025"/>
              <a:gd name="connsiteX0" fmla="*/ 0 w 6246342"/>
              <a:gd name="connsiteY0" fmla="*/ 6176 h 356490"/>
              <a:gd name="connsiteX1" fmla="*/ 3003717 w 6246342"/>
              <a:gd name="connsiteY1" fmla="*/ 356490 h 356490"/>
              <a:gd name="connsiteX2" fmla="*/ 6246342 w 6246342"/>
              <a:gd name="connsiteY2" fmla="*/ 0 h 356490"/>
              <a:gd name="connsiteX0" fmla="*/ 0 w 6246342"/>
              <a:gd name="connsiteY0" fmla="*/ 6176 h 356490"/>
              <a:gd name="connsiteX1" fmla="*/ 3003717 w 6246342"/>
              <a:gd name="connsiteY1" fmla="*/ 356490 h 356490"/>
              <a:gd name="connsiteX2" fmla="*/ 6246342 w 6246342"/>
              <a:gd name="connsiteY2" fmla="*/ 0 h 356490"/>
              <a:gd name="connsiteX0" fmla="*/ 0 w 6246342"/>
              <a:gd name="connsiteY0" fmla="*/ 6176 h 356490"/>
              <a:gd name="connsiteX1" fmla="*/ 3003717 w 6246342"/>
              <a:gd name="connsiteY1" fmla="*/ 356490 h 356490"/>
              <a:gd name="connsiteX2" fmla="*/ 6246342 w 6246342"/>
              <a:gd name="connsiteY2" fmla="*/ 0 h 356490"/>
              <a:gd name="connsiteX0" fmla="*/ 0 w 6246342"/>
              <a:gd name="connsiteY0" fmla="*/ 6176 h 615982"/>
              <a:gd name="connsiteX1" fmla="*/ 3096393 w 6246342"/>
              <a:gd name="connsiteY1" fmla="*/ 615982 h 615982"/>
              <a:gd name="connsiteX2" fmla="*/ 6246342 w 6246342"/>
              <a:gd name="connsiteY2" fmla="*/ 0 h 615982"/>
              <a:gd name="connsiteX0" fmla="*/ 0 w 6246342"/>
              <a:gd name="connsiteY0" fmla="*/ 6176 h 751906"/>
              <a:gd name="connsiteX1" fmla="*/ 3102571 w 6246342"/>
              <a:gd name="connsiteY1" fmla="*/ 751906 h 751906"/>
              <a:gd name="connsiteX2" fmla="*/ 6246342 w 6246342"/>
              <a:gd name="connsiteY2" fmla="*/ 0 h 7519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246342" h="751906">
                <a:moveTo>
                  <a:pt x="0" y="6176"/>
                </a:moveTo>
                <a:cubicBezTo>
                  <a:pt x="1001239" y="122947"/>
                  <a:pt x="1582348" y="740167"/>
                  <a:pt x="3102571" y="751906"/>
                </a:cubicBezTo>
                <a:cubicBezTo>
                  <a:pt x="4850711" y="725752"/>
                  <a:pt x="5165467" y="118830"/>
                  <a:pt x="6246342" y="0"/>
                </a:cubicBezTo>
              </a:path>
            </a:pathLst>
          </a:custGeom>
          <a:noFill/>
          <a:ln w="57150">
            <a:solidFill>
              <a:srgbClr val="00B050"/>
            </a:solidFill>
            <a:prstDash val="sysDot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9" name="Oval 19"/>
          <p:cNvSpPr/>
          <p:nvPr/>
        </p:nvSpPr>
        <p:spPr>
          <a:xfrm>
            <a:off x="899592" y="5085184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B05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38" name="Freihandform 37"/>
          <p:cNvSpPr/>
          <p:nvPr/>
        </p:nvSpPr>
        <p:spPr>
          <a:xfrm>
            <a:off x="1376465" y="4219831"/>
            <a:ext cx="6332838" cy="901343"/>
          </a:xfrm>
          <a:custGeom>
            <a:avLst/>
            <a:gdLst>
              <a:gd name="connsiteX0" fmla="*/ 0 w 4411362"/>
              <a:gd name="connsiteY0" fmla="*/ 24713 h 309005"/>
              <a:gd name="connsiteX1" fmla="*/ 2187146 w 4411362"/>
              <a:gd name="connsiteY1" fmla="*/ 308919 h 309005"/>
              <a:gd name="connsiteX2" fmla="*/ 4411362 w 4411362"/>
              <a:gd name="connsiteY2" fmla="*/ 0 h 309005"/>
              <a:gd name="connsiteX0" fmla="*/ 0 w 3639065"/>
              <a:gd name="connsiteY0" fmla="*/ 1587843 h 1600209"/>
              <a:gd name="connsiteX1" fmla="*/ 1414849 w 3639065"/>
              <a:gd name="connsiteY1" fmla="*/ 308919 h 1600209"/>
              <a:gd name="connsiteX2" fmla="*/ 3639065 w 3639065"/>
              <a:gd name="connsiteY2" fmla="*/ 0 h 1600209"/>
              <a:gd name="connsiteX0" fmla="*/ 0 w 3639065"/>
              <a:gd name="connsiteY0" fmla="*/ 1587843 h 2539376"/>
              <a:gd name="connsiteX1" fmla="*/ 3002692 w 3639065"/>
              <a:gd name="connsiteY1" fmla="*/ 2496065 h 2539376"/>
              <a:gd name="connsiteX2" fmla="*/ 3639065 w 3639065"/>
              <a:gd name="connsiteY2" fmla="*/ 0 h 2539376"/>
              <a:gd name="connsiteX0" fmla="*/ 0 w 6079525"/>
              <a:gd name="connsiteY0" fmla="*/ 6178 h 914401"/>
              <a:gd name="connsiteX1" fmla="*/ 3002692 w 6079525"/>
              <a:gd name="connsiteY1" fmla="*/ 914400 h 914401"/>
              <a:gd name="connsiteX2" fmla="*/ 6079525 w 6079525"/>
              <a:gd name="connsiteY2" fmla="*/ 0 h 914401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85340"/>
              <a:gd name="connsiteX1" fmla="*/ 2230394 w 6104238"/>
              <a:gd name="connsiteY1" fmla="*/ 809365 h 985340"/>
              <a:gd name="connsiteX2" fmla="*/ 3002692 w 6104238"/>
              <a:gd name="connsiteY2" fmla="*/ 920578 h 985340"/>
              <a:gd name="connsiteX3" fmla="*/ 6104238 w 6104238"/>
              <a:gd name="connsiteY3" fmla="*/ 0 h 985340"/>
              <a:gd name="connsiteX0" fmla="*/ 0 w 6104238"/>
              <a:gd name="connsiteY0" fmla="*/ 12356 h 1038378"/>
              <a:gd name="connsiteX1" fmla="*/ 2020329 w 6104238"/>
              <a:gd name="connsiteY1" fmla="*/ 926755 h 1038378"/>
              <a:gd name="connsiteX2" fmla="*/ 3002692 w 6104238"/>
              <a:gd name="connsiteY2" fmla="*/ 920578 h 1038378"/>
              <a:gd name="connsiteX3" fmla="*/ 6104238 w 6104238"/>
              <a:gd name="connsiteY3" fmla="*/ 0 h 1038378"/>
              <a:gd name="connsiteX0" fmla="*/ 0 w 6104238"/>
              <a:gd name="connsiteY0" fmla="*/ 12356 h 1027046"/>
              <a:gd name="connsiteX1" fmla="*/ 2020329 w 6104238"/>
              <a:gd name="connsiteY1" fmla="*/ 926755 h 1027046"/>
              <a:gd name="connsiteX2" fmla="*/ 4151871 w 6104238"/>
              <a:gd name="connsiteY2" fmla="*/ 895865 h 1027046"/>
              <a:gd name="connsiteX3" fmla="*/ 6104238 w 6104238"/>
              <a:gd name="connsiteY3" fmla="*/ 0 h 1027046"/>
              <a:gd name="connsiteX0" fmla="*/ 0 w 6104238"/>
              <a:gd name="connsiteY0" fmla="*/ 12356 h 1008620"/>
              <a:gd name="connsiteX1" fmla="*/ 2026508 w 6104238"/>
              <a:gd name="connsiteY1" fmla="*/ 895863 h 1008620"/>
              <a:gd name="connsiteX2" fmla="*/ 4151871 w 6104238"/>
              <a:gd name="connsiteY2" fmla="*/ 895865 h 1008620"/>
              <a:gd name="connsiteX3" fmla="*/ 6104238 w 6104238"/>
              <a:gd name="connsiteY3" fmla="*/ 0 h 1008620"/>
              <a:gd name="connsiteX0" fmla="*/ 0 w 6147487"/>
              <a:gd name="connsiteY0" fmla="*/ 0 h 1014799"/>
              <a:gd name="connsiteX1" fmla="*/ 2069757 w 6147487"/>
              <a:gd name="connsiteY1" fmla="*/ 902042 h 1014799"/>
              <a:gd name="connsiteX2" fmla="*/ 4195120 w 6147487"/>
              <a:gd name="connsiteY2" fmla="*/ 902044 h 1014799"/>
              <a:gd name="connsiteX3" fmla="*/ 6147487 w 6147487"/>
              <a:gd name="connsiteY3" fmla="*/ 6179 h 1014799"/>
              <a:gd name="connsiteX0" fmla="*/ 0 w 6196914"/>
              <a:gd name="connsiteY0" fmla="*/ 18534 h 1034877"/>
              <a:gd name="connsiteX1" fmla="*/ 2069757 w 6196914"/>
              <a:gd name="connsiteY1" fmla="*/ 920576 h 1034877"/>
              <a:gd name="connsiteX2" fmla="*/ 4195120 w 6196914"/>
              <a:gd name="connsiteY2" fmla="*/ 920578 h 1034877"/>
              <a:gd name="connsiteX3" fmla="*/ 6196914 w 6196914"/>
              <a:gd name="connsiteY3" fmla="*/ 0 h 1034877"/>
              <a:gd name="connsiteX0" fmla="*/ 0 w 6196914"/>
              <a:gd name="connsiteY0" fmla="*/ 18534 h 920587"/>
              <a:gd name="connsiteX1" fmla="*/ 4195120 w 6196914"/>
              <a:gd name="connsiteY1" fmla="*/ 920578 h 920587"/>
              <a:gd name="connsiteX2" fmla="*/ 6196914 w 6196914"/>
              <a:gd name="connsiteY2" fmla="*/ 0 h 920587"/>
              <a:gd name="connsiteX0" fmla="*/ 0 w 6196914"/>
              <a:gd name="connsiteY0" fmla="*/ 18534 h 18534"/>
              <a:gd name="connsiteX1" fmla="*/ 6196914 w 6196914"/>
              <a:gd name="connsiteY1" fmla="*/ 0 h 18534"/>
              <a:gd name="connsiteX0" fmla="*/ 0 w 6196914"/>
              <a:gd name="connsiteY0" fmla="*/ 18534 h 18534"/>
              <a:gd name="connsiteX1" fmla="*/ 3115216 w 6196914"/>
              <a:gd name="connsiteY1" fmla="*/ 13057 h 18534"/>
              <a:gd name="connsiteX2" fmla="*/ 6196914 w 6196914"/>
              <a:gd name="connsiteY2" fmla="*/ 0 h 18534"/>
              <a:gd name="connsiteX0" fmla="*/ 0 w 6196914"/>
              <a:gd name="connsiteY0" fmla="*/ 24013 h 24013"/>
              <a:gd name="connsiteX1" fmla="*/ 3115216 w 6196914"/>
              <a:gd name="connsiteY1" fmla="*/ 18536 h 24013"/>
              <a:gd name="connsiteX2" fmla="*/ 4412675 w 6196914"/>
              <a:gd name="connsiteY2" fmla="*/ 0 h 24013"/>
              <a:gd name="connsiteX3" fmla="*/ 6196914 w 6196914"/>
              <a:gd name="connsiteY3" fmla="*/ 5479 h 24013"/>
              <a:gd name="connsiteX0" fmla="*/ 0 w 6252519"/>
              <a:gd name="connsiteY0" fmla="*/ 24013 h 851917"/>
              <a:gd name="connsiteX1" fmla="*/ 3115216 w 6252519"/>
              <a:gd name="connsiteY1" fmla="*/ 18536 h 851917"/>
              <a:gd name="connsiteX2" fmla="*/ 4412675 w 6252519"/>
              <a:gd name="connsiteY2" fmla="*/ 0 h 851917"/>
              <a:gd name="connsiteX3" fmla="*/ 6252519 w 6252519"/>
              <a:gd name="connsiteY3" fmla="*/ 851917 h 851917"/>
              <a:gd name="connsiteX0" fmla="*/ 0 w 6252519"/>
              <a:gd name="connsiteY0" fmla="*/ 24013 h 851917"/>
              <a:gd name="connsiteX1" fmla="*/ 1669475 w 6252519"/>
              <a:gd name="connsiteY1" fmla="*/ 24715 h 851917"/>
              <a:gd name="connsiteX2" fmla="*/ 3115216 w 6252519"/>
              <a:gd name="connsiteY2" fmla="*/ 18536 h 851917"/>
              <a:gd name="connsiteX3" fmla="*/ 4412675 w 6252519"/>
              <a:gd name="connsiteY3" fmla="*/ 0 h 851917"/>
              <a:gd name="connsiteX4" fmla="*/ 6252519 w 6252519"/>
              <a:gd name="connsiteY4" fmla="*/ 851917 h 851917"/>
              <a:gd name="connsiteX0" fmla="*/ 0 w 6332838"/>
              <a:gd name="connsiteY0" fmla="*/ 901343 h 901343"/>
              <a:gd name="connsiteX1" fmla="*/ 1749794 w 6332838"/>
              <a:gd name="connsiteY1" fmla="*/ 24715 h 901343"/>
              <a:gd name="connsiteX2" fmla="*/ 3195535 w 6332838"/>
              <a:gd name="connsiteY2" fmla="*/ 18536 h 901343"/>
              <a:gd name="connsiteX3" fmla="*/ 4492994 w 6332838"/>
              <a:gd name="connsiteY3" fmla="*/ 0 h 901343"/>
              <a:gd name="connsiteX4" fmla="*/ 6332838 w 6332838"/>
              <a:gd name="connsiteY4" fmla="*/ 851917 h 9013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332838" h="901343">
                <a:moveTo>
                  <a:pt x="0" y="901343"/>
                </a:moveTo>
                <a:lnTo>
                  <a:pt x="1749794" y="24715"/>
                </a:lnTo>
                <a:lnTo>
                  <a:pt x="3195535" y="18536"/>
                </a:lnTo>
                <a:lnTo>
                  <a:pt x="4492994" y="0"/>
                </a:lnTo>
                <a:lnTo>
                  <a:pt x="6332838" y="851917"/>
                </a:lnTo>
              </a:path>
            </a:pathLst>
          </a:custGeom>
          <a:noFill/>
          <a:ln w="57150">
            <a:solidFill>
              <a:srgbClr val="00B050"/>
            </a:solidFill>
            <a:prstDash val="solid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84987020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Freihandform 35"/>
          <p:cNvSpPr/>
          <p:nvPr/>
        </p:nvSpPr>
        <p:spPr>
          <a:xfrm>
            <a:off x="1381142" y="5517115"/>
            <a:ext cx="6246342" cy="751906"/>
          </a:xfrm>
          <a:custGeom>
            <a:avLst/>
            <a:gdLst>
              <a:gd name="connsiteX0" fmla="*/ 0 w 4411362"/>
              <a:gd name="connsiteY0" fmla="*/ 24713 h 309005"/>
              <a:gd name="connsiteX1" fmla="*/ 2187146 w 4411362"/>
              <a:gd name="connsiteY1" fmla="*/ 308919 h 309005"/>
              <a:gd name="connsiteX2" fmla="*/ 4411362 w 4411362"/>
              <a:gd name="connsiteY2" fmla="*/ 0 h 309005"/>
              <a:gd name="connsiteX0" fmla="*/ 0 w 3639065"/>
              <a:gd name="connsiteY0" fmla="*/ 1587843 h 1600209"/>
              <a:gd name="connsiteX1" fmla="*/ 1414849 w 3639065"/>
              <a:gd name="connsiteY1" fmla="*/ 308919 h 1600209"/>
              <a:gd name="connsiteX2" fmla="*/ 3639065 w 3639065"/>
              <a:gd name="connsiteY2" fmla="*/ 0 h 1600209"/>
              <a:gd name="connsiteX0" fmla="*/ 0 w 3639065"/>
              <a:gd name="connsiteY0" fmla="*/ 1587843 h 2539376"/>
              <a:gd name="connsiteX1" fmla="*/ 3002692 w 3639065"/>
              <a:gd name="connsiteY1" fmla="*/ 2496065 h 2539376"/>
              <a:gd name="connsiteX2" fmla="*/ 3639065 w 3639065"/>
              <a:gd name="connsiteY2" fmla="*/ 0 h 2539376"/>
              <a:gd name="connsiteX0" fmla="*/ 0 w 6079525"/>
              <a:gd name="connsiteY0" fmla="*/ 6178 h 914401"/>
              <a:gd name="connsiteX1" fmla="*/ 3002692 w 6079525"/>
              <a:gd name="connsiteY1" fmla="*/ 914400 h 914401"/>
              <a:gd name="connsiteX2" fmla="*/ 6079525 w 6079525"/>
              <a:gd name="connsiteY2" fmla="*/ 0 h 914401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85340"/>
              <a:gd name="connsiteX1" fmla="*/ 2230394 w 6104238"/>
              <a:gd name="connsiteY1" fmla="*/ 809365 h 985340"/>
              <a:gd name="connsiteX2" fmla="*/ 3002692 w 6104238"/>
              <a:gd name="connsiteY2" fmla="*/ 920578 h 985340"/>
              <a:gd name="connsiteX3" fmla="*/ 6104238 w 6104238"/>
              <a:gd name="connsiteY3" fmla="*/ 0 h 985340"/>
              <a:gd name="connsiteX0" fmla="*/ 0 w 6104238"/>
              <a:gd name="connsiteY0" fmla="*/ 12356 h 1038378"/>
              <a:gd name="connsiteX1" fmla="*/ 2020329 w 6104238"/>
              <a:gd name="connsiteY1" fmla="*/ 926755 h 1038378"/>
              <a:gd name="connsiteX2" fmla="*/ 3002692 w 6104238"/>
              <a:gd name="connsiteY2" fmla="*/ 920578 h 1038378"/>
              <a:gd name="connsiteX3" fmla="*/ 6104238 w 6104238"/>
              <a:gd name="connsiteY3" fmla="*/ 0 h 1038378"/>
              <a:gd name="connsiteX0" fmla="*/ 0 w 6104238"/>
              <a:gd name="connsiteY0" fmla="*/ 12356 h 1027046"/>
              <a:gd name="connsiteX1" fmla="*/ 2020329 w 6104238"/>
              <a:gd name="connsiteY1" fmla="*/ 926755 h 1027046"/>
              <a:gd name="connsiteX2" fmla="*/ 4151871 w 6104238"/>
              <a:gd name="connsiteY2" fmla="*/ 895865 h 1027046"/>
              <a:gd name="connsiteX3" fmla="*/ 6104238 w 6104238"/>
              <a:gd name="connsiteY3" fmla="*/ 0 h 1027046"/>
              <a:gd name="connsiteX0" fmla="*/ 0 w 6104238"/>
              <a:gd name="connsiteY0" fmla="*/ 12356 h 1008620"/>
              <a:gd name="connsiteX1" fmla="*/ 2026508 w 6104238"/>
              <a:gd name="connsiteY1" fmla="*/ 895863 h 1008620"/>
              <a:gd name="connsiteX2" fmla="*/ 4151871 w 6104238"/>
              <a:gd name="connsiteY2" fmla="*/ 895865 h 1008620"/>
              <a:gd name="connsiteX3" fmla="*/ 6104238 w 6104238"/>
              <a:gd name="connsiteY3" fmla="*/ 0 h 1008620"/>
              <a:gd name="connsiteX0" fmla="*/ 0 w 6147487"/>
              <a:gd name="connsiteY0" fmla="*/ 0 h 1014799"/>
              <a:gd name="connsiteX1" fmla="*/ 2069757 w 6147487"/>
              <a:gd name="connsiteY1" fmla="*/ 902042 h 1014799"/>
              <a:gd name="connsiteX2" fmla="*/ 4195120 w 6147487"/>
              <a:gd name="connsiteY2" fmla="*/ 902044 h 1014799"/>
              <a:gd name="connsiteX3" fmla="*/ 6147487 w 6147487"/>
              <a:gd name="connsiteY3" fmla="*/ 6179 h 1014799"/>
              <a:gd name="connsiteX0" fmla="*/ 0 w 6196914"/>
              <a:gd name="connsiteY0" fmla="*/ 18534 h 1034877"/>
              <a:gd name="connsiteX1" fmla="*/ 2069757 w 6196914"/>
              <a:gd name="connsiteY1" fmla="*/ 920576 h 1034877"/>
              <a:gd name="connsiteX2" fmla="*/ 4195120 w 6196914"/>
              <a:gd name="connsiteY2" fmla="*/ 920578 h 1034877"/>
              <a:gd name="connsiteX3" fmla="*/ 6196914 w 6196914"/>
              <a:gd name="connsiteY3" fmla="*/ 0 h 1034877"/>
              <a:gd name="connsiteX0" fmla="*/ 0 w 6196914"/>
              <a:gd name="connsiteY0" fmla="*/ 18534 h 920587"/>
              <a:gd name="connsiteX1" fmla="*/ 4195120 w 6196914"/>
              <a:gd name="connsiteY1" fmla="*/ 920578 h 920587"/>
              <a:gd name="connsiteX2" fmla="*/ 6196914 w 6196914"/>
              <a:gd name="connsiteY2" fmla="*/ 0 h 920587"/>
              <a:gd name="connsiteX0" fmla="*/ 0 w 6196914"/>
              <a:gd name="connsiteY0" fmla="*/ 18534 h 18534"/>
              <a:gd name="connsiteX1" fmla="*/ 6196914 w 6196914"/>
              <a:gd name="connsiteY1" fmla="*/ 0 h 18534"/>
              <a:gd name="connsiteX0" fmla="*/ 0 w 6196914"/>
              <a:gd name="connsiteY0" fmla="*/ 18534 h 18534"/>
              <a:gd name="connsiteX1" fmla="*/ 3028431 w 6196914"/>
              <a:gd name="connsiteY1" fmla="*/ 10501 h 18534"/>
              <a:gd name="connsiteX2" fmla="*/ 6196914 w 6196914"/>
              <a:gd name="connsiteY2" fmla="*/ 0 h 18534"/>
              <a:gd name="connsiteX0" fmla="*/ 0 w 6196914"/>
              <a:gd name="connsiteY0" fmla="*/ 20390 h 20390"/>
              <a:gd name="connsiteX1" fmla="*/ 3028431 w 6196914"/>
              <a:gd name="connsiteY1" fmla="*/ 12357 h 20390"/>
              <a:gd name="connsiteX2" fmla="*/ 4257928 w 6196914"/>
              <a:gd name="connsiteY2" fmla="*/ 0 h 20390"/>
              <a:gd name="connsiteX3" fmla="*/ 6196914 w 6196914"/>
              <a:gd name="connsiteY3" fmla="*/ 1856 h 20390"/>
              <a:gd name="connsiteX0" fmla="*/ 0 w 6196914"/>
              <a:gd name="connsiteY0" fmla="*/ 20390 h 20390"/>
              <a:gd name="connsiteX1" fmla="*/ 2052247 w 6196914"/>
              <a:gd name="connsiteY1" fmla="*/ 12357 h 20390"/>
              <a:gd name="connsiteX2" fmla="*/ 3028431 w 6196914"/>
              <a:gd name="connsiteY2" fmla="*/ 12357 h 20390"/>
              <a:gd name="connsiteX3" fmla="*/ 4257928 w 6196914"/>
              <a:gd name="connsiteY3" fmla="*/ 0 h 20390"/>
              <a:gd name="connsiteX4" fmla="*/ 6196914 w 6196914"/>
              <a:gd name="connsiteY4" fmla="*/ 1856 h 20390"/>
              <a:gd name="connsiteX0" fmla="*/ 0 w 6128952"/>
              <a:gd name="connsiteY0" fmla="*/ 0 h 912546"/>
              <a:gd name="connsiteX1" fmla="*/ 1984285 w 6128952"/>
              <a:gd name="connsiteY1" fmla="*/ 912546 h 912546"/>
              <a:gd name="connsiteX2" fmla="*/ 2960469 w 6128952"/>
              <a:gd name="connsiteY2" fmla="*/ 912546 h 912546"/>
              <a:gd name="connsiteX3" fmla="*/ 4189966 w 6128952"/>
              <a:gd name="connsiteY3" fmla="*/ 900189 h 912546"/>
              <a:gd name="connsiteX4" fmla="*/ 6128952 w 6128952"/>
              <a:gd name="connsiteY4" fmla="*/ 902045 h 912546"/>
              <a:gd name="connsiteX0" fmla="*/ 0 w 6122774"/>
              <a:gd name="connsiteY0" fmla="*/ 0 h 912546"/>
              <a:gd name="connsiteX1" fmla="*/ 1984285 w 6122774"/>
              <a:gd name="connsiteY1" fmla="*/ 912546 h 912546"/>
              <a:gd name="connsiteX2" fmla="*/ 2960469 w 6122774"/>
              <a:gd name="connsiteY2" fmla="*/ 912546 h 912546"/>
              <a:gd name="connsiteX3" fmla="*/ 4189966 w 6122774"/>
              <a:gd name="connsiteY3" fmla="*/ 900189 h 912546"/>
              <a:gd name="connsiteX4" fmla="*/ 6122774 w 6122774"/>
              <a:gd name="connsiteY4" fmla="*/ 2 h 912546"/>
              <a:gd name="connsiteX0" fmla="*/ 0 w 6172201"/>
              <a:gd name="connsiteY0" fmla="*/ 0 h 912546"/>
              <a:gd name="connsiteX1" fmla="*/ 2033712 w 6172201"/>
              <a:gd name="connsiteY1" fmla="*/ 912546 h 912546"/>
              <a:gd name="connsiteX2" fmla="*/ 3009896 w 6172201"/>
              <a:gd name="connsiteY2" fmla="*/ 912546 h 912546"/>
              <a:gd name="connsiteX3" fmla="*/ 4239393 w 6172201"/>
              <a:gd name="connsiteY3" fmla="*/ 900189 h 912546"/>
              <a:gd name="connsiteX4" fmla="*/ 6172201 w 6172201"/>
              <a:gd name="connsiteY4" fmla="*/ 2 h 912546"/>
              <a:gd name="connsiteX0" fmla="*/ 0 w 6246342"/>
              <a:gd name="connsiteY0" fmla="*/ 6176 h 918722"/>
              <a:gd name="connsiteX1" fmla="*/ 2033712 w 6246342"/>
              <a:gd name="connsiteY1" fmla="*/ 918722 h 918722"/>
              <a:gd name="connsiteX2" fmla="*/ 3009896 w 6246342"/>
              <a:gd name="connsiteY2" fmla="*/ 918722 h 918722"/>
              <a:gd name="connsiteX3" fmla="*/ 4239393 w 6246342"/>
              <a:gd name="connsiteY3" fmla="*/ 906365 h 918722"/>
              <a:gd name="connsiteX4" fmla="*/ 6246342 w 6246342"/>
              <a:gd name="connsiteY4" fmla="*/ 0 h 918722"/>
              <a:gd name="connsiteX0" fmla="*/ 0 w 6246342"/>
              <a:gd name="connsiteY0" fmla="*/ 6176 h 918722"/>
              <a:gd name="connsiteX1" fmla="*/ 2033712 w 6246342"/>
              <a:gd name="connsiteY1" fmla="*/ 918722 h 918722"/>
              <a:gd name="connsiteX2" fmla="*/ 3003717 w 6246342"/>
              <a:gd name="connsiteY2" fmla="*/ 356490 h 918722"/>
              <a:gd name="connsiteX3" fmla="*/ 4239393 w 6246342"/>
              <a:gd name="connsiteY3" fmla="*/ 906365 h 918722"/>
              <a:gd name="connsiteX4" fmla="*/ 6246342 w 6246342"/>
              <a:gd name="connsiteY4" fmla="*/ 0 h 918722"/>
              <a:gd name="connsiteX0" fmla="*/ 0 w 6246342"/>
              <a:gd name="connsiteY0" fmla="*/ 6176 h 918722"/>
              <a:gd name="connsiteX1" fmla="*/ 2033712 w 6246342"/>
              <a:gd name="connsiteY1" fmla="*/ 918722 h 918722"/>
              <a:gd name="connsiteX2" fmla="*/ 3003717 w 6246342"/>
              <a:gd name="connsiteY2" fmla="*/ 356490 h 918722"/>
              <a:gd name="connsiteX3" fmla="*/ 4245571 w 6246342"/>
              <a:gd name="connsiteY3" fmla="*/ 375025 h 918722"/>
              <a:gd name="connsiteX4" fmla="*/ 6246342 w 6246342"/>
              <a:gd name="connsiteY4" fmla="*/ 0 h 918722"/>
              <a:gd name="connsiteX0" fmla="*/ 0 w 6246342"/>
              <a:gd name="connsiteY0" fmla="*/ 6176 h 375025"/>
              <a:gd name="connsiteX1" fmla="*/ 3003717 w 6246342"/>
              <a:gd name="connsiteY1" fmla="*/ 356490 h 375025"/>
              <a:gd name="connsiteX2" fmla="*/ 4245571 w 6246342"/>
              <a:gd name="connsiteY2" fmla="*/ 375025 h 375025"/>
              <a:gd name="connsiteX3" fmla="*/ 6246342 w 6246342"/>
              <a:gd name="connsiteY3" fmla="*/ 0 h 375025"/>
              <a:gd name="connsiteX0" fmla="*/ 0 w 6246342"/>
              <a:gd name="connsiteY0" fmla="*/ 6176 h 356490"/>
              <a:gd name="connsiteX1" fmla="*/ 3003717 w 6246342"/>
              <a:gd name="connsiteY1" fmla="*/ 356490 h 356490"/>
              <a:gd name="connsiteX2" fmla="*/ 6246342 w 6246342"/>
              <a:gd name="connsiteY2" fmla="*/ 0 h 356490"/>
              <a:gd name="connsiteX0" fmla="*/ 0 w 6246342"/>
              <a:gd name="connsiteY0" fmla="*/ 6176 h 356490"/>
              <a:gd name="connsiteX1" fmla="*/ 3003717 w 6246342"/>
              <a:gd name="connsiteY1" fmla="*/ 356490 h 356490"/>
              <a:gd name="connsiteX2" fmla="*/ 6246342 w 6246342"/>
              <a:gd name="connsiteY2" fmla="*/ 0 h 356490"/>
              <a:gd name="connsiteX0" fmla="*/ 0 w 6246342"/>
              <a:gd name="connsiteY0" fmla="*/ 6176 h 356490"/>
              <a:gd name="connsiteX1" fmla="*/ 3003717 w 6246342"/>
              <a:gd name="connsiteY1" fmla="*/ 356490 h 356490"/>
              <a:gd name="connsiteX2" fmla="*/ 6246342 w 6246342"/>
              <a:gd name="connsiteY2" fmla="*/ 0 h 356490"/>
              <a:gd name="connsiteX0" fmla="*/ 0 w 6246342"/>
              <a:gd name="connsiteY0" fmla="*/ 6176 h 615982"/>
              <a:gd name="connsiteX1" fmla="*/ 3096393 w 6246342"/>
              <a:gd name="connsiteY1" fmla="*/ 615982 h 615982"/>
              <a:gd name="connsiteX2" fmla="*/ 6246342 w 6246342"/>
              <a:gd name="connsiteY2" fmla="*/ 0 h 615982"/>
              <a:gd name="connsiteX0" fmla="*/ 0 w 6246342"/>
              <a:gd name="connsiteY0" fmla="*/ 6176 h 751906"/>
              <a:gd name="connsiteX1" fmla="*/ 3102571 w 6246342"/>
              <a:gd name="connsiteY1" fmla="*/ 751906 h 751906"/>
              <a:gd name="connsiteX2" fmla="*/ 6246342 w 6246342"/>
              <a:gd name="connsiteY2" fmla="*/ 0 h 7519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246342" h="751906">
                <a:moveTo>
                  <a:pt x="0" y="6176"/>
                </a:moveTo>
                <a:cubicBezTo>
                  <a:pt x="1001239" y="122947"/>
                  <a:pt x="1582348" y="740167"/>
                  <a:pt x="3102571" y="751906"/>
                </a:cubicBezTo>
                <a:cubicBezTo>
                  <a:pt x="4850711" y="725752"/>
                  <a:pt x="5165467" y="118830"/>
                  <a:pt x="6246342" y="0"/>
                </a:cubicBezTo>
              </a:path>
            </a:pathLst>
          </a:custGeom>
          <a:noFill/>
          <a:ln w="57150">
            <a:solidFill>
              <a:schemeClr val="tx1"/>
            </a:solidFill>
            <a:prstDash val="solid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Consistent Migration of Flows</a:t>
            </a:r>
            <a:endParaRPr lang="de-DE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Inhaltsplatzhalt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pPr marL="57150" indent="0">
                  <a:buNone/>
                </a:pPr>
                <a:endParaRPr lang="en-US" sz="2400" dirty="0"/>
              </a:p>
              <a:p>
                <a:pPr marL="57150" indent="0">
                  <a:buNone/>
                </a:pPr>
                <a:endParaRPr lang="en-US" sz="2400" dirty="0"/>
              </a:p>
              <a:p>
                <a:pPr marL="0" indent="0" algn="ctr">
                  <a:buNone/>
                </a:pPr>
                <a:r>
                  <a:rPr lang="en-US" sz="2400" dirty="0"/>
                  <a:t>Think: variable swapping of </a:t>
                </a:r>
                <a14:m>
                  <m:oMath xmlns:m="http://schemas.openxmlformats.org/officeDocument/2006/math">
                    <m:r>
                      <a:rPr lang="en-US" sz="2400" i="1">
                        <a:latin typeface="Cambria Math" panose="02040503050406030204" pitchFamily="18" charset="0"/>
                      </a:rPr>
                      <m:t>𝑏</m:t>
                    </m:r>
                  </m:oMath>
                </a14:m>
                <a:r>
                  <a:rPr lang="en-US" sz="2400" dirty="0"/>
                  <a:t> &amp; </a:t>
                </a:r>
                <a14:m>
                  <m:oMath xmlns:m="http://schemas.openxmlformats.org/officeDocument/2006/math">
                    <m:r>
                      <a:rPr lang="en-US" sz="2400" i="1">
                        <a:latin typeface="Cambria Math" panose="02040503050406030204" pitchFamily="18" charset="0"/>
                      </a:rPr>
                      <m:t>𝑔</m:t>
                    </m:r>
                  </m:oMath>
                </a14:m>
                <a:endParaRPr lang="en-US" sz="2400" dirty="0"/>
              </a:p>
              <a:p>
                <a:pPr marL="0" indent="0" algn="ctr">
                  <a:buNone/>
                </a:pPr>
                <a:r>
                  <a:rPr lang="en-US" sz="2400" dirty="0"/>
                  <a:t>1. </a:t>
                </a:r>
                <a14:m>
                  <m:oMath xmlns:m="http://schemas.openxmlformats.org/officeDocument/2006/math">
                    <m:r>
                      <a:rPr lang="en-US" sz="2400" i="1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≔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𝑏</m:t>
                    </m:r>
                  </m:oMath>
                </a14:m>
                <a:r>
                  <a:rPr lang="en-US" sz="2400" dirty="0"/>
                  <a:t>, 2.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400">
                        <a:latin typeface="Cambria Math" panose="02040503050406030204" pitchFamily="18" charset="0"/>
                      </a:rPr>
                      <m:t>b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≔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𝑔</m:t>
                    </m:r>
                  </m:oMath>
                </a14:m>
                <a:r>
                  <a:rPr lang="en-US" sz="2400" dirty="0"/>
                  <a:t>, 3. </a:t>
                </a:r>
                <a14:m>
                  <m:oMath xmlns:m="http://schemas.openxmlformats.org/officeDocument/2006/math">
                    <m:r>
                      <a:rPr lang="en-US" sz="2400" i="1">
                        <a:latin typeface="Cambria Math" panose="02040503050406030204" pitchFamily="18" charset="0"/>
                      </a:rPr>
                      <m:t>𝑔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≔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endParaRPr lang="en-US" sz="2400" dirty="0"/>
              </a:p>
              <a:p>
                <a:pPr marL="57150" indent="0" algn="ctr">
                  <a:buNone/>
                </a:pPr>
                <a:endParaRPr lang="en-US" sz="2400" dirty="0"/>
              </a:p>
              <a:p>
                <a:pPr marL="0" indent="0">
                  <a:buNone/>
                </a:pPr>
                <a:endParaRPr lang="en-US" sz="2400" dirty="0"/>
              </a:p>
            </p:txBody>
          </p:sp>
        </mc:Choice>
        <mc:Fallback xmlns="">
          <p:sp>
            <p:nvSpPr>
              <p:cNvPr id="3" name="Inhaltsplatzhalt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Oval 19"/>
          <p:cNvSpPr/>
          <p:nvPr/>
        </p:nvSpPr>
        <p:spPr>
          <a:xfrm>
            <a:off x="3131840" y="5085184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5" name="Oval 19"/>
          <p:cNvSpPr/>
          <p:nvPr/>
        </p:nvSpPr>
        <p:spPr>
          <a:xfrm>
            <a:off x="5364088" y="5085184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6" name="Oval 19"/>
          <p:cNvSpPr/>
          <p:nvPr/>
        </p:nvSpPr>
        <p:spPr>
          <a:xfrm>
            <a:off x="3131840" y="3861048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7" name="Oval 19"/>
          <p:cNvSpPr/>
          <p:nvPr/>
        </p:nvSpPr>
        <p:spPr>
          <a:xfrm>
            <a:off x="5364088" y="3861048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cxnSp>
        <p:nvCxnSpPr>
          <p:cNvPr id="8" name="Gerade Verbindung mit Pfeil 7"/>
          <p:cNvCxnSpPr>
            <a:stCxn id="9" idx="6"/>
            <a:endCxn id="4" idx="2"/>
          </p:cNvCxnSpPr>
          <p:nvPr/>
        </p:nvCxnSpPr>
        <p:spPr>
          <a:xfrm>
            <a:off x="1480336" y="5338249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Gerade Verbindung mit Pfeil 9"/>
          <p:cNvCxnSpPr>
            <a:stCxn id="18" idx="6"/>
            <a:endCxn id="6" idx="2"/>
          </p:cNvCxnSpPr>
          <p:nvPr/>
        </p:nvCxnSpPr>
        <p:spPr>
          <a:xfrm>
            <a:off x="1480336" y="4114113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Gerade Verbindung mit Pfeil 10"/>
          <p:cNvCxnSpPr>
            <a:stCxn id="4" idx="6"/>
            <a:endCxn id="5" idx="2"/>
          </p:cNvCxnSpPr>
          <p:nvPr/>
        </p:nvCxnSpPr>
        <p:spPr>
          <a:xfrm>
            <a:off x="3712584" y="5338249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Gerade Verbindung mit Pfeil 11"/>
          <p:cNvCxnSpPr>
            <a:stCxn id="6" idx="6"/>
            <a:endCxn id="7" idx="2"/>
          </p:cNvCxnSpPr>
          <p:nvPr/>
        </p:nvCxnSpPr>
        <p:spPr>
          <a:xfrm>
            <a:off x="3712584" y="4114113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Gerade Verbindung mit Pfeil 12"/>
          <p:cNvCxnSpPr>
            <a:stCxn id="7" idx="6"/>
            <a:endCxn id="19" idx="2"/>
          </p:cNvCxnSpPr>
          <p:nvPr/>
        </p:nvCxnSpPr>
        <p:spPr>
          <a:xfrm>
            <a:off x="5944832" y="4114113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Gerade Verbindung mit Pfeil 13"/>
          <p:cNvCxnSpPr>
            <a:stCxn id="5" idx="6"/>
            <a:endCxn id="17" idx="2"/>
          </p:cNvCxnSpPr>
          <p:nvPr/>
        </p:nvCxnSpPr>
        <p:spPr>
          <a:xfrm>
            <a:off x="5944832" y="5338249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Gerade Verbindung mit Pfeil 14"/>
          <p:cNvCxnSpPr>
            <a:stCxn id="18" idx="5"/>
            <a:endCxn id="4" idx="1"/>
          </p:cNvCxnSpPr>
          <p:nvPr/>
        </p:nvCxnSpPr>
        <p:spPr>
          <a:xfrm>
            <a:off x="1395288" y="4293057"/>
            <a:ext cx="1821600" cy="866248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Gerade Verbindung mit Pfeil 15"/>
          <p:cNvCxnSpPr>
            <a:stCxn id="5" idx="7"/>
            <a:endCxn id="19" idx="3"/>
          </p:cNvCxnSpPr>
          <p:nvPr/>
        </p:nvCxnSpPr>
        <p:spPr>
          <a:xfrm flipV="1">
            <a:off x="5859784" y="4293057"/>
            <a:ext cx="1821600" cy="866248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" name="Oval 19"/>
          <p:cNvSpPr/>
          <p:nvPr/>
        </p:nvSpPr>
        <p:spPr>
          <a:xfrm>
            <a:off x="7596336" y="5085184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B05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8" name="Oval 19"/>
          <p:cNvSpPr/>
          <p:nvPr/>
        </p:nvSpPr>
        <p:spPr>
          <a:xfrm>
            <a:off x="899592" y="3861048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70C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9" name="Oval 19"/>
          <p:cNvSpPr/>
          <p:nvPr/>
        </p:nvSpPr>
        <p:spPr>
          <a:xfrm>
            <a:off x="7596336" y="3861048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70C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cxnSp>
        <p:nvCxnSpPr>
          <p:cNvPr id="24" name="Gerade Verbindung mit Pfeil 23"/>
          <p:cNvCxnSpPr>
            <a:stCxn id="9" idx="7"/>
            <a:endCxn id="6" idx="3"/>
          </p:cNvCxnSpPr>
          <p:nvPr/>
        </p:nvCxnSpPr>
        <p:spPr>
          <a:xfrm flipV="1">
            <a:off x="1395288" y="4293057"/>
            <a:ext cx="1821600" cy="866248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Gerade Verbindung mit Pfeil 26"/>
          <p:cNvCxnSpPr>
            <a:stCxn id="7" idx="5"/>
            <a:endCxn id="17" idx="1"/>
          </p:cNvCxnSpPr>
          <p:nvPr/>
        </p:nvCxnSpPr>
        <p:spPr>
          <a:xfrm>
            <a:off x="5859784" y="4293057"/>
            <a:ext cx="1821600" cy="866248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Freihandform 30"/>
          <p:cNvSpPr/>
          <p:nvPr/>
        </p:nvSpPr>
        <p:spPr>
          <a:xfrm>
            <a:off x="1463250" y="4277291"/>
            <a:ext cx="6122774" cy="912546"/>
          </a:xfrm>
          <a:custGeom>
            <a:avLst/>
            <a:gdLst>
              <a:gd name="connsiteX0" fmla="*/ 0 w 4411362"/>
              <a:gd name="connsiteY0" fmla="*/ 24713 h 309005"/>
              <a:gd name="connsiteX1" fmla="*/ 2187146 w 4411362"/>
              <a:gd name="connsiteY1" fmla="*/ 308919 h 309005"/>
              <a:gd name="connsiteX2" fmla="*/ 4411362 w 4411362"/>
              <a:gd name="connsiteY2" fmla="*/ 0 h 309005"/>
              <a:gd name="connsiteX0" fmla="*/ 0 w 3639065"/>
              <a:gd name="connsiteY0" fmla="*/ 1587843 h 1600209"/>
              <a:gd name="connsiteX1" fmla="*/ 1414849 w 3639065"/>
              <a:gd name="connsiteY1" fmla="*/ 308919 h 1600209"/>
              <a:gd name="connsiteX2" fmla="*/ 3639065 w 3639065"/>
              <a:gd name="connsiteY2" fmla="*/ 0 h 1600209"/>
              <a:gd name="connsiteX0" fmla="*/ 0 w 3639065"/>
              <a:gd name="connsiteY0" fmla="*/ 1587843 h 2539376"/>
              <a:gd name="connsiteX1" fmla="*/ 3002692 w 3639065"/>
              <a:gd name="connsiteY1" fmla="*/ 2496065 h 2539376"/>
              <a:gd name="connsiteX2" fmla="*/ 3639065 w 3639065"/>
              <a:gd name="connsiteY2" fmla="*/ 0 h 2539376"/>
              <a:gd name="connsiteX0" fmla="*/ 0 w 6079525"/>
              <a:gd name="connsiteY0" fmla="*/ 6178 h 914401"/>
              <a:gd name="connsiteX1" fmla="*/ 3002692 w 6079525"/>
              <a:gd name="connsiteY1" fmla="*/ 914400 h 914401"/>
              <a:gd name="connsiteX2" fmla="*/ 6079525 w 6079525"/>
              <a:gd name="connsiteY2" fmla="*/ 0 h 914401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85340"/>
              <a:gd name="connsiteX1" fmla="*/ 2230394 w 6104238"/>
              <a:gd name="connsiteY1" fmla="*/ 809365 h 985340"/>
              <a:gd name="connsiteX2" fmla="*/ 3002692 w 6104238"/>
              <a:gd name="connsiteY2" fmla="*/ 920578 h 985340"/>
              <a:gd name="connsiteX3" fmla="*/ 6104238 w 6104238"/>
              <a:gd name="connsiteY3" fmla="*/ 0 h 985340"/>
              <a:gd name="connsiteX0" fmla="*/ 0 w 6104238"/>
              <a:gd name="connsiteY0" fmla="*/ 12356 h 1038378"/>
              <a:gd name="connsiteX1" fmla="*/ 2020329 w 6104238"/>
              <a:gd name="connsiteY1" fmla="*/ 926755 h 1038378"/>
              <a:gd name="connsiteX2" fmla="*/ 3002692 w 6104238"/>
              <a:gd name="connsiteY2" fmla="*/ 920578 h 1038378"/>
              <a:gd name="connsiteX3" fmla="*/ 6104238 w 6104238"/>
              <a:gd name="connsiteY3" fmla="*/ 0 h 1038378"/>
              <a:gd name="connsiteX0" fmla="*/ 0 w 6104238"/>
              <a:gd name="connsiteY0" fmla="*/ 12356 h 1027046"/>
              <a:gd name="connsiteX1" fmla="*/ 2020329 w 6104238"/>
              <a:gd name="connsiteY1" fmla="*/ 926755 h 1027046"/>
              <a:gd name="connsiteX2" fmla="*/ 4151871 w 6104238"/>
              <a:gd name="connsiteY2" fmla="*/ 895865 h 1027046"/>
              <a:gd name="connsiteX3" fmla="*/ 6104238 w 6104238"/>
              <a:gd name="connsiteY3" fmla="*/ 0 h 1027046"/>
              <a:gd name="connsiteX0" fmla="*/ 0 w 6104238"/>
              <a:gd name="connsiteY0" fmla="*/ 12356 h 1008620"/>
              <a:gd name="connsiteX1" fmla="*/ 2026508 w 6104238"/>
              <a:gd name="connsiteY1" fmla="*/ 895863 h 1008620"/>
              <a:gd name="connsiteX2" fmla="*/ 4151871 w 6104238"/>
              <a:gd name="connsiteY2" fmla="*/ 895865 h 1008620"/>
              <a:gd name="connsiteX3" fmla="*/ 6104238 w 6104238"/>
              <a:gd name="connsiteY3" fmla="*/ 0 h 1008620"/>
              <a:gd name="connsiteX0" fmla="*/ 0 w 6147487"/>
              <a:gd name="connsiteY0" fmla="*/ 0 h 1014799"/>
              <a:gd name="connsiteX1" fmla="*/ 2069757 w 6147487"/>
              <a:gd name="connsiteY1" fmla="*/ 902042 h 1014799"/>
              <a:gd name="connsiteX2" fmla="*/ 4195120 w 6147487"/>
              <a:gd name="connsiteY2" fmla="*/ 902044 h 1014799"/>
              <a:gd name="connsiteX3" fmla="*/ 6147487 w 6147487"/>
              <a:gd name="connsiteY3" fmla="*/ 6179 h 1014799"/>
              <a:gd name="connsiteX0" fmla="*/ 0 w 6196914"/>
              <a:gd name="connsiteY0" fmla="*/ 18534 h 1034877"/>
              <a:gd name="connsiteX1" fmla="*/ 2069757 w 6196914"/>
              <a:gd name="connsiteY1" fmla="*/ 920576 h 1034877"/>
              <a:gd name="connsiteX2" fmla="*/ 4195120 w 6196914"/>
              <a:gd name="connsiteY2" fmla="*/ 920578 h 1034877"/>
              <a:gd name="connsiteX3" fmla="*/ 6196914 w 6196914"/>
              <a:gd name="connsiteY3" fmla="*/ 0 h 1034877"/>
              <a:gd name="connsiteX0" fmla="*/ 0 w 6196914"/>
              <a:gd name="connsiteY0" fmla="*/ 18534 h 920587"/>
              <a:gd name="connsiteX1" fmla="*/ 4195120 w 6196914"/>
              <a:gd name="connsiteY1" fmla="*/ 920578 h 920587"/>
              <a:gd name="connsiteX2" fmla="*/ 6196914 w 6196914"/>
              <a:gd name="connsiteY2" fmla="*/ 0 h 920587"/>
              <a:gd name="connsiteX0" fmla="*/ 0 w 6196914"/>
              <a:gd name="connsiteY0" fmla="*/ 18534 h 18534"/>
              <a:gd name="connsiteX1" fmla="*/ 6196914 w 6196914"/>
              <a:gd name="connsiteY1" fmla="*/ 0 h 18534"/>
              <a:gd name="connsiteX0" fmla="*/ 0 w 6196914"/>
              <a:gd name="connsiteY0" fmla="*/ 18534 h 18534"/>
              <a:gd name="connsiteX1" fmla="*/ 3028431 w 6196914"/>
              <a:gd name="connsiteY1" fmla="*/ 10501 h 18534"/>
              <a:gd name="connsiteX2" fmla="*/ 6196914 w 6196914"/>
              <a:gd name="connsiteY2" fmla="*/ 0 h 18534"/>
              <a:gd name="connsiteX0" fmla="*/ 0 w 6196914"/>
              <a:gd name="connsiteY0" fmla="*/ 20390 h 20390"/>
              <a:gd name="connsiteX1" fmla="*/ 3028431 w 6196914"/>
              <a:gd name="connsiteY1" fmla="*/ 12357 h 20390"/>
              <a:gd name="connsiteX2" fmla="*/ 4257928 w 6196914"/>
              <a:gd name="connsiteY2" fmla="*/ 0 h 20390"/>
              <a:gd name="connsiteX3" fmla="*/ 6196914 w 6196914"/>
              <a:gd name="connsiteY3" fmla="*/ 1856 h 20390"/>
              <a:gd name="connsiteX0" fmla="*/ 0 w 6196914"/>
              <a:gd name="connsiteY0" fmla="*/ 20390 h 20390"/>
              <a:gd name="connsiteX1" fmla="*/ 2052247 w 6196914"/>
              <a:gd name="connsiteY1" fmla="*/ 12357 h 20390"/>
              <a:gd name="connsiteX2" fmla="*/ 3028431 w 6196914"/>
              <a:gd name="connsiteY2" fmla="*/ 12357 h 20390"/>
              <a:gd name="connsiteX3" fmla="*/ 4257928 w 6196914"/>
              <a:gd name="connsiteY3" fmla="*/ 0 h 20390"/>
              <a:gd name="connsiteX4" fmla="*/ 6196914 w 6196914"/>
              <a:gd name="connsiteY4" fmla="*/ 1856 h 20390"/>
              <a:gd name="connsiteX0" fmla="*/ 0 w 6128952"/>
              <a:gd name="connsiteY0" fmla="*/ 0 h 912546"/>
              <a:gd name="connsiteX1" fmla="*/ 1984285 w 6128952"/>
              <a:gd name="connsiteY1" fmla="*/ 912546 h 912546"/>
              <a:gd name="connsiteX2" fmla="*/ 2960469 w 6128952"/>
              <a:gd name="connsiteY2" fmla="*/ 912546 h 912546"/>
              <a:gd name="connsiteX3" fmla="*/ 4189966 w 6128952"/>
              <a:gd name="connsiteY3" fmla="*/ 900189 h 912546"/>
              <a:gd name="connsiteX4" fmla="*/ 6128952 w 6128952"/>
              <a:gd name="connsiteY4" fmla="*/ 902045 h 912546"/>
              <a:gd name="connsiteX0" fmla="*/ 0 w 6122774"/>
              <a:gd name="connsiteY0" fmla="*/ 0 h 912546"/>
              <a:gd name="connsiteX1" fmla="*/ 1984285 w 6122774"/>
              <a:gd name="connsiteY1" fmla="*/ 912546 h 912546"/>
              <a:gd name="connsiteX2" fmla="*/ 2960469 w 6122774"/>
              <a:gd name="connsiteY2" fmla="*/ 912546 h 912546"/>
              <a:gd name="connsiteX3" fmla="*/ 4189966 w 6122774"/>
              <a:gd name="connsiteY3" fmla="*/ 900189 h 912546"/>
              <a:gd name="connsiteX4" fmla="*/ 6122774 w 6122774"/>
              <a:gd name="connsiteY4" fmla="*/ 2 h 9125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122774" h="912546">
                <a:moveTo>
                  <a:pt x="0" y="0"/>
                </a:moveTo>
                <a:lnTo>
                  <a:pt x="1984285" y="912546"/>
                </a:lnTo>
                <a:lnTo>
                  <a:pt x="2960469" y="912546"/>
                </a:lnTo>
                <a:lnTo>
                  <a:pt x="4189966" y="900189"/>
                </a:lnTo>
                <a:lnTo>
                  <a:pt x="6122774" y="2"/>
                </a:lnTo>
              </a:path>
            </a:pathLst>
          </a:custGeom>
          <a:noFill/>
          <a:ln w="57150">
            <a:solidFill>
              <a:srgbClr val="0070C0"/>
            </a:solidFill>
            <a:prstDash val="solid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7" name="Freihandform 36"/>
          <p:cNvSpPr/>
          <p:nvPr/>
        </p:nvSpPr>
        <p:spPr>
          <a:xfrm>
            <a:off x="1423828" y="3981427"/>
            <a:ext cx="6196914" cy="18534"/>
          </a:xfrm>
          <a:custGeom>
            <a:avLst/>
            <a:gdLst>
              <a:gd name="connsiteX0" fmla="*/ 0 w 4411362"/>
              <a:gd name="connsiteY0" fmla="*/ 24713 h 309005"/>
              <a:gd name="connsiteX1" fmla="*/ 2187146 w 4411362"/>
              <a:gd name="connsiteY1" fmla="*/ 308919 h 309005"/>
              <a:gd name="connsiteX2" fmla="*/ 4411362 w 4411362"/>
              <a:gd name="connsiteY2" fmla="*/ 0 h 309005"/>
              <a:gd name="connsiteX0" fmla="*/ 0 w 3639065"/>
              <a:gd name="connsiteY0" fmla="*/ 1587843 h 1600209"/>
              <a:gd name="connsiteX1" fmla="*/ 1414849 w 3639065"/>
              <a:gd name="connsiteY1" fmla="*/ 308919 h 1600209"/>
              <a:gd name="connsiteX2" fmla="*/ 3639065 w 3639065"/>
              <a:gd name="connsiteY2" fmla="*/ 0 h 1600209"/>
              <a:gd name="connsiteX0" fmla="*/ 0 w 3639065"/>
              <a:gd name="connsiteY0" fmla="*/ 1587843 h 2539376"/>
              <a:gd name="connsiteX1" fmla="*/ 3002692 w 3639065"/>
              <a:gd name="connsiteY1" fmla="*/ 2496065 h 2539376"/>
              <a:gd name="connsiteX2" fmla="*/ 3639065 w 3639065"/>
              <a:gd name="connsiteY2" fmla="*/ 0 h 2539376"/>
              <a:gd name="connsiteX0" fmla="*/ 0 w 6079525"/>
              <a:gd name="connsiteY0" fmla="*/ 6178 h 914401"/>
              <a:gd name="connsiteX1" fmla="*/ 3002692 w 6079525"/>
              <a:gd name="connsiteY1" fmla="*/ 914400 h 914401"/>
              <a:gd name="connsiteX2" fmla="*/ 6079525 w 6079525"/>
              <a:gd name="connsiteY2" fmla="*/ 0 h 914401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85340"/>
              <a:gd name="connsiteX1" fmla="*/ 2230394 w 6104238"/>
              <a:gd name="connsiteY1" fmla="*/ 809365 h 985340"/>
              <a:gd name="connsiteX2" fmla="*/ 3002692 w 6104238"/>
              <a:gd name="connsiteY2" fmla="*/ 920578 h 985340"/>
              <a:gd name="connsiteX3" fmla="*/ 6104238 w 6104238"/>
              <a:gd name="connsiteY3" fmla="*/ 0 h 985340"/>
              <a:gd name="connsiteX0" fmla="*/ 0 w 6104238"/>
              <a:gd name="connsiteY0" fmla="*/ 12356 h 1038378"/>
              <a:gd name="connsiteX1" fmla="*/ 2020329 w 6104238"/>
              <a:gd name="connsiteY1" fmla="*/ 926755 h 1038378"/>
              <a:gd name="connsiteX2" fmla="*/ 3002692 w 6104238"/>
              <a:gd name="connsiteY2" fmla="*/ 920578 h 1038378"/>
              <a:gd name="connsiteX3" fmla="*/ 6104238 w 6104238"/>
              <a:gd name="connsiteY3" fmla="*/ 0 h 1038378"/>
              <a:gd name="connsiteX0" fmla="*/ 0 w 6104238"/>
              <a:gd name="connsiteY0" fmla="*/ 12356 h 1027046"/>
              <a:gd name="connsiteX1" fmla="*/ 2020329 w 6104238"/>
              <a:gd name="connsiteY1" fmla="*/ 926755 h 1027046"/>
              <a:gd name="connsiteX2" fmla="*/ 4151871 w 6104238"/>
              <a:gd name="connsiteY2" fmla="*/ 895865 h 1027046"/>
              <a:gd name="connsiteX3" fmla="*/ 6104238 w 6104238"/>
              <a:gd name="connsiteY3" fmla="*/ 0 h 1027046"/>
              <a:gd name="connsiteX0" fmla="*/ 0 w 6104238"/>
              <a:gd name="connsiteY0" fmla="*/ 12356 h 1008620"/>
              <a:gd name="connsiteX1" fmla="*/ 2026508 w 6104238"/>
              <a:gd name="connsiteY1" fmla="*/ 895863 h 1008620"/>
              <a:gd name="connsiteX2" fmla="*/ 4151871 w 6104238"/>
              <a:gd name="connsiteY2" fmla="*/ 895865 h 1008620"/>
              <a:gd name="connsiteX3" fmla="*/ 6104238 w 6104238"/>
              <a:gd name="connsiteY3" fmla="*/ 0 h 1008620"/>
              <a:gd name="connsiteX0" fmla="*/ 0 w 6147487"/>
              <a:gd name="connsiteY0" fmla="*/ 0 h 1014799"/>
              <a:gd name="connsiteX1" fmla="*/ 2069757 w 6147487"/>
              <a:gd name="connsiteY1" fmla="*/ 902042 h 1014799"/>
              <a:gd name="connsiteX2" fmla="*/ 4195120 w 6147487"/>
              <a:gd name="connsiteY2" fmla="*/ 902044 h 1014799"/>
              <a:gd name="connsiteX3" fmla="*/ 6147487 w 6147487"/>
              <a:gd name="connsiteY3" fmla="*/ 6179 h 1014799"/>
              <a:gd name="connsiteX0" fmla="*/ 0 w 6196914"/>
              <a:gd name="connsiteY0" fmla="*/ 18534 h 1034877"/>
              <a:gd name="connsiteX1" fmla="*/ 2069757 w 6196914"/>
              <a:gd name="connsiteY1" fmla="*/ 920576 h 1034877"/>
              <a:gd name="connsiteX2" fmla="*/ 4195120 w 6196914"/>
              <a:gd name="connsiteY2" fmla="*/ 920578 h 1034877"/>
              <a:gd name="connsiteX3" fmla="*/ 6196914 w 6196914"/>
              <a:gd name="connsiteY3" fmla="*/ 0 h 1034877"/>
              <a:gd name="connsiteX0" fmla="*/ 0 w 6196914"/>
              <a:gd name="connsiteY0" fmla="*/ 18534 h 920587"/>
              <a:gd name="connsiteX1" fmla="*/ 4195120 w 6196914"/>
              <a:gd name="connsiteY1" fmla="*/ 920578 h 920587"/>
              <a:gd name="connsiteX2" fmla="*/ 6196914 w 6196914"/>
              <a:gd name="connsiteY2" fmla="*/ 0 h 920587"/>
              <a:gd name="connsiteX0" fmla="*/ 0 w 6196914"/>
              <a:gd name="connsiteY0" fmla="*/ 18534 h 18534"/>
              <a:gd name="connsiteX1" fmla="*/ 6196914 w 6196914"/>
              <a:gd name="connsiteY1" fmla="*/ 0 h 18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196914" h="18534">
                <a:moveTo>
                  <a:pt x="0" y="18534"/>
                </a:moveTo>
                <a:lnTo>
                  <a:pt x="6196914" y="0"/>
                </a:lnTo>
              </a:path>
            </a:pathLst>
          </a:custGeom>
          <a:noFill/>
          <a:ln w="57150">
            <a:solidFill>
              <a:srgbClr val="0070C0"/>
            </a:solidFill>
            <a:prstDash val="sysDot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5" name="Freihandform 34"/>
          <p:cNvSpPr/>
          <p:nvPr/>
        </p:nvSpPr>
        <p:spPr>
          <a:xfrm>
            <a:off x="1374400" y="5430341"/>
            <a:ext cx="6246342" cy="751906"/>
          </a:xfrm>
          <a:custGeom>
            <a:avLst/>
            <a:gdLst>
              <a:gd name="connsiteX0" fmla="*/ 0 w 4411362"/>
              <a:gd name="connsiteY0" fmla="*/ 24713 h 309005"/>
              <a:gd name="connsiteX1" fmla="*/ 2187146 w 4411362"/>
              <a:gd name="connsiteY1" fmla="*/ 308919 h 309005"/>
              <a:gd name="connsiteX2" fmla="*/ 4411362 w 4411362"/>
              <a:gd name="connsiteY2" fmla="*/ 0 h 309005"/>
              <a:gd name="connsiteX0" fmla="*/ 0 w 3639065"/>
              <a:gd name="connsiteY0" fmla="*/ 1587843 h 1600209"/>
              <a:gd name="connsiteX1" fmla="*/ 1414849 w 3639065"/>
              <a:gd name="connsiteY1" fmla="*/ 308919 h 1600209"/>
              <a:gd name="connsiteX2" fmla="*/ 3639065 w 3639065"/>
              <a:gd name="connsiteY2" fmla="*/ 0 h 1600209"/>
              <a:gd name="connsiteX0" fmla="*/ 0 w 3639065"/>
              <a:gd name="connsiteY0" fmla="*/ 1587843 h 2539376"/>
              <a:gd name="connsiteX1" fmla="*/ 3002692 w 3639065"/>
              <a:gd name="connsiteY1" fmla="*/ 2496065 h 2539376"/>
              <a:gd name="connsiteX2" fmla="*/ 3639065 w 3639065"/>
              <a:gd name="connsiteY2" fmla="*/ 0 h 2539376"/>
              <a:gd name="connsiteX0" fmla="*/ 0 w 6079525"/>
              <a:gd name="connsiteY0" fmla="*/ 6178 h 914401"/>
              <a:gd name="connsiteX1" fmla="*/ 3002692 w 6079525"/>
              <a:gd name="connsiteY1" fmla="*/ 914400 h 914401"/>
              <a:gd name="connsiteX2" fmla="*/ 6079525 w 6079525"/>
              <a:gd name="connsiteY2" fmla="*/ 0 h 914401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85340"/>
              <a:gd name="connsiteX1" fmla="*/ 2230394 w 6104238"/>
              <a:gd name="connsiteY1" fmla="*/ 809365 h 985340"/>
              <a:gd name="connsiteX2" fmla="*/ 3002692 w 6104238"/>
              <a:gd name="connsiteY2" fmla="*/ 920578 h 985340"/>
              <a:gd name="connsiteX3" fmla="*/ 6104238 w 6104238"/>
              <a:gd name="connsiteY3" fmla="*/ 0 h 985340"/>
              <a:gd name="connsiteX0" fmla="*/ 0 w 6104238"/>
              <a:gd name="connsiteY0" fmla="*/ 12356 h 1038378"/>
              <a:gd name="connsiteX1" fmla="*/ 2020329 w 6104238"/>
              <a:gd name="connsiteY1" fmla="*/ 926755 h 1038378"/>
              <a:gd name="connsiteX2" fmla="*/ 3002692 w 6104238"/>
              <a:gd name="connsiteY2" fmla="*/ 920578 h 1038378"/>
              <a:gd name="connsiteX3" fmla="*/ 6104238 w 6104238"/>
              <a:gd name="connsiteY3" fmla="*/ 0 h 1038378"/>
              <a:gd name="connsiteX0" fmla="*/ 0 w 6104238"/>
              <a:gd name="connsiteY0" fmla="*/ 12356 h 1027046"/>
              <a:gd name="connsiteX1" fmla="*/ 2020329 w 6104238"/>
              <a:gd name="connsiteY1" fmla="*/ 926755 h 1027046"/>
              <a:gd name="connsiteX2" fmla="*/ 4151871 w 6104238"/>
              <a:gd name="connsiteY2" fmla="*/ 895865 h 1027046"/>
              <a:gd name="connsiteX3" fmla="*/ 6104238 w 6104238"/>
              <a:gd name="connsiteY3" fmla="*/ 0 h 1027046"/>
              <a:gd name="connsiteX0" fmla="*/ 0 w 6104238"/>
              <a:gd name="connsiteY0" fmla="*/ 12356 h 1008620"/>
              <a:gd name="connsiteX1" fmla="*/ 2026508 w 6104238"/>
              <a:gd name="connsiteY1" fmla="*/ 895863 h 1008620"/>
              <a:gd name="connsiteX2" fmla="*/ 4151871 w 6104238"/>
              <a:gd name="connsiteY2" fmla="*/ 895865 h 1008620"/>
              <a:gd name="connsiteX3" fmla="*/ 6104238 w 6104238"/>
              <a:gd name="connsiteY3" fmla="*/ 0 h 1008620"/>
              <a:gd name="connsiteX0" fmla="*/ 0 w 6147487"/>
              <a:gd name="connsiteY0" fmla="*/ 0 h 1014799"/>
              <a:gd name="connsiteX1" fmla="*/ 2069757 w 6147487"/>
              <a:gd name="connsiteY1" fmla="*/ 902042 h 1014799"/>
              <a:gd name="connsiteX2" fmla="*/ 4195120 w 6147487"/>
              <a:gd name="connsiteY2" fmla="*/ 902044 h 1014799"/>
              <a:gd name="connsiteX3" fmla="*/ 6147487 w 6147487"/>
              <a:gd name="connsiteY3" fmla="*/ 6179 h 1014799"/>
              <a:gd name="connsiteX0" fmla="*/ 0 w 6196914"/>
              <a:gd name="connsiteY0" fmla="*/ 18534 h 1034877"/>
              <a:gd name="connsiteX1" fmla="*/ 2069757 w 6196914"/>
              <a:gd name="connsiteY1" fmla="*/ 920576 h 1034877"/>
              <a:gd name="connsiteX2" fmla="*/ 4195120 w 6196914"/>
              <a:gd name="connsiteY2" fmla="*/ 920578 h 1034877"/>
              <a:gd name="connsiteX3" fmla="*/ 6196914 w 6196914"/>
              <a:gd name="connsiteY3" fmla="*/ 0 h 1034877"/>
              <a:gd name="connsiteX0" fmla="*/ 0 w 6196914"/>
              <a:gd name="connsiteY0" fmla="*/ 18534 h 920587"/>
              <a:gd name="connsiteX1" fmla="*/ 4195120 w 6196914"/>
              <a:gd name="connsiteY1" fmla="*/ 920578 h 920587"/>
              <a:gd name="connsiteX2" fmla="*/ 6196914 w 6196914"/>
              <a:gd name="connsiteY2" fmla="*/ 0 h 920587"/>
              <a:gd name="connsiteX0" fmla="*/ 0 w 6196914"/>
              <a:gd name="connsiteY0" fmla="*/ 18534 h 18534"/>
              <a:gd name="connsiteX1" fmla="*/ 6196914 w 6196914"/>
              <a:gd name="connsiteY1" fmla="*/ 0 h 18534"/>
              <a:gd name="connsiteX0" fmla="*/ 0 w 6196914"/>
              <a:gd name="connsiteY0" fmla="*/ 18534 h 18534"/>
              <a:gd name="connsiteX1" fmla="*/ 3028431 w 6196914"/>
              <a:gd name="connsiteY1" fmla="*/ 10501 h 18534"/>
              <a:gd name="connsiteX2" fmla="*/ 6196914 w 6196914"/>
              <a:gd name="connsiteY2" fmla="*/ 0 h 18534"/>
              <a:gd name="connsiteX0" fmla="*/ 0 w 6196914"/>
              <a:gd name="connsiteY0" fmla="*/ 20390 h 20390"/>
              <a:gd name="connsiteX1" fmla="*/ 3028431 w 6196914"/>
              <a:gd name="connsiteY1" fmla="*/ 12357 h 20390"/>
              <a:gd name="connsiteX2" fmla="*/ 4257928 w 6196914"/>
              <a:gd name="connsiteY2" fmla="*/ 0 h 20390"/>
              <a:gd name="connsiteX3" fmla="*/ 6196914 w 6196914"/>
              <a:gd name="connsiteY3" fmla="*/ 1856 h 20390"/>
              <a:gd name="connsiteX0" fmla="*/ 0 w 6196914"/>
              <a:gd name="connsiteY0" fmla="*/ 20390 h 20390"/>
              <a:gd name="connsiteX1" fmla="*/ 2052247 w 6196914"/>
              <a:gd name="connsiteY1" fmla="*/ 12357 h 20390"/>
              <a:gd name="connsiteX2" fmla="*/ 3028431 w 6196914"/>
              <a:gd name="connsiteY2" fmla="*/ 12357 h 20390"/>
              <a:gd name="connsiteX3" fmla="*/ 4257928 w 6196914"/>
              <a:gd name="connsiteY3" fmla="*/ 0 h 20390"/>
              <a:gd name="connsiteX4" fmla="*/ 6196914 w 6196914"/>
              <a:gd name="connsiteY4" fmla="*/ 1856 h 20390"/>
              <a:gd name="connsiteX0" fmla="*/ 0 w 6128952"/>
              <a:gd name="connsiteY0" fmla="*/ 0 h 912546"/>
              <a:gd name="connsiteX1" fmla="*/ 1984285 w 6128952"/>
              <a:gd name="connsiteY1" fmla="*/ 912546 h 912546"/>
              <a:gd name="connsiteX2" fmla="*/ 2960469 w 6128952"/>
              <a:gd name="connsiteY2" fmla="*/ 912546 h 912546"/>
              <a:gd name="connsiteX3" fmla="*/ 4189966 w 6128952"/>
              <a:gd name="connsiteY3" fmla="*/ 900189 h 912546"/>
              <a:gd name="connsiteX4" fmla="*/ 6128952 w 6128952"/>
              <a:gd name="connsiteY4" fmla="*/ 902045 h 912546"/>
              <a:gd name="connsiteX0" fmla="*/ 0 w 6122774"/>
              <a:gd name="connsiteY0" fmla="*/ 0 h 912546"/>
              <a:gd name="connsiteX1" fmla="*/ 1984285 w 6122774"/>
              <a:gd name="connsiteY1" fmla="*/ 912546 h 912546"/>
              <a:gd name="connsiteX2" fmla="*/ 2960469 w 6122774"/>
              <a:gd name="connsiteY2" fmla="*/ 912546 h 912546"/>
              <a:gd name="connsiteX3" fmla="*/ 4189966 w 6122774"/>
              <a:gd name="connsiteY3" fmla="*/ 900189 h 912546"/>
              <a:gd name="connsiteX4" fmla="*/ 6122774 w 6122774"/>
              <a:gd name="connsiteY4" fmla="*/ 2 h 912546"/>
              <a:gd name="connsiteX0" fmla="*/ 0 w 6172201"/>
              <a:gd name="connsiteY0" fmla="*/ 0 h 912546"/>
              <a:gd name="connsiteX1" fmla="*/ 2033712 w 6172201"/>
              <a:gd name="connsiteY1" fmla="*/ 912546 h 912546"/>
              <a:gd name="connsiteX2" fmla="*/ 3009896 w 6172201"/>
              <a:gd name="connsiteY2" fmla="*/ 912546 h 912546"/>
              <a:gd name="connsiteX3" fmla="*/ 4239393 w 6172201"/>
              <a:gd name="connsiteY3" fmla="*/ 900189 h 912546"/>
              <a:gd name="connsiteX4" fmla="*/ 6172201 w 6172201"/>
              <a:gd name="connsiteY4" fmla="*/ 2 h 912546"/>
              <a:gd name="connsiteX0" fmla="*/ 0 w 6246342"/>
              <a:gd name="connsiteY0" fmla="*/ 6176 h 918722"/>
              <a:gd name="connsiteX1" fmla="*/ 2033712 w 6246342"/>
              <a:gd name="connsiteY1" fmla="*/ 918722 h 918722"/>
              <a:gd name="connsiteX2" fmla="*/ 3009896 w 6246342"/>
              <a:gd name="connsiteY2" fmla="*/ 918722 h 918722"/>
              <a:gd name="connsiteX3" fmla="*/ 4239393 w 6246342"/>
              <a:gd name="connsiteY3" fmla="*/ 906365 h 918722"/>
              <a:gd name="connsiteX4" fmla="*/ 6246342 w 6246342"/>
              <a:gd name="connsiteY4" fmla="*/ 0 h 918722"/>
              <a:gd name="connsiteX0" fmla="*/ 0 w 6246342"/>
              <a:gd name="connsiteY0" fmla="*/ 6176 h 918722"/>
              <a:gd name="connsiteX1" fmla="*/ 2033712 w 6246342"/>
              <a:gd name="connsiteY1" fmla="*/ 918722 h 918722"/>
              <a:gd name="connsiteX2" fmla="*/ 3003717 w 6246342"/>
              <a:gd name="connsiteY2" fmla="*/ 356490 h 918722"/>
              <a:gd name="connsiteX3" fmla="*/ 4239393 w 6246342"/>
              <a:gd name="connsiteY3" fmla="*/ 906365 h 918722"/>
              <a:gd name="connsiteX4" fmla="*/ 6246342 w 6246342"/>
              <a:gd name="connsiteY4" fmla="*/ 0 h 918722"/>
              <a:gd name="connsiteX0" fmla="*/ 0 w 6246342"/>
              <a:gd name="connsiteY0" fmla="*/ 6176 h 918722"/>
              <a:gd name="connsiteX1" fmla="*/ 2033712 w 6246342"/>
              <a:gd name="connsiteY1" fmla="*/ 918722 h 918722"/>
              <a:gd name="connsiteX2" fmla="*/ 3003717 w 6246342"/>
              <a:gd name="connsiteY2" fmla="*/ 356490 h 918722"/>
              <a:gd name="connsiteX3" fmla="*/ 4245571 w 6246342"/>
              <a:gd name="connsiteY3" fmla="*/ 375025 h 918722"/>
              <a:gd name="connsiteX4" fmla="*/ 6246342 w 6246342"/>
              <a:gd name="connsiteY4" fmla="*/ 0 h 918722"/>
              <a:gd name="connsiteX0" fmla="*/ 0 w 6246342"/>
              <a:gd name="connsiteY0" fmla="*/ 6176 h 375025"/>
              <a:gd name="connsiteX1" fmla="*/ 3003717 w 6246342"/>
              <a:gd name="connsiteY1" fmla="*/ 356490 h 375025"/>
              <a:gd name="connsiteX2" fmla="*/ 4245571 w 6246342"/>
              <a:gd name="connsiteY2" fmla="*/ 375025 h 375025"/>
              <a:gd name="connsiteX3" fmla="*/ 6246342 w 6246342"/>
              <a:gd name="connsiteY3" fmla="*/ 0 h 375025"/>
              <a:gd name="connsiteX0" fmla="*/ 0 w 6246342"/>
              <a:gd name="connsiteY0" fmla="*/ 6176 h 356490"/>
              <a:gd name="connsiteX1" fmla="*/ 3003717 w 6246342"/>
              <a:gd name="connsiteY1" fmla="*/ 356490 h 356490"/>
              <a:gd name="connsiteX2" fmla="*/ 6246342 w 6246342"/>
              <a:gd name="connsiteY2" fmla="*/ 0 h 356490"/>
              <a:gd name="connsiteX0" fmla="*/ 0 w 6246342"/>
              <a:gd name="connsiteY0" fmla="*/ 6176 h 356490"/>
              <a:gd name="connsiteX1" fmla="*/ 3003717 w 6246342"/>
              <a:gd name="connsiteY1" fmla="*/ 356490 h 356490"/>
              <a:gd name="connsiteX2" fmla="*/ 6246342 w 6246342"/>
              <a:gd name="connsiteY2" fmla="*/ 0 h 356490"/>
              <a:gd name="connsiteX0" fmla="*/ 0 w 6246342"/>
              <a:gd name="connsiteY0" fmla="*/ 6176 h 356490"/>
              <a:gd name="connsiteX1" fmla="*/ 3003717 w 6246342"/>
              <a:gd name="connsiteY1" fmla="*/ 356490 h 356490"/>
              <a:gd name="connsiteX2" fmla="*/ 6246342 w 6246342"/>
              <a:gd name="connsiteY2" fmla="*/ 0 h 356490"/>
              <a:gd name="connsiteX0" fmla="*/ 0 w 6246342"/>
              <a:gd name="connsiteY0" fmla="*/ 6176 h 615982"/>
              <a:gd name="connsiteX1" fmla="*/ 3096393 w 6246342"/>
              <a:gd name="connsiteY1" fmla="*/ 615982 h 615982"/>
              <a:gd name="connsiteX2" fmla="*/ 6246342 w 6246342"/>
              <a:gd name="connsiteY2" fmla="*/ 0 h 615982"/>
              <a:gd name="connsiteX0" fmla="*/ 0 w 6246342"/>
              <a:gd name="connsiteY0" fmla="*/ 6176 h 751906"/>
              <a:gd name="connsiteX1" fmla="*/ 3102571 w 6246342"/>
              <a:gd name="connsiteY1" fmla="*/ 751906 h 751906"/>
              <a:gd name="connsiteX2" fmla="*/ 6246342 w 6246342"/>
              <a:gd name="connsiteY2" fmla="*/ 0 h 7519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246342" h="751906">
                <a:moveTo>
                  <a:pt x="0" y="6176"/>
                </a:moveTo>
                <a:cubicBezTo>
                  <a:pt x="1001239" y="122947"/>
                  <a:pt x="1582348" y="740167"/>
                  <a:pt x="3102571" y="751906"/>
                </a:cubicBezTo>
                <a:cubicBezTo>
                  <a:pt x="4850711" y="725752"/>
                  <a:pt x="5165467" y="118830"/>
                  <a:pt x="6246342" y="0"/>
                </a:cubicBezTo>
              </a:path>
            </a:pathLst>
          </a:custGeom>
          <a:noFill/>
          <a:ln w="57150">
            <a:solidFill>
              <a:srgbClr val="00B050"/>
            </a:solidFill>
            <a:prstDash val="solid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9" name="Oval 19"/>
          <p:cNvSpPr/>
          <p:nvPr/>
        </p:nvSpPr>
        <p:spPr>
          <a:xfrm>
            <a:off x="899592" y="5085184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B05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</p:spTree>
    <p:extLst>
      <p:ext uri="{BB962C8B-B14F-4D97-AF65-F5344CB8AC3E}">
        <p14:creationId xmlns:p14="http://schemas.microsoft.com/office/powerpoint/2010/main" val="369486466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Freihandform 35"/>
          <p:cNvSpPr/>
          <p:nvPr/>
        </p:nvSpPr>
        <p:spPr>
          <a:xfrm>
            <a:off x="1381142" y="5517115"/>
            <a:ext cx="6246342" cy="751906"/>
          </a:xfrm>
          <a:custGeom>
            <a:avLst/>
            <a:gdLst>
              <a:gd name="connsiteX0" fmla="*/ 0 w 4411362"/>
              <a:gd name="connsiteY0" fmla="*/ 24713 h 309005"/>
              <a:gd name="connsiteX1" fmla="*/ 2187146 w 4411362"/>
              <a:gd name="connsiteY1" fmla="*/ 308919 h 309005"/>
              <a:gd name="connsiteX2" fmla="*/ 4411362 w 4411362"/>
              <a:gd name="connsiteY2" fmla="*/ 0 h 309005"/>
              <a:gd name="connsiteX0" fmla="*/ 0 w 3639065"/>
              <a:gd name="connsiteY0" fmla="*/ 1587843 h 1600209"/>
              <a:gd name="connsiteX1" fmla="*/ 1414849 w 3639065"/>
              <a:gd name="connsiteY1" fmla="*/ 308919 h 1600209"/>
              <a:gd name="connsiteX2" fmla="*/ 3639065 w 3639065"/>
              <a:gd name="connsiteY2" fmla="*/ 0 h 1600209"/>
              <a:gd name="connsiteX0" fmla="*/ 0 w 3639065"/>
              <a:gd name="connsiteY0" fmla="*/ 1587843 h 2539376"/>
              <a:gd name="connsiteX1" fmla="*/ 3002692 w 3639065"/>
              <a:gd name="connsiteY1" fmla="*/ 2496065 h 2539376"/>
              <a:gd name="connsiteX2" fmla="*/ 3639065 w 3639065"/>
              <a:gd name="connsiteY2" fmla="*/ 0 h 2539376"/>
              <a:gd name="connsiteX0" fmla="*/ 0 w 6079525"/>
              <a:gd name="connsiteY0" fmla="*/ 6178 h 914401"/>
              <a:gd name="connsiteX1" fmla="*/ 3002692 w 6079525"/>
              <a:gd name="connsiteY1" fmla="*/ 914400 h 914401"/>
              <a:gd name="connsiteX2" fmla="*/ 6079525 w 6079525"/>
              <a:gd name="connsiteY2" fmla="*/ 0 h 914401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85340"/>
              <a:gd name="connsiteX1" fmla="*/ 2230394 w 6104238"/>
              <a:gd name="connsiteY1" fmla="*/ 809365 h 985340"/>
              <a:gd name="connsiteX2" fmla="*/ 3002692 w 6104238"/>
              <a:gd name="connsiteY2" fmla="*/ 920578 h 985340"/>
              <a:gd name="connsiteX3" fmla="*/ 6104238 w 6104238"/>
              <a:gd name="connsiteY3" fmla="*/ 0 h 985340"/>
              <a:gd name="connsiteX0" fmla="*/ 0 w 6104238"/>
              <a:gd name="connsiteY0" fmla="*/ 12356 h 1038378"/>
              <a:gd name="connsiteX1" fmla="*/ 2020329 w 6104238"/>
              <a:gd name="connsiteY1" fmla="*/ 926755 h 1038378"/>
              <a:gd name="connsiteX2" fmla="*/ 3002692 w 6104238"/>
              <a:gd name="connsiteY2" fmla="*/ 920578 h 1038378"/>
              <a:gd name="connsiteX3" fmla="*/ 6104238 w 6104238"/>
              <a:gd name="connsiteY3" fmla="*/ 0 h 1038378"/>
              <a:gd name="connsiteX0" fmla="*/ 0 w 6104238"/>
              <a:gd name="connsiteY0" fmla="*/ 12356 h 1027046"/>
              <a:gd name="connsiteX1" fmla="*/ 2020329 w 6104238"/>
              <a:gd name="connsiteY1" fmla="*/ 926755 h 1027046"/>
              <a:gd name="connsiteX2" fmla="*/ 4151871 w 6104238"/>
              <a:gd name="connsiteY2" fmla="*/ 895865 h 1027046"/>
              <a:gd name="connsiteX3" fmla="*/ 6104238 w 6104238"/>
              <a:gd name="connsiteY3" fmla="*/ 0 h 1027046"/>
              <a:gd name="connsiteX0" fmla="*/ 0 w 6104238"/>
              <a:gd name="connsiteY0" fmla="*/ 12356 h 1008620"/>
              <a:gd name="connsiteX1" fmla="*/ 2026508 w 6104238"/>
              <a:gd name="connsiteY1" fmla="*/ 895863 h 1008620"/>
              <a:gd name="connsiteX2" fmla="*/ 4151871 w 6104238"/>
              <a:gd name="connsiteY2" fmla="*/ 895865 h 1008620"/>
              <a:gd name="connsiteX3" fmla="*/ 6104238 w 6104238"/>
              <a:gd name="connsiteY3" fmla="*/ 0 h 1008620"/>
              <a:gd name="connsiteX0" fmla="*/ 0 w 6147487"/>
              <a:gd name="connsiteY0" fmla="*/ 0 h 1014799"/>
              <a:gd name="connsiteX1" fmla="*/ 2069757 w 6147487"/>
              <a:gd name="connsiteY1" fmla="*/ 902042 h 1014799"/>
              <a:gd name="connsiteX2" fmla="*/ 4195120 w 6147487"/>
              <a:gd name="connsiteY2" fmla="*/ 902044 h 1014799"/>
              <a:gd name="connsiteX3" fmla="*/ 6147487 w 6147487"/>
              <a:gd name="connsiteY3" fmla="*/ 6179 h 1014799"/>
              <a:gd name="connsiteX0" fmla="*/ 0 w 6196914"/>
              <a:gd name="connsiteY0" fmla="*/ 18534 h 1034877"/>
              <a:gd name="connsiteX1" fmla="*/ 2069757 w 6196914"/>
              <a:gd name="connsiteY1" fmla="*/ 920576 h 1034877"/>
              <a:gd name="connsiteX2" fmla="*/ 4195120 w 6196914"/>
              <a:gd name="connsiteY2" fmla="*/ 920578 h 1034877"/>
              <a:gd name="connsiteX3" fmla="*/ 6196914 w 6196914"/>
              <a:gd name="connsiteY3" fmla="*/ 0 h 1034877"/>
              <a:gd name="connsiteX0" fmla="*/ 0 w 6196914"/>
              <a:gd name="connsiteY0" fmla="*/ 18534 h 920587"/>
              <a:gd name="connsiteX1" fmla="*/ 4195120 w 6196914"/>
              <a:gd name="connsiteY1" fmla="*/ 920578 h 920587"/>
              <a:gd name="connsiteX2" fmla="*/ 6196914 w 6196914"/>
              <a:gd name="connsiteY2" fmla="*/ 0 h 920587"/>
              <a:gd name="connsiteX0" fmla="*/ 0 w 6196914"/>
              <a:gd name="connsiteY0" fmla="*/ 18534 h 18534"/>
              <a:gd name="connsiteX1" fmla="*/ 6196914 w 6196914"/>
              <a:gd name="connsiteY1" fmla="*/ 0 h 18534"/>
              <a:gd name="connsiteX0" fmla="*/ 0 w 6196914"/>
              <a:gd name="connsiteY0" fmla="*/ 18534 h 18534"/>
              <a:gd name="connsiteX1" fmla="*/ 3028431 w 6196914"/>
              <a:gd name="connsiteY1" fmla="*/ 10501 h 18534"/>
              <a:gd name="connsiteX2" fmla="*/ 6196914 w 6196914"/>
              <a:gd name="connsiteY2" fmla="*/ 0 h 18534"/>
              <a:gd name="connsiteX0" fmla="*/ 0 w 6196914"/>
              <a:gd name="connsiteY0" fmla="*/ 20390 h 20390"/>
              <a:gd name="connsiteX1" fmla="*/ 3028431 w 6196914"/>
              <a:gd name="connsiteY1" fmla="*/ 12357 h 20390"/>
              <a:gd name="connsiteX2" fmla="*/ 4257928 w 6196914"/>
              <a:gd name="connsiteY2" fmla="*/ 0 h 20390"/>
              <a:gd name="connsiteX3" fmla="*/ 6196914 w 6196914"/>
              <a:gd name="connsiteY3" fmla="*/ 1856 h 20390"/>
              <a:gd name="connsiteX0" fmla="*/ 0 w 6196914"/>
              <a:gd name="connsiteY0" fmla="*/ 20390 h 20390"/>
              <a:gd name="connsiteX1" fmla="*/ 2052247 w 6196914"/>
              <a:gd name="connsiteY1" fmla="*/ 12357 h 20390"/>
              <a:gd name="connsiteX2" fmla="*/ 3028431 w 6196914"/>
              <a:gd name="connsiteY2" fmla="*/ 12357 h 20390"/>
              <a:gd name="connsiteX3" fmla="*/ 4257928 w 6196914"/>
              <a:gd name="connsiteY3" fmla="*/ 0 h 20390"/>
              <a:gd name="connsiteX4" fmla="*/ 6196914 w 6196914"/>
              <a:gd name="connsiteY4" fmla="*/ 1856 h 20390"/>
              <a:gd name="connsiteX0" fmla="*/ 0 w 6128952"/>
              <a:gd name="connsiteY0" fmla="*/ 0 h 912546"/>
              <a:gd name="connsiteX1" fmla="*/ 1984285 w 6128952"/>
              <a:gd name="connsiteY1" fmla="*/ 912546 h 912546"/>
              <a:gd name="connsiteX2" fmla="*/ 2960469 w 6128952"/>
              <a:gd name="connsiteY2" fmla="*/ 912546 h 912546"/>
              <a:gd name="connsiteX3" fmla="*/ 4189966 w 6128952"/>
              <a:gd name="connsiteY3" fmla="*/ 900189 h 912546"/>
              <a:gd name="connsiteX4" fmla="*/ 6128952 w 6128952"/>
              <a:gd name="connsiteY4" fmla="*/ 902045 h 912546"/>
              <a:gd name="connsiteX0" fmla="*/ 0 w 6122774"/>
              <a:gd name="connsiteY0" fmla="*/ 0 h 912546"/>
              <a:gd name="connsiteX1" fmla="*/ 1984285 w 6122774"/>
              <a:gd name="connsiteY1" fmla="*/ 912546 h 912546"/>
              <a:gd name="connsiteX2" fmla="*/ 2960469 w 6122774"/>
              <a:gd name="connsiteY2" fmla="*/ 912546 h 912546"/>
              <a:gd name="connsiteX3" fmla="*/ 4189966 w 6122774"/>
              <a:gd name="connsiteY3" fmla="*/ 900189 h 912546"/>
              <a:gd name="connsiteX4" fmla="*/ 6122774 w 6122774"/>
              <a:gd name="connsiteY4" fmla="*/ 2 h 912546"/>
              <a:gd name="connsiteX0" fmla="*/ 0 w 6172201"/>
              <a:gd name="connsiteY0" fmla="*/ 0 h 912546"/>
              <a:gd name="connsiteX1" fmla="*/ 2033712 w 6172201"/>
              <a:gd name="connsiteY1" fmla="*/ 912546 h 912546"/>
              <a:gd name="connsiteX2" fmla="*/ 3009896 w 6172201"/>
              <a:gd name="connsiteY2" fmla="*/ 912546 h 912546"/>
              <a:gd name="connsiteX3" fmla="*/ 4239393 w 6172201"/>
              <a:gd name="connsiteY3" fmla="*/ 900189 h 912546"/>
              <a:gd name="connsiteX4" fmla="*/ 6172201 w 6172201"/>
              <a:gd name="connsiteY4" fmla="*/ 2 h 912546"/>
              <a:gd name="connsiteX0" fmla="*/ 0 w 6246342"/>
              <a:gd name="connsiteY0" fmla="*/ 6176 h 918722"/>
              <a:gd name="connsiteX1" fmla="*/ 2033712 w 6246342"/>
              <a:gd name="connsiteY1" fmla="*/ 918722 h 918722"/>
              <a:gd name="connsiteX2" fmla="*/ 3009896 w 6246342"/>
              <a:gd name="connsiteY2" fmla="*/ 918722 h 918722"/>
              <a:gd name="connsiteX3" fmla="*/ 4239393 w 6246342"/>
              <a:gd name="connsiteY3" fmla="*/ 906365 h 918722"/>
              <a:gd name="connsiteX4" fmla="*/ 6246342 w 6246342"/>
              <a:gd name="connsiteY4" fmla="*/ 0 h 918722"/>
              <a:gd name="connsiteX0" fmla="*/ 0 w 6246342"/>
              <a:gd name="connsiteY0" fmla="*/ 6176 h 918722"/>
              <a:gd name="connsiteX1" fmla="*/ 2033712 w 6246342"/>
              <a:gd name="connsiteY1" fmla="*/ 918722 h 918722"/>
              <a:gd name="connsiteX2" fmla="*/ 3003717 w 6246342"/>
              <a:gd name="connsiteY2" fmla="*/ 356490 h 918722"/>
              <a:gd name="connsiteX3" fmla="*/ 4239393 w 6246342"/>
              <a:gd name="connsiteY3" fmla="*/ 906365 h 918722"/>
              <a:gd name="connsiteX4" fmla="*/ 6246342 w 6246342"/>
              <a:gd name="connsiteY4" fmla="*/ 0 h 918722"/>
              <a:gd name="connsiteX0" fmla="*/ 0 w 6246342"/>
              <a:gd name="connsiteY0" fmla="*/ 6176 h 918722"/>
              <a:gd name="connsiteX1" fmla="*/ 2033712 w 6246342"/>
              <a:gd name="connsiteY1" fmla="*/ 918722 h 918722"/>
              <a:gd name="connsiteX2" fmla="*/ 3003717 w 6246342"/>
              <a:gd name="connsiteY2" fmla="*/ 356490 h 918722"/>
              <a:gd name="connsiteX3" fmla="*/ 4245571 w 6246342"/>
              <a:gd name="connsiteY3" fmla="*/ 375025 h 918722"/>
              <a:gd name="connsiteX4" fmla="*/ 6246342 w 6246342"/>
              <a:gd name="connsiteY4" fmla="*/ 0 h 918722"/>
              <a:gd name="connsiteX0" fmla="*/ 0 w 6246342"/>
              <a:gd name="connsiteY0" fmla="*/ 6176 h 375025"/>
              <a:gd name="connsiteX1" fmla="*/ 3003717 w 6246342"/>
              <a:gd name="connsiteY1" fmla="*/ 356490 h 375025"/>
              <a:gd name="connsiteX2" fmla="*/ 4245571 w 6246342"/>
              <a:gd name="connsiteY2" fmla="*/ 375025 h 375025"/>
              <a:gd name="connsiteX3" fmla="*/ 6246342 w 6246342"/>
              <a:gd name="connsiteY3" fmla="*/ 0 h 375025"/>
              <a:gd name="connsiteX0" fmla="*/ 0 w 6246342"/>
              <a:gd name="connsiteY0" fmla="*/ 6176 h 356490"/>
              <a:gd name="connsiteX1" fmla="*/ 3003717 w 6246342"/>
              <a:gd name="connsiteY1" fmla="*/ 356490 h 356490"/>
              <a:gd name="connsiteX2" fmla="*/ 6246342 w 6246342"/>
              <a:gd name="connsiteY2" fmla="*/ 0 h 356490"/>
              <a:gd name="connsiteX0" fmla="*/ 0 w 6246342"/>
              <a:gd name="connsiteY0" fmla="*/ 6176 h 356490"/>
              <a:gd name="connsiteX1" fmla="*/ 3003717 w 6246342"/>
              <a:gd name="connsiteY1" fmla="*/ 356490 h 356490"/>
              <a:gd name="connsiteX2" fmla="*/ 6246342 w 6246342"/>
              <a:gd name="connsiteY2" fmla="*/ 0 h 356490"/>
              <a:gd name="connsiteX0" fmla="*/ 0 w 6246342"/>
              <a:gd name="connsiteY0" fmla="*/ 6176 h 356490"/>
              <a:gd name="connsiteX1" fmla="*/ 3003717 w 6246342"/>
              <a:gd name="connsiteY1" fmla="*/ 356490 h 356490"/>
              <a:gd name="connsiteX2" fmla="*/ 6246342 w 6246342"/>
              <a:gd name="connsiteY2" fmla="*/ 0 h 356490"/>
              <a:gd name="connsiteX0" fmla="*/ 0 w 6246342"/>
              <a:gd name="connsiteY0" fmla="*/ 6176 h 615982"/>
              <a:gd name="connsiteX1" fmla="*/ 3096393 w 6246342"/>
              <a:gd name="connsiteY1" fmla="*/ 615982 h 615982"/>
              <a:gd name="connsiteX2" fmla="*/ 6246342 w 6246342"/>
              <a:gd name="connsiteY2" fmla="*/ 0 h 615982"/>
              <a:gd name="connsiteX0" fmla="*/ 0 w 6246342"/>
              <a:gd name="connsiteY0" fmla="*/ 6176 h 751906"/>
              <a:gd name="connsiteX1" fmla="*/ 3102571 w 6246342"/>
              <a:gd name="connsiteY1" fmla="*/ 751906 h 751906"/>
              <a:gd name="connsiteX2" fmla="*/ 6246342 w 6246342"/>
              <a:gd name="connsiteY2" fmla="*/ 0 h 7519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246342" h="751906">
                <a:moveTo>
                  <a:pt x="0" y="6176"/>
                </a:moveTo>
                <a:cubicBezTo>
                  <a:pt x="1001239" y="122947"/>
                  <a:pt x="1582348" y="740167"/>
                  <a:pt x="3102571" y="751906"/>
                </a:cubicBezTo>
                <a:cubicBezTo>
                  <a:pt x="4850711" y="725752"/>
                  <a:pt x="5165467" y="118830"/>
                  <a:pt x="6246342" y="0"/>
                </a:cubicBezTo>
              </a:path>
            </a:pathLst>
          </a:custGeom>
          <a:noFill/>
          <a:ln w="57150">
            <a:solidFill>
              <a:schemeClr val="tx1"/>
            </a:solidFill>
            <a:prstDash val="solid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Consistent Migration of Flows</a:t>
            </a:r>
            <a:endParaRPr lang="de-DE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Inhaltsplatzhalt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pPr marL="0" indent="0" algn="ctr">
                  <a:buNone/>
                </a:pPr>
                <a:endParaRPr lang="en-US" sz="2400" dirty="0"/>
              </a:p>
              <a:p>
                <a:pPr marL="0" indent="0" algn="ctr">
                  <a:buNone/>
                </a:pPr>
                <a:endParaRPr lang="en-US" sz="2400" dirty="0"/>
              </a:p>
              <a:p>
                <a:pPr marL="0" indent="0" algn="ctr">
                  <a:buNone/>
                </a:pPr>
                <a:r>
                  <a:rPr lang="en-US" sz="2400" dirty="0"/>
                  <a:t>Think: variable swapping of </a:t>
                </a:r>
                <a14:m>
                  <m:oMath xmlns:m="http://schemas.openxmlformats.org/officeDocument/2006/math">
                    <m:r>
                      <a:rPr lang="en-US" sz="2400" i="1">
                        <a:latin typeface="Cambria Math" panose="02040503050406030204" pitchFamily="18" charset="0"/>
                      </a:rPr>
                      <m:t>𝑏</m:t>
                    </m:r>
                  </m:oMath>
                </a14:m>
                <a:r>
                  <a:rPr lang="en-US" sz="2400" dirty="0"/>
                  <a:t> &amp; </a:t>
                </a:r>
                <a14:m>
                  <m:oMath xmlns:m="http://schemas.openxmlformats.org/officeDocument/2006/math">
                    <m:r>
                      <a:rPr lang="en-US" sz="2400" i="1">
                        <a:latin typeface="Cambria Math" panose="02040503050406030204" pitchFamily="18" charset="0"/>
                      </a:rPr>
                      <m:t>𝑔</m:t>
                    </m:r>
                  </m:oMath>
                </a14:m>
                <a:endParaRPr lang="en-US" sz="2400" dirty="0"/>
              </a:p>
              <a:p>
                <a:pPr marL="0" indent="0" algn="ctr">
                  <a:buNone/>
                </a:pPr>
                <a:r>
                  <a:rPr lang="en-US" sz="2400" dirty="0"/>
                  <a:t>1. </a:t>
                </a:r>
                <a14:m>
                  <m:oMath xmlns:m="http://schemas.openxmlformats.org/officeDocument/2006/math">
                    <m:r>
                      <a:rPr lang="en-US" sz="2400" i="1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≔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𝑏</m:t>
                    </m:r>
                  </m:oMath>
                </a14:m>
                <a:r>
                  <a:rPr lang="en-US" sz="2400" dirty="0"/>
                  <a:t>, 2.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400">
                        <a:latin typeface="Cambria Math" panose="02040503050406030204" pitchFamily="18" charset="0"/>
                      </a:rPr>
                      <m:t>b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≔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𝑔</m:t>
                    </m:r>
                  </m:oMath>
                </a14:m>
                <a:r>
                  <a:rPr lang="en-US" sz="2400" dirty="0"/>
                  <a:t>, 3. </a:t>
                </a:r>
                <a14:m>
                  <m:oMath xmlns:m="http://schemas.openxmlformats.org/officeDocument/2006/math">
                    <m:r>
                      <a:rPr lang="en-US" sz="2400" i="1">
                        <a:latin typeface="Cambria Math" panose="02040503050406030204" pitchFamily="18" charset="0"/>
                      </a:rPr>
                      <m:t>𝑔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≔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endParaRPr lang="en-US" sz="2400" dirty="0"/>
              </a:p>
              <a:p>
                <a:pPr lvl="1"/>
                <a:endParaRPr lang="en-US" sz="2000" dirty="0"/>
              </a:p>
              <a:p>
                <a:pPr lvl="1"/>
                <a:endParaRPr lang="en-US" sz="2000" dirty="0"/>
              </a:p>
              <a:p>
                <a:pPr marL="0" indent="0">
                  <a:buNone/>
                </a:pPr>
                <a:endParaRPr lang="en-US" sz="2400" dirty="0"/>
              </a:p>
            </p:txBody>
          </p:sp>
        </mc:Choice>
        <mc:Fallback xmlns="">
          <p:sp>
            <p:nvSpPr>
              <p:cNvPr id="3" name="Inhaltsplatzhalt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Oval 19"/>
          <p:cNvSpPr/>
          <p:nvPr/>
        </p:nvSpPr>
        <p:spPr>
          <a:xfrm>
            <a:off x="3131840" y="5085184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5" name="Oval 19"/>
          <p:cNvSpPr/>
          <p:nvPr/>
        </p:nvSpPr>
        <p:spPr>
          <a:xfrm>
            <a:off x="5364088" y="5085184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6" name="Oval 19"/>
          <p:cNvSpPr/>
          <p:nvPr/>
        </p:nvSpPr>
        <p:spPr>
          <a:xfrm>
            <a:off x="3131840" y="3861048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7" name="Oval 19"/>
          <p:cNvSpPr/>
          <p:nvPr/>
        </p:nvSpPr>
        <p:spPr>
          <a:xfrm>
            <a:off x="5364088" y="3861048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cxnSp>
        <p:nvCxnSpPr>
          <p:cNvPr id="8" name="Gerade Verbindung mit Pfeil 7"/>
          <p:cNvCxnSpPr>
            <a:stCxn id="9" idx="6"/>
            <a:endCxn id="4" idx="2"/>
          </p:cNvCxnSpPr>
          <p:nvPr/>
        </p:nvCxnSpPr>
        <p:spPr>
          <a:xfrm>
            <a:off x="1480336" y="5338249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Gerade Verbindung mit Pfeil 9"/>
          <p:cNvCxnSpPr>
            <a:stCxn id="18" idx="6"/>
            <a:endCxn id="6" idx="2"/>
          </p:cNvCxnSpPr>
          <p:nvPr/>
        </p:nvCxnSpPr>
        <p:spPr>
          <a:xfrm>
            <a:off x="1480336" y="4114113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Gerade Verbindung mit Pfeil 10"/>
          <p:cNvCxnSpPr>
            <a:stCxn id="4" idx="6"/>
            <a:endCxn id="5" idx="2"/>
          </p:cNvCxnSpPr>
          <p:nvPr/>
        </p:nvCxnSpPr>
        <p:spPr>
          <a:xfrm>
            <a:off x="3712584" y="5338249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Gerade Verbindung mit Pfeil 11"/>
          <p:cNvCxnSpPr>
            <a:stCxn id="6" idx="6"/>
            <a:endCxn id="7" idx="2"/>
          </p:cNvCxnSpPr>
          <p:nvPr/>
        </p:nvCxnSpPr>
        <p:spPr>
          <a:xfrm>
            <a:off x="3712584" y="4114113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Gerade Verbindung mit Pfeil 12"/>
          <p:cNvCxnSpPr>
            <a:stCxn id="7" idx="6"/>
            <a:endCxn id="19" idx="2"/>
          </p:cNvCxnSpPr>
          <p:nvPr/>
        </p:nvCxnSpPr>
        <p:spPr>
          <a:xfrm>
            <a:off x="5944832" y="4114113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Gerade Verbindung mit Pfeil 13"/>
          <p:cNvCxnSpPr>
            <a:stCxn id="5" idx="6"/>
            <a:endCxn id="17" idx="2"/>
          </p:cNvCxnSpPr>
          <p:nvPr/>
        </p:nvCxnSpPr>
        <p:spPr>
          <a:xfrm>
            <a:off x="5944832" y="5338249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Gerade Verbindung mit Pfeil 14"/>
          <p:cNvCxnSpPr>
            <a:stCxn id="18" idx="5"/>
            <a:endCxn id="4" idx="1"/>
          </p:cNvCxnSpPr>
          <p:nvPr/>
        </p:nvCxnSpPr>
        <p:spPr>
          <a:xfrm>
            <a:off x="1395288" y="4293057"/>
            <a:ext cx="1821600" cy="866248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Gerade Verbindung mit Pfeil 15"/>
          <p:cNvCxnSpPr>
            <a:stCxn id="5" idx="7"/>
            <a:endCxn id="19" idx="3"/>
          </p:cNvCxnSpPr>
          <p:nvPr/>
        </p:nvCxnSpPr>
        <p:spPr>
          <a:xfrm flipV="1">
            <a:off x="5859784" y="4293057"/>
            <a:ext cx="1821600" cy="866248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" name="Oval 19"/>
          <p:cNvSpPr/>
          <p:nvPr/>
        </p:nvSpPr>
        <p:spPr>
          <a:xfrm>
            <a:off x="7596336" y="5085184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B05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8" name="Oval 19"/>
          <p:cNvSpPr/>
          <p:nvPr/>
        </p:nvSpPr>
        <p:spPr>
          <a:xfrm>
            <a:off x="899592" y="3861048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70C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9" name="Oval 19"/>
          <p:cNvSpPr/>
          <p:nvPr/>
        </p:nvSpPr>
        <p:spPr>
          <a:xfrm>
            <a:off x="7596336" y="3861048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70C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cxnSp>
        <p:nvCxnSpPr>
          <p:cNvPr id="24" name="Gerade Verbindung mit Pfeil 23"/>
          <p:cNvCxnSpPr>
            <a:stCxn id="9" idx="7"/>
            <a:endCxn id="6" idx="3"/>
          </p:cNvCxnSpPr>
          <p:nvPr/>
        </p:nvCxnSpPr>
        <p:spPr>
          <a:xfrm flipV="1">
            <a:off x="1395288" y="4293057"/>
            <a:ext cx="1821600" cy="866248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Gerade Verbindung mit Pfeil 26"/>
          <p:cNvCxnSpPr>
            <a:stCxn id="7" idx="5"/>
            <a:endCxn id="17" idx="1"/>
          </p:cNvCxnSpPr>
          <p:nvPr/>
        </p:nvCxnSpPr>
        <p:spPr>
          <a:xfrm>
            <a:off x="5859784" y="4293057"/>
            <a:ext cx="1821600" cy="866248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7" name="Freihandform 36"/>
          <p:cNvSpPr/>
          <p:nvPr/>
        </p:nvSpPr>
        <p:spPr>
          <a:xfrm>
            <a:off x="1423828" y="3981427"/>
            <a:ext cx="6196914" cy="18534"/>
          </a:xfrm>
          <a:custGeom>
            <a:avLst/>
            <a:gdLst>
              <a:gd name="connsiteX0" fmla="*/ 0 w 4411362"/>
              <a:gd name="connsiteY0" fmla="*/ 24713 h 309005"/>
              <a:gd name="connsiteX1" fmla="*/ 2187146 w 4411362"/>
              <a:gd name="connsiteY1" fmla="*/ 308919 h 309005"/>
              <a:gd name="connsiteX2" fmla="*/ 4411362 w 4411362"/>
              <a:gd name="connsiteY2" fmla="*/ 0 h 309005"/>
              <a:gd name="connsiteX0" fmla="*/ 0 w 3639065"/>
              <a:gd name="connsiteY0" fmla="*/ 1587843 h 1600209"/>
              <a:gd name="connsiteX1" fmla="*/ 1414849 w 3639065"/>
              <a:gd name="connsiteY1" fmla="*/ 308919 h 1600209"/>
              <a:gd name="connsiteX2" fmla="*/ 3639065 w 3639065"/>
              <a:gd name="connsiteY2" fmla="*/ 0 h 1600209"/>
              <a:gd name="connsiteX0" fmla="*/ 0 w 3639065"/>
              <a:gd name="connsiteY0" fmla="*/ 1587843 h 2539376"/>
              <a:gd name="connsiteX1" fmla="*/ 3002692 w 3639065"/>
              <a:gd name="connsiteY1" fmla="*/ 2496065 h 2539376"/>
              <a:gd name="connsiteX2" fmla="*/ 3639065 w 3639065"/>
              <a:gd name="connsiteY2" fmla="*/ 0 h 2539376"/>
              <a:gd name="connsiteX0" fmla="*/ 0 w 6079525"/>
              <a:gd name="connsiteY0" fmla="*/ 6178 h 914401"/>
              <a:gd name="connsiteX1" fmla="*/ 3002692 w 6079525"/>
              <a:gd name="connsiteY1" fmla="*/ 914400 h 914401"/>
              <a:gd name="connsiteX2" fmla="*/ 6079525 w 6079525"/>
              <a:gd name="connsiteY2" fmla="*/ 0 h 914401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85340"/>
              <a:gd name="connsiteX1" fmla="*/ 2230394 w 6104238"/>
              <a:gd name="connsiteY1" fmla="*/ 809365 h 985340"/>
              <a:gd name="connsiteX2" fmla="*/ 3002692 w 6104238"/>
              <a:gd name="connsiteY2" fmla="*/ 920578 h 985340"/>
              <a:gd name="connsiteX3" fmla="*/ 6104238 w 6104238"/>
              <a:gd name="connsiteY3" fmla="*/ 0 h 985340"/>
              <a:gd name="connsiteX0" fmla="*/ 0 w 6104238"/>
              <a:gd name="connsiteY0" fmla="*/ 12356 h 1038378"/>
              <a:gd name="connsiteX1" fmla="*/ 2020329 w 6104238"/>
              <a:gd name="connsiteY1" fmla="*/ 926755 h 1038378"/>
              <a:gd name="connsiteX2" fmla="*/ 3002692 w 6104238"/>
              <a:gd name="connsiteY2" fmla="*/ 920578 h 1038378"/>
              <a:gd name="connsiteX3" fmla="*/ 6104238 w 6104238"/>
              <a:gd name="connsiteY3" fmla="*/ 0 h 1038378"/>
              <a:gd name="connsiteX0" fmla="*/ 0 w 6104238"/>
              <a:gd name="connsiteY0" fmla="*/ 12356 h 1027046"/>
              <a:gd name="connsiteX1" fmla="*/ 2020329 w 6104238"/>
              <a:gd name="connsiteY1" fmla="*/ 926755 h 1027046"/>
              <a:gd name="connsiteX2" fmla="*/ 4151871 w 6104238"/>
              <a:gd name="connsiteY2" fmla="*/ 895865 h 1027046"/>
              <a:gd name="connsiteX3" fmla="*/ 6104238 w 6104238"/>
              <a:gd name="connsiteY3" fmla="*/ 0 h 1027046"/>
              <a:gd name="connsiteX0" fmla="*/ 0 w 6104238"/>
              <a:gd name="connsiteY0" fmla="*/ 12356 h 1008620"/>
              <a:gd name="connsiteX1" fmla="*/ 2026508 w 6104238"/>
              <a:gd name="connsiteY1" fmla="*/ 895863 h 1008620"/>
              <a:gd name="connsiteX2" fmla="*/ 4151871 w 6104238"/>
              <a:gd name="connsiteY2" fmla="*/ 895865 h 1008620"/>
              <a:gd name="connsiteX3" fmla="*/ 6104238 w 6104238"/>
              <a:gd name="connsiteY3" fmla="*/ 0 h 1008620"/>
              <a:gd name="connsiteX0" fmla="*/ 0 w 6147487"/>
              <a:gd name="connsiteY0" fmla="*/ 0 h 1014799"/>
              <a:gd name="connsiteX1" fmla="*/ 2069757 w 6147487"/>
              <a:gd name="connsiteY1" fmla="*/ 902042 h 1014799"/>
              <a:gd name="connsiteX2" fmla="*/ 4195120 w 6147487"/>
              <a:gd name="connsiteY2" fmla="*/ 902044 h 1014799"/>
              <a:gd name="connsiteX3" fmla="*/ 6147487 w 6147487"/>
              <a:gd name="connsiteY3" fmla="*/ 6179 h 1014799"/>
              <a:gd name="connsiteX0" fmla="*/ 0 w 6196914"/>
              <a:gd name="connsiteY0" fmla="*/ 18534 h 1034877"/>
              <a:gd name="connsiteX1" fmla="*/ 2069757 w 6196914"/>
              <a:gd name="connsiteY1" fmla="*/ 920576 h 1034877"/>
              <a:gd name="connsiteX2" fmla="*/ 4195120 w 6196914"/>
              <a:gd name="connsiteY2" fmla="*/ 920578 h 1034877"/>
              <a:gd name="connsiteX3" fmla="*/ 6196914 w 6196914"/>
              <a:gd name="connsiteY3" fmla="*/ 0 h 1034877"/>
              <a:gd name="connsiteX0" fmla="*/ 0 w 6196914"/>
              <a:gd name="connsiteY0" fmla="*/ 18534 h 920587"/>
              <a:gd name="connsiteX1" fmla="*/ 4195120 w 6196914"/>
              <a:gd name="connsiteY1" fmla="*/ 920578 h 920587"/>
              <a:gd name="connsiteX2" fmla="*/ 6196914 w 6196914"/>
              <a:gd name="connsiteY2" fmla="*/ 0 h 920587"/>
              <a:gd name="connsiteX0" fmla="*/ 0 w 6196914"/>
              <a:gd name="connsiteY0" fmla="*/ 18534 h 18534"/>
              <a:gd name="connsiteX1" fmla="*/ 6196914 w 6196914"/>
              <a:gd name="connsiteY1" fmla="*/ 0 h 18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196914" h="18534">
                <a:moveTo>
                  <a:pt x="0" y="18534"/>
                </a:moveTo>
                <a:lnTo>
                  <a:pt x="6196914" y="0"/>
                </a:lnTo>
              </a:path>
            </a:pathLst>
          </a:custGeom>
          <a:noFill/>
          <a:ln w="57150">
            <a:solidFill>
              <a:srgbClr val="0070C0"/>
            </a:solidFill>
            <a:prstDash val="solid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5" name="Freihandform 34"/>
          <p:cNvSpPr/>
          <p:nvPr/>
        </p:nvSpPr>
        <p:spPr>
          <a:xfrm>
            <a:off x="1374400" y="5430341"/>
            <a:ext cx="6246342" cy="751906"/>
          </a:xfrm>
          <a:custGeom>
            <a:avLst/>
            <a:gdLst>
              <a:gd name="connsiteX0" fmla="*/ 0 w 4411362"/>
              <a:gd name="connsiteY0" fmla="*/ 24713 h 309005"/>
              <a:gd name="connsiteX1" fmla="*/ 2187146 w 4411362"/>
              <a:gd name="connsiteY1" fmla="*/ 308919 h 309005"/>
              <a:gd name="connsiteX2" fmla="*/ 4411362 w 4411362"/>
              <a:gd name="connsiteY2" fmla="*/ 0 h 309005"/>
              <a:gd name="connsiteX0" fmla="*/ 0 w 3639065"/>
              <a:gd name="connsiteY0" fmla="*/ 1587843 h 1600209"/>
              <a:gd name="connsiteX1" fmla="*/ 1414849 w 3639065"/>
              <a:gd name="connsiteY1" fmla="*/ 308919 h 1600209"/>
              <a:gd name="connsiteX2" fmla="*/ 3639065 w 3639065"/>
              <a:gd name="connsiteY2" fmla="*/ 0 h 1600209"/>
              <a:gd name="connsiteX0" fmla="*/ 0 w 3639065"/>
              <a:gd name="connsiteY0" fmla="*/ 1587843 h 2539376"/>
              <a:gd name="connsiteX1" fmla="*/ 3002692 w 3639065"/>
              <a:gd name="connsiteY1" fmla="*/ 2496065 h 2539376"/>
              <a:gd name="connsiteX2" fmla="*/ 3639065 w 3639065"/>
              <a:gd name="connsiteY2" fmla="*/ 0 h 2539376"/>
              <a:gd name="connsiteX0" fmla="*/ 0 w 6079525"/>
              <a:gd name="connsiteY0" fmla="*/ 6178 h 914401"/>
              <a:gd name="connsiteX1" fmla="*/ 3002692 w 6079525"/>
              <a:gd name="connsiteY1" fmla="*/ 914400 h 914401"/>
              <a:gd name="connsiteX2" fmla="*/ 6079525 w 6079525"/>
              <a:gd name="connsiteY2" fmla="*/ 0 h 914401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85340"/>
              <a:gd name="connsiteX1" fmla="*/ 2230394 w 6104238"/>
              <a:gd name="connsiteY1" fmla="*/ 809365 h 985340"/>
              <a:gd name="connsiteX2" fmla="*/ 3002692 w 6104238"/>
              <a:gd name="connsiteY2" fmla="*/ 920578 h 985340"/>
              <a:gd name="connsiteX3" fmla="*/ 6104238 w 6104238"/>
              <a:gd name="connsiteY3" fmla="*/ 0 h 985340"/>
              <a:gd name="connsiteX0" fmla="*/ 0 w 6104238"/>
              <a:gd name="connsiteY0" fmla="*/ 12356 h 1038378"/>
              <a:gd name="connsiteX1" fmla="*/ 2020329 w 6104238"/>
              <a:gd name="connsiteY1" fmla="*/ 926755 h 1038378"/>
              <a:gd name="connsiteX2" fmla="*/ 3002692 w 6104238"/>
              <a:gd name="connsiteY2" fmla="*/ 920578 h 1038378"/>
              <a:gd name="connsiteX3" fmla="*/ 6104238 w 6104238"/>
              <a:gd name="connsiteY3" fmla="*/ 0 h 1038378"/>
              <a:gd name="connsiteX0" fmla="*/ 0 w 6104238"/>
              <a:gd name="connsiteY0" fmla="*/ 12356 h 1027046"/>
              <a:gd name="connsiteX1" fmla="*/ 2020329 w 6104238"/>
              <a:gd name="connsiteY1" fmla="*/ 926755 h 1027046"/>
              <a:gd name="connsiteX2" fmla="*/ 4151871 w 6104238"/>
              <a:gd name="connsiteY2" fmla="*/ 895865 h 1027046"/>
              <a:gd name="connsiteX3" fmla="*/ 6104238 w 6104238"/>
              <a:gd name="connsiteY3" fmla="*/ 0 h 1027046"/>
              <a:gd name="connsiteX0" fmla="*/ 0 w 6104238"/>
              <a:gd name="connsiteY0" fmla="*/ 12356 h 1008620"/>
              <a:gd name="connsiteX1" fmla="*/ 2026508 w 6104238"/>
              <a:gd name="connsiteY1" fmla="*/ 895863 h 1008620"/>
              <a:gd name="connsiteX2" fmla="*/ 4151871 w 6104238"/>
              <a:gd name="connsiteY2" fmla="*/ 895865 h 1008620"/>
              <a:gd name="connsiteX3" fmla="*/ 6104238 w 6104238"/>
              <a:gd name="connsiteY3" fmla="*/ 0 h 1008620"/>
              <a:gd name="connsiteX0" fmla="*/ 0 w 6147487"/>
              <a:gd name="connsiteY0" fmla="*/ 0 h 1014799"/>
              <a:gd name="connsiteX1" fmla="*/ 2069757 w 6147487"/>
              <a:gd name="connsiteY1" fmla="*/ 902042 h 1014799"/>
              <a:gd name="connsiteX2" fmla="*/ 4195120 w 6147487"/>
              <a:gd name="connsiteY2" fmla="*/ 902044 h 1014799"/>
              <a:gd name="connsiteX3" fmla="*/ 6147487 w 6147487"/>
              <a:gd name="connsiteY3" fmla="*/ 6179 h 1014799"/>
              <a:gd name="connsiteX0" fmla="*/ 0 w 6196914"/>
              <a:gd name="connsiteY0" fmla="*/ 18534 h 1034877"/>
              <a:gd name="connsiteX1" fmla="*/ 2069757 w 6196914"/>
              <a:gd name="connsiteY1" fmla="*/ 920576 h 1034877"/>
              <a:gd name="connsiteX2" fmla="*/ 4195120 w 6196914"/>
              <a:gd name="connsiteY2" fmla="*/ 920578 h 1034877"/>
              <a:gd name="connsiteX3" fmla="*/ 6196914 w 6196914"/>
              <a:gd name="connsiteY3" fmla="*/ 0 h 1034877"/>
              <a:gd name="connsiteX0" fmla="*/ 0 w 6196914"/>
              <a:gd name="connsiteY0" fmla="*/ 18534 h 920587"/>
              <a:gd name="connsiteX1" fmla="*/ 4195120 w 6196914"/>
              <a:gd name="connsiteY1" fmla="*/ 920578 h 920587"/>
              <a:gd name="connsiteX2" fmla="*/ 6196914 w 6196914"/>
              <a:gd name="connsiteY2" fmla="*/ 0 h 920587"/>
              <a:gd name="connsiteX0" fmla="*/ 0 w 6196914"/>
              <a:gd name="connsiteY0" fmla="*/ 18534 h 18534"/>
              <a:gd name="connsiteX1" fmla="*/ 6196914 w 6196914"/>
              <a:gd name="connsiteY1" fmla="*/ 0 h 18534"/>
              <a:gd name="connsiteX0" fmla="*/ 0 w 6196914"/>
              <a:gd name="connsiteY0" fmla="*/ 18534 h 18534"/>
              <a:gd name="connsiteX1" fmla="*/ 3028431 w 6196914"/>
              <a:gd name="connsiteY1" fmla="*/ 10501 h 18534"/>
              <a:gd name="connsiteX2" fmla="*/ 6196914 w 6196914"/>
              <a:gd name="connsiteY2" fmla="*/ 0 h 18534"/>
              <a:gd name="connsiteX0" fmla="*/ 0 w 6196914"/>
              <a:gd name="connsiteY0" fmla="*/ 20390 h 20390"/>
              <a:gd name="connsiteX1" fmla="*/ 3028431 w 6196914"/>
              <a:gd name="connsiteY1" fmla="*/ 12357 h 20390"/>
              <a:gd name="connsiteX2" fmla="*/ 4257928 w 6196914"/>
              <a:gd name="connsiteY2" fmla="*/ 0 h 20390"/>
              <a:gd name="connsiteX3" fmla="*/ 6196914 w 6196914"/>
              <a:gd name="connsiteY3" fmla="*/ 1856 h 20390"/>
              <a:gd name="connsiteX0" fmla="*/ 0 w 6196914"/>
              <a:gd name="connsiteY0" fmla="*/ 20390 h 20390"/>
              <a:gd name="connsiteX1" fmla="*/ 2052247 w 6196914"/>
              <a:gd name="connsiteY1" fmla="*/ 12357 h 20390"/>
              <a:gd name="connsiteX2" fmla="*/ 3028431 w 6196914"/>
              <a:gd name="connsiteY2" fmla="*/ 12357 h 20390"/>
              <a:gd name="connsiteX3" fmla="*/ 4257928 w 6196914"/>
              <a:gd name="connsiteY3" fmla="*/ 0 h 20390"/>
              <a:gd name="connsiteX4" fmla="*/ 6196914 w 6196914"/>
              <a:gd name="connsiteY4" fmla="*/ 1856 h 20390"/>
              <a:gd name="connsiteX0" fmla="*/ 0 w 6128952"/>
              <a:gd name="connsiteY0" fmla="*/ 0 h 912546"/>
              <a:gd name="connsiteX1" fmla="*/ 1984285 w 6128952"/>
              <a:gd name="connsiteY1" fmla="*/ 912546 h 912546"/>
              <a:gd name="connsiteX2" fmla="*/ 2960469 w 6128952"/>
              <a:gd name="connsiteY2" fmla="*/ 912546 h 912546"/>
              <a:gd name="connsiteX3" fmla="*/ 4189966 w 6128952"/>
              <a:gd name="connsiteY3" fmla="*/ 900189 h 912546"/>
              <a:gd name="connsiteX4" fmla="*/ 6128952 w 6128952"/>
              <a:gd name="connsiteY4" fmla="*/ 902045 h 912546"/>
              <a:gd name="connsiteX0" fmla="*/ 0 w 6122774"/>
              <a:gd name="connsiteY0" fmla="*/ 0 h 912546"/>
              <a:gd name="connsiteX1" fmla="*/ 1984285 w 6122774"/>
              <a:gd name="connsiteY1" fmla="*/ 912546 h 912546"/>
              <a:gd name="connsiteX2" fmla="*/ 2960469 w 6122774"/>
              <a:gd name="connsiteY2" fmla="*/ 912546 h 912546"/>
              <a:gd name="connsiteX3" fmla="*/ 4189966 w 6122774"/>
              <a:gd name="connsiteY3" fmla="*/ 900189 h 912546"/>
              <a:gd name="connsiteX4" fmla="*/ 6122774 w 6122774"/>
              <a:gd name="connsiteY4" fmla="*/ 2 h 912546"/>
              <a:gd name="connsiteX0" fmla="*/ 0 w 6172201"/>
              <a:gd name="connsiteY0" fmla="*/ 0 h 912546"/>
              <a:gd name="connsiteX1" fmla="*/ 2033712 w 6172201"/>
              <a:gd name="connsiteY1" fmla="*/ 912546 h 912546"/>
              <a:gd name="connsiteX2" fmla="*/ 3009896 w 6172201"/>
              <a:gd name="connsiteY2" fmla="*/ 912546 h 912546"/>
              <a:gd name="connsiteX3" fmla="*/ 4239393 w 6172201"/>
              <a:gd name="connsiteY3" fmla="*/ 900189 h 912546"/>
              <a:gd name="connsiteX4" fmla="*/ 6172201 w 6172201"/>
              <a:gd name="connsiteY4" fmla="*/ 2 h 912546"/>
              <a:gd name="connsiteX0" fmla="*/ 0 w 6246342"/>
              <a:gd name="connsiteY0" fmla="*/ 6176 h 918722"/>
              <a:gd name="connsiteX1" fmla="*/ 2033712 w 6246342"/>
              <a:gd name="connsiteY1" fmla="*/ 918722 h 918722"/>
              <a:gd name="connsiteX2" fmla="*/ 3009896 w 6246342"/>
              <a:gd name="connsiteY2" fmla="*/ 918722 h 918722"/>
              <a:gd name="connsiteX3" fmla="*/ 4239393 w 6246342"/>
              <a:gd name="connsiteY3" fmla="*/ 906365 h 918722"/>
              <a:gd name="connsiteX4" fmla="*/ 6246342 w 6246342"/>
              <a:gd name="connsiteY4" fmla="*/ 0 h 918722"/>
              <a:gd name="connsiteX0" fmla="*/ 0 w 6246342"/>
              <a:gd name="connsiteY0" fmla="*/ 6176 h 918722"/>
              <a:gd name="connsiteX1" fmla="*/ 2033712 w 6246342"/>
              <a:gd name="connsiteY1" fmla="*/ 918722 h 918722"/>
              <a:gd name="connsiteX2" fmla="*/ 3003717 w 6246342"/>
              <a:gd name="connsiteY2" fmla="*/ 356490 h 918722"/>
              <a:gd name="connsiteX3" fmla="*/ 4239393 w 6246342"/>
              <a:gd name="connsiteY3" fmla="*/ 906365 h 918722"/>
              <a:gd name="connsiteX4" fmla="*/ 6246342 w 6246342"/>
              <a:gd name="connsiteY4" fmla="*/ 0 h 918722"/>
              <a:gd name="connsiteX0" fmla="*/ 0 w 6246342"/>
              <a:gd name="connsiteY0" fmla="*/ 6176 h 918722"/>
              <a:gd name="connsiteX1" fmla="*/ 2033712 w 6246342"/>
              <a:gd name="connsiteY1" fmla="*/ 918722 h 918722"/>
              <a:gd name="connsiteX2" fmla="*/ 3003717 w 6246342"/>
              <a:gd name="connsiteY2" fmla="*/ 356490 h 918722"/>
              <a:gd name="connsiteX3" fmla="*/ 4245571 w 6246342"/>
              <a:gd name="connsiteY3" fmla="*/ 375025 h 918722"/>
              <a:gd name="connsiteX4" fmla="*/ 6246342 w 6246342"/>
              <a:gd name="connsiteY4" fmla="*/ 0 h 918722"/>
              <a:gd name="connsiteX0" fmla="*/ 0 w 6246342"/>
              <a:gd name="connsiteY0" fmla="*/ 6176 h 375025"/>
              <a:gd name="connsiteX1" fmla="*/ 3003717 w 6246342"/>
              <a:gd name="connsiteY1" fmla="*/ 356490 h 375025"/>
              <a:gd name="connsiteX2" fmla="*/ 4245571 w 6246342"/>
              <a:gd name="connsiteY2" fmla="*/ 375025 h 375025"/>
              <a:gd name="connsiteX3" fmla="*/ 6246342 w 6246342"/>
              <a:gd name="connsiteY3" fmla="*/ 0 h 375025"/>
              <a:gd name="connsiteX0" fmla="*/ 0 w 6246342"/>
              <a:gd name="connsiteY0" fmla="*/ 6176 h 356490"/>
              <a:gd name="connsiteX1" fmla="*/ 3003717 w 6246342"/>
              <a:gd name="connsiteY1" fmla="*/ 356490 h 356490"/>
              <a:gd name="connsiteX2" fmla="*/ 6246342 w 6246342"/>
              <a:gd name="connsiteY2" fmla="*/ 0 h 356490"/>
              <a:gd name="connsiteX0" fmla="*/ 0 w 6246342"/>
              <a:gd name="connsiteY0" fmla="*/ 6176 h 356490"/>
              <a:gd name="connsiteX1" fmla="*/ 3003717 w 6246342"/>
              <a:gd name="connsiteY1" fmla="*/ 356490 h 356490"/>
              <a:gd name="connsiteX2" fmla="*/ 6246342 w 6246342"/>
              <a:gd name="connsiteY2" fmla="*/ 0 h 356490"/>
              <a:gd name="connsiteX0" fmla="*/ 0 w 6246342"/>
              <a:gd name="connsiteY0" fmla="*/ 6176 h 356490"/>
              <a:gd name="connsiteX1" fmla="*/ 3003717 w 6246342"/>
              <a:gd name="connsiteY1" fmla="*/ 356490 h 356490"/>
              <a:gd name="connsiteX2" fmla="*/ 6246342 w 6246342"/>
              <a:gd name="connsiteY2" fmla="*/ 0 h 356490"/>
              <a:gd name="connsiteX0" fmla="*/ 0 w 6246342"/>
              <a:gd name="connsiteY0" fmla="*/ 6176 h 615982"/>
              <a:gd name="connsiteX1" fmla="*/ 3096393 w 6246342"/>
              <a:gd name="connsiteY1" fmla="*/ 615982 h 615982"/>
              <a:gd name="connsiteX2" fmla="*/ 6246342 w 6246342"/>
              <a:gd name="connsiteY2" fmla="*/ 0 h 615982"/>
              <a:gd name="connsiteX0" fmla="*/ 0 w 6246342"/>
              <a:gd name="connsiteY0" fmla="*/ 6176 h 751906"/>
              <a:gd name="connsiteX1" fmla="*/ 3102571 w 6246342"/>
              <a:gd name="connsiteY1" fmla="*/ 751906 h 751906"/>
              <a:gd name="connsiteX2" fmla="*/ 6246342 w 6246342"/>
              <a:gd name="connsiteY2" fmla="*/ 0 h 7519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246342" h="751906">
                <a:moveTo>
                  <a:pt x="0" y="6176"/>
                </a:moveTo>
                <a:cubicBezTo>
                  <a:pt x="1001239" y="122947"/>
                  <a:pt x="1582348" y="740167"/>
                  <a:pt x="3102571" y="751906"/>
                </a:cubicBezTo>
                <a:cubicBezTo>
                  <a:pt x="4850711" y="725752"/>
                  <a:pt x="5165467" y="118830"/>
                  <a:pt x="6246342" y="0"/>
                </a:cubicBezTo>
              </a:path>
            </a:pathLst>
          </a:custGeom>
          <a:noFill/>
          <a:ln w="57150">
            <a:solidFill>
              <a:srgbClr val="00B050"/>
            </a:solidFill>
            <a:prstDash val="solid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9" name="Oval 19"/>
          <p:cNvSpPr/>
          <p:nvPr/>
        </p:nvSpPr>
        <p:spPr>
          <a:xfrm>
            <a:off x="899592" y="5085184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B05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32" name="Freihandform 31"/>
          <p:cNvSpPr/>
          <p:nvPr/>
        </p:nvSpPr>
        <p:spPr>
          <a:xfrm>
            <a:off x="1425943" y="5418141"/>
            <a:ext cx="6196914" cy="18534"/>
          </a:xfrm>
          <a:custGeom>
            <a:avLst/>
            <a:gdLst>
              <a:gd name="connsiteX0" fmla="*/ 0 w 4411362"/>
              <a:gd name="connsiteY0" fmla="*/ 24713 h 309005"/>
              <a:gd name="connsiteX1" fmla="*/ 2187146 w 4411362"/>
              <a:gd name="connsiteY1" fmla="*/ 308919 h 309005"/>
              <a:gd name="connsiteX2" fmla="*/ 4411362 w 4411362"/>
              <a:gd name="connsiteY2" fmla="*/ 0 h 309005"/>
              <a:gd name="connsiteX0" fmla="*/ 0 w 3639065"/>
              <a:gd name="connsiteY0" fmla="*/ 1587843 h 1600209"/>
              <a:gd name="connsiteX1" fmla="*/ 1414849 w 3639065"/>
              <a:gd name="connsiteY1" fmla="*/ 308919 h 1600209"/>
              <a:gd name="connsiteX2" fmla="*/ 3639065 w 3639065"/>
              <a:gd name="connsiteY2" fmla="*/ 0 h 1600209"/>
              <a:gd name="connsiteX0" fmla="*/ 0 w 3639065"/>
              <a:gd name="connsiteY0" fmla="*/ 1587843 h 2539376"/>
              <a:gd name="connsiteX1" fmla="*/ 3002692 w 3639065"/>
              <a:gd name="connsiteY1" fmla="*/ 2496065 h 2539376"/>
              <a:gd name="connsiteX2" fmla="*/ 3639065 w 3639065"/>
              <a:gd name="connsiteY2" fmla="*/ 0 h 2539376"/>
              <a:gd name="connsiteX0" fmla="*/ 0 w 6079525"/>
              <a:gd name="connsiteY0" fmla="*/ 6178 h 914401"/>
              <a:gd name="connsiteX1" fmla="*/ 3002692 w 6079525"/>
              <a:gd name="connsiteY1" fmla="*/ 914400 h 914401"/>
              <a:gd name="connsiteX2" fmla="*/ 6079525 w 6079525"/>
              <a:gd name="connsiteY2" fmla="*/ 0 h 914401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85340"/>
              <a:gd name="connsiteX1" fmla="*/ 2230394 w 6104238"/>
              <a:gd name="connsiteY1" fmla="*/ 809365 h 985340"/>
              <a:gd name="connsiteX2" fmla="*/ 3002692 w 6104238"/>
              <a:gd name="connsiteY2" fmla="*/ 920578 h 985340"/>
              <a:gd name="connsiteX3" fmla="*/ 6104238 w 6104238"/>
              <a:gd name="connsiteY3" fmla="*/ 0 h 985340"/>
              <a:gd name="connsiteX0" fmla="*/ 0 w 6104238"/>
              <a:gd name="connsiteY0" fmla="*/ 12356 h 1038378"/>
              <a:gd name="connsiteX1" fmla="*/ 2020329 w 6104238"/>
              <a:gd name="connsiteY1" fmla="*/ 926755 h 1038378"/>
              <a:gd name="connsiteX2" fmla="*/ 3002692 w 6104238"/>
              <a:gd name="connsiteY2" fmla="*/ 920578 h 1038378"/>
              <a:gd name="connsiteX3" fmla="*/ 6104238 w 6104238"/>
              <a:gd name="connsiteY3" fmla="*/ 0 h 1038378"/>
              <a:gd name="connsiteX0" fmla="*/ 0 w 6104238"/>
              <a:gd name="connsiteY0" fmla="*/ 12356 h 1027046"/>
              <a:gd name="connsiteX1" fmla="*/ 2020329 w 6104238"/>
              <a:gd name="connsiteY1" fmla="*/ 926755 h 1027046"/>
              <a:gd name="connsiteX2" fmla="*/ 4151871 w 6104238"/>
              <a:gd name="connsiteY2" fmla="*/ 895865 h 1027046"/>
              <a:gd name="connsiteX3" fmla="*/ 6104238 w 6104238"/>
              <a:gd name="connsiteY3" fmla="*/ 0 h 1027046"/>
              <a:gd name="connsiteX0" fmla="*/ 0 w 6104238"/>
              <a:gd name="connsiteY0" fmla="*/ 12356 h 1008620"/>
              <a:gd name="connsiteX1" fmla="*/ 2026508 w 6104238"/>
              <a:gd name="connsiteY1" fmla="*/ 895863 h 1008620"/>
              <a:gd name="connsiteX2" fmla="*/ 4151871 w 6104238"/>
              <a:gd name="connsiteY2" fmla="*/ 895865 h 1008620"/>
              <a:gd name="connsiteX3" fmla="*/ 6104238 w 6104238"/>
              <a:gd name="connsiteY3" fmla="*/ 0 h 1008620"/>
              <a:gd name="connsiteX0" fmla="*/ 0 w 6147487"/>
              <a:gd name="connsiteY0" fmla="*/ 0 h 1014799"/>
              <a:gd name="connsiteX1" fmla="*/ 2069757 w 6147487"/>
              <a:gd name="connsiteY1" fmla="*/ 902042 h 1014799"/>
              <a:gd name="connsiteX2" fmla="*/ 4195120 w 6147487"/>
              <a:gd name="connsiteY2" fmla="*/ 902044 h 1014799"/>
              <a:gd name="connsiteX3" fmla="*/ 6147487 w 6147487"/>
              <a:gd name="connsiteY3" fmla="*/ 6179 h 1014799"/>
              <a:gd name="connsiteX0" fmla="*/ 0 w 6196914"/>
              <a:gd name="connsiteY0" fmla="*/ 18534 h 1034877"/>
              <a:gd name="connsiteX1" fmla="*/ 2069757 w 6196914"/>
              <a:gd name="connsiteY1" fmla="*/ 920576 h 1034877"/>
              <a:gd name="connsiteX2" fmla="*/ 4195120 w 6196914"/>
              <a:gd name="connsiteY2" fmla="*/ 920578 h 1034877"/>
              <a:gd name="connsiteX3" fmla="*/ 6196914 w 6196914"/>
              <a:gd name="connsiteY3" fmla="*/ 0 h 1034877"/>
              <a:gd name="connsiteX0" fmla="*/ 0 w 6196914"/>
              <a:gd name="connsiteY0" fmla="*/ 18534 h 920587"/>
              <a:gd name="connsiteX1" fmla="*/ 4195120 w 6196914"/>
              <a:gd name="connsiteY1" fmla="*/ 920578 h 920587"/>
              <a:gd name="connsiteX2" fmla="*/ 6196914 w 6196914"/>
              <a:gd name="connsiteY2" fmla="*/ 0 h 920587"/>
              <a:gd name="connsiteX0" fmla="*/ 0 w 6196914"/>
              <a:gd name="connsiteY0" fmla="*/ 18534 h 18534"/>
              <a:gd name="connsiteX1" fmla="*/ 6196914 w 6196914"/>
              <a:gd name="connsiteY1" fmla="*/ 0 h 18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196914" h="18534">
                <a:moveTo>
                  <a:pt x="0" y="18534"/>
                </a:moveTo>
                <a:lnTo>
                  <a:pt x="6196914" y="0"/>
                </a:lnTo>
              </a:path>
            </a:pathLst>
          </a:custGeom>
          <a:noFill/>
          <a:ln w="57150">
            <a:solidFill>
              <a:srgbClr val="00B050"/>
            </a:solidFill>
            <a:prstDash val="sysDot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4842085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Freihandform 35"/>
          <p:cNvSpPr/>
          <p:nvPr/>
        </p:nvSpPr>
        <p:spPr>
          <a:xfrm>
            <a:off x="1381142" y="5517115"/>
            <a:ext cx="6246342" cy="751906"/>
          </a:xfrm>
          <a:custGeom>
            <a:avLst/>
            <a:gdLst>
              <a:gd name="connsiteX0" fmla="*/ 0 w 4411362"/>
              <a:gd name="connsiteY0" fmla="*/ 24713 h 309005"/>
              <a:gd name="connsiteX1" fmla="*/ 2187146 w 4411362"/>
              <a:gd name="connsiteY1" fmla="*/ 308919 h 309005"/>
              <a:gd name="connsiteX2" fmla="*/ 4411362 w 4411362"/>
              <a:gd name="connsiteY2" fmla="*/ 0 h 309005"/>
              <a:gd name="connsiteX0" fmla="*/ 0 w 3639065"/>
              <a:gd name="connsiteY0" fmla="*/ 1587843 h 1600209"/>
              <a:gd name="connsiteX1" fmla="*/ 1414849 w 3639065"/>
              <a:gd name="connsiteY1" fmla="*/ 308919 h 1600209"/>
              <a:gd name="connsiteX2" fmla="*/ 3639065 w 3639065"/>
              <a:gd name="connsiteY2" fmla="*/ 0 h 1600209"/>
              <a:gd name="connsiteX0" fmla="*/ 0 w 3639065"/>
              <a:gd name="connsiteY0" fmla="*/ 1587843 h 2539376"/>
              <a:gd name="connsiteX1" fmla="*/ 3002692 w 3639065"/>
              <a:gd name="connsiteY1" fmla="*/ 2496065 h 2539376"/>
              <a:gd name="connsiteX2" fmla="*/ 3639065 w 3639065"/>
              <a:gd name="connsiteY2" fmla="*/ 0 h 2539376"/>
              <a:gd name="connsiteX0" fmla="*/ 0 w 6079525"/>
              <a:gd name="connsiteY0" fmla="*/ 6178 h 914401"/>
              <a:gd name="connsiteX1" fmla="*/ 3002692 w 6079525"/>
              <a:gd name="connsiteY1" fmla="*/ 914400 h 914401"/>
              <a:gd name="connsiteX2" fmla="*/ 6079525 w 6079525"/>
              <a:gd name="connsiteY2" fmla="*/ 0 h 914401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85340"/>
              <a:gd name="connsiteX1" fmla="*/ 2230394 w 6104238"/>
              <a:gd name="connsiteY1" fmla="*/ 809365 h 985340"/>
              <a:gd name="connsiteX2" fmla="*/ 3002692 w 6104238"/>
              <a:gd name="connsiteY2" fmla="*/ 920578 h 985340"/>
              <a:gd name="connsiteX3" fmla="*/ 6104238 w 6104238"/>
              <a:gd name="connsiteY3" fmla="*/ 0 h 985340"/>
              <a:gd name="connsiteX0" fmla="*/ 0 w 6104238"/>
              <a:gd name="connsiteY0" fmla="*/ 12356 h 1038378"/>
              <a:gd name="connsiteX1" fmla="*/ 2020329 w 6104238"/>
              <a:gd name="connsiteY1" fmla="*/ 926755 h 1038378"/>
              <a:gd name="connsiteX2" fmla="*/ 3002692 w 6104238"/>
              <a:gd name="connsiteY2" fmla="*/ 920578 h 1038378"/>
              <a:gd name="connsiteX3" fmla="*/ 6104238 w 6104238"/>
              <a:gd name="connsiteY3" fmla="*/ 0 h 1038378"/>
              <a:gd name="connsiteX0" fmla="*/ 0 w 6104238"/>
              <a:gd name="connsiteY0" fmla="*/ 12356 h 1027046"/>
              <a:gd name="connsiteX1" fmla="*/ 2020329 w 6104238"/>
              <a:gd name="connsiteY1" fmla="*/ 926755 h 1027046"/>
              <a:gd name="connsiteX2" fmla="*/ 4151871 w 6104238"/>
              <a:gd name="connsiteY2" fmla="*/ 895865 h 1027046"/>
              <a:gd name="connsiteX3" fmla="*/ 6104238 w 6104238"/>
              <a:gd name="connsiteY3" fmla="*/ 0 h 1027046"/>
              <a:gd name="connsiteX0" fmla="*/ 0 w 6104238"/>
              <a:gd name="connsiteY0" fmla="*/ 12356 h 1008620"/>
              <a:gd name="connsiteX1" fmla="*/ 2026508 w 6104238"/>
              <a:gd name="connsiteY1" fmla="*/ 895863 h 1008620"/>
              <a:gd name="connsiteX2" fmla="*/ 4151871 w 6104238"/>
              <a:gd name="connsiteY2" fmla="*/ 895865 h 1008620"/>
              <a:gd name="connsiteX3" fmla="*/ 6104238 w 6104238"/>
              <a:gd name="connsiteY3" fmla="*/ 0 h 1008620"/>
              <a:gd name="connsiteX0" fmla="*/ 0 w 6147487"/>
              <a:gd name="connsiteY0" fmla="*/ 0 h 1014799"/>
              <a:gd name="connsiteX1" fmla="*/ 2069757 w 6147487"/>
              <a:gd name="connsiteY1" fmla="*/ 902042 h 1014799"/>
              <a:gd name="connsiteX2" fmla="*/ 4195120 w 6147487"/>
              <a:gd name="connsiteY2" fmla="*/ 902044 h 1014799"/>
              <a:gd name="connsiteX3" fmla="*/ 6147487 w 6147487"/>
              <a:gd name="connsiteY3" fmla="*/ 6179 h 1014799"/>
              <a:gd name="connsiteX0" fmla="*/ 0 w 6196914"/>
              <a:gd name="connsiteY0" fmla="*/ 18534 h 1034877"/>
              <a:gd name="connsiteX1" fmla="*/ 2069757 w 6196914"/>
              <a:gd name="connsiteY1" fmla="*/ 920576 h 1034877"/>
              <a:gd name="connsiteX2" fmla="*/ 4195120 w 6196914"/>
              <a:gd name="connsiteY2" fmla="*/ 920578 h 1034877"/>
              <a:gd name="connsiteX3" fmla="*/ 6196914 w 6196914"/>
              <a:gd name="connsiteY3" fmla="*/ 0 h 1034877"/>
              <a:gd name="connsiteX0" fmla="*/ 0 w 6196914"/>
              <a:gd name="connsiteY0" fmla="*/ 18534 h 920587"/>
              <a:gd name="connsiteX1" fmla="*/ 4195120 w 6196914"/>
              <a:gd name="connsiteY1" fmla="*/ 920578 h 920587"/>
              <a:gd name="connsiteX2" fmla="*/ 6196914 w 6196914"/>
              <a:gd name="connsiteY2" fmla="*/ 0 h 920587"/>
              <a:gd name="connsiteX0" fmla="*/ 0 w 6196914"/>
              <a:gd name="connsiteY0" fmla="*/ 18534 h 18534"/>
              <a:gd name="connsiteX1" fmla="*/ 6196914 w 6196914"/>
              <a:gd name="connsiteY1" fmla="*/ 0 h 18534"/>
              <a:gd name="connsiteX0" fmla="*/ 0 w 6196914"/>
              <a:gd name="connsiteY0" fmla="*/ 18534 h 18534"/>
              <a:gd name="connsiteX1" fmla="*/ 3028431 w 6196914"/>
              <a:gd name="connsiteY1" fmla="*/ 10501 h 18534"/>
              <a:gd name="connsiteX2" fmla="*/ 6196914 w 6196914"/>
              <a:gd name="connsiteY2" fmla="*/ 0 h 18534"/>
              <a:gd name="connsiteX0" fmla="*/ 0 w 6196914"/>
              <a:gd name="connsiteY0" fmla="*/ 20390 h 20390"/>
              <a:gd name="connsiteX1" fmla="*/ 3028431 w 6196914"/>
              <a:gd name="connsiteY1" fmla="*/ 12357 h 20390"/>
              <a:gd name="connsiteX2" fmla="*/ 4257928 w 6196914"/>
              <a:gd name="connsiteY2" fmla="*/ 0 h 20390"/>
              <a:gd name="connsiteX3" fmla="*/ 6196914 w 6196914"/>
              <a:gd name="connsiteY3" fmla="*/ 1856 h 20390"/>
              <a:gd name="connsiteX0" fmla="*/ 0 w 6196914"/>
              <a:gd name="connsiteY0" fmla="*/ 20390 h 20390"/>
              <a:gd name="connsiteX1" fmla="*/ 2052247 w 6196914"/>
              <a:gd name="connsiteY1" fmla="*/ 12357 h 20390"/>
              <a:gd name="connsiteX2" fmla="*/ 3028431 w 6196914"/>
              <a:gd name="connsiteY2" fmla="*/ 12357 h 20390"/>
              <a:gd name="connsiteX3" fmla="*/ 4257928 w 6196914"/>
              <a:gd name="connsiteY3" fmla="*/ 0 h 20390"/>
              <a:gd name="connsiteX4" fmla="*/ 6196914 w 6196914"/>
              <a:gd name="connsiteY4" fmla="*/ 1856 h 20390"/>
              <a:gd name="connsiteX0" fmla="*/ 0 w 6128952"/>
              <a:gd name="connsiteY0" fmla="*/ 0 h 912546"/>
              <a:gd name="connsiteX1" fmla="*/ 1984285 w 6128952"/>
              <a:gd name="connsiteY1" fmla="*/ 912546 h 912546"/>
              <a:gd name="connsiteX2" fmla="*/ 2960469 w 6128952"/>
              <a:gd name="connsiteY2" fmla="*/ 912546 h 912546"/>
              <a:gd name="connsiteX3" fmla="*/ 4189966 w 6128952"/>
              <a:gd name="connsiteY3" fmla="*/ 900189 h 912546"/>
              <a:gd name="connsiteX4" fmla="*/ 6128952 w 6128952"/>
              <a:gd name="connsiteY4" fmla="*/ 902045 h 912546"/>
              <a:gd name="connsiteX0" fmla="*/ 0 w 6122774"/>
              <a:gd name="connsiteY0" fmla="*/ 0 h 912546"/>
              <a:gd name="connsiteX1" fmla="*/ 1984285 w 6122774"/>
              <a:gd name="connsiteY1" fmla="*/ 912546 h 912546"/>
              <a:gd name="connsiteX2" fmla="*/ 2960469 w 6122774"/>
              <a:gd name="connsiteY2" fmla="*/ 912546 h 912546"/>
              <a:gd name="connsiteX3" fmla="*/ 4189966 w 6122774"/>
              <a:gd name="connsiteY3" fmla="*/ 900189 h 912546"/>
              <a:gd name="connsiteX4" fmla="*/ 6122774 w 6122774"/>
              <a:gd name="connsiteY4" fmla="*/ 2 h 912546"/>
              <a:gd name="connsiteX0" fmla="*/ 0 w 6172201"/>
              <a:gd name="connsiteY0" fmla="*/ 0 h 912546"/>
              <a:gd name="connsiteX1" fmla="*/ 2033712 w 6172201"/>
              <a:gd name="connsiteY1" fmla="*/ 912546 h 912546"/>
              <a:gd name="connsiteX2" fmla="*/ 3009896 w 6172201"/>
              <a:gd name="connsiteY2" fmla="*/ 912546 h 912546"/>
              <a:gd name="connsiteX3" fmla="*/ 4239393 w 6172201"/>
              <a:gd name="connsiteY3" fmla="*/ 900189 h 912546"/>
              <a:gd name="connsiteX4" fmla="*/ 6172201 w 6172201"/>
              <a:gd name="connsiteY4" fmla="*/ 2 h 912546"/>
              <a:gd name="connsiteX0" fmla="*/ 0 w 6246342"/>
              <a:gd name="connsiteY0" fmla="*/ 6176 h 918722"/>
              <a:gd name="connsiteX1" fmla="*/ 2033712 w 6246342"/>
              <a:gd name="connsiteY1" fmla="*/ 918722 h 918722"/>
              <a:gd name="connsiteX2" fmla="*/ 3009896 w 6246342"/>
              <a:gd name="connsiteY2" fmla="*/ 918722 h 918722"/>
              <a:gd name="connsiteX3" fmla="*/ 4239393 w 6246342"/>
              <a:gd name="connsiteY3" fmla="*/ 906365 h 918722"/>
              <a:gd name="connsiteX4" fmla="*/ 6246342 w 6246342"/>
              <a:gd name="connsiteY4" fmla="*/ 0 h 918722"/>
              <a:gd name="connsiteX0" fmla="*/ 0 w 6246342"/>
              <a:gd name="connsiteY0" fmla="*/ 6176 h 918722"/>
              <a:gd name="connsiteX1" fmla="*/ 2033712 w 6246342"/>
              <a:gd name="connsiteY1" fmla="*/ 918722 h 918722"/>
              <a:gd name="connsiteX2" fmla="*/ 3003717 w 6246342"/>
              <a:gd name="connsiteY2" fmla="*/ 356490 h 918722"/>
              <a:gd name="connsiteX3" fmla="*/ 4239393 w 6246342"/>
              <a:gd name="connsiteY3" fmla="*/ 906365 h 918722"/>
              <a:gd name="connsiteX4" fmla="*/ 6246342 w 6246342"/>
              <a:gd name="connsiteY4" fmla="*/ 0 h 918722"/>
              <a:gd name="connsiteX0" fmla="*/ 0 w 6246342"/>
              <a:gd name="connsiteY0" fmla="*/ 6176 h 918722"/>
              <a:gd name="connsiteX1" fmla="*/ 2033712 w 6246342"/>
              <a:gd name="connsiteY1" fmla="*/ 918722 h 918722"/>
              <a:gd name="connsiteX2" fmla="*/ 3003717 w 6246342"/>
              <a:gd name="connsiteY2" fmla="*/ 356490 h 918722"/>
              <a:gd name="connsiteX3" fmla="*/ 4245571 w 6246342"/>
              <a:gd name="connsiteY3" fmla="*/ 375025 h 918722"/>
              <a:gd name="connsiteX4" fmla="*/ 6246342 w 6246342"/>
              <a:gd name="connsiteY4" fmla="*/ 0 h 918722"/>
              <a:gd name="connsiteX0" fmla="*/ 0 w 6246342"/>
              <a:gd name="connsiteY0" fmla="*/ 6176 h 375025"/>
              <a:gd name="connsiteX1" fmla="*/ 3003717 w 6246342"/>
              <a:gd name="connsiteY1" fmla="*/ 356490 h 375025"/>
              <a:gd name="connsiteX2" fmla="*/ 4245571 w 6246342"/>
              <a:gd name="connsiteY2" fmla="*/ 375025 h 375025"/>
              <a:gd name="connsiteX3" fmla="*/ 6246342 w 6246342"/>
              <a:gd name="connsiteY3" fmla="*/ 0 h 375025"/>
              <a:gd name="connsiteX0" fmla="*/ 0 w 6246342"/>
              <a:gd name="connsiteY0" fmla="*/ 6176 h 356490"/>
              <a:gd name="connsiteX1" fmla="*/ 3003717 w 6246342"/>
              <a:gd name="connsiteY1" fmla="*/ 356490 h 356490"/>
              <a:gd name="connsiteX2" fmla="*/ 6246342 w 6246342"/>
              <a:gd name="connsiteY2" fmla="*/ 0 h 356490"/>
              <a:gd name="connsiteX0" fmla="*/ 0 w 6246342"/>
              <a:gd name="connsiteY0" fmla="*/ 6176 h 356490"/>
              <a:gd name="connsiteX1" fmla="*/ 3003717 w 6246342"/>
              <a:gd name="connsiteY1" fmla="*/ 356490 h 356490"/>
              <a:gd name="connsiteX2" fmla="*/ 6246342 w 6246342"/>
              <a:gd name="connsiteY2" fmla="*/ 0 h 356490"/>
              <a:gd name="connsiteX0" fmla="*/ 0 w 6246342"/>
              <a:gd name="connsiteY0" fmla="*/ 6176 h 356490"/>
              <a:gd name="connsiteX1" fmla="*/ 3003717 w 6246342"/>
              <a:gd name="connsiteY1" fmla="*/ 356490 h 356490"/>
              <a:gd name="connsiteX2" fmla="*/ 6246342 w 6246342"/>
              <a:gd name="connsiteY2" fmla="*/ 0 h 356490"/>
              <a:gd name="connsiteX0" fmla="*/ 0 w 6246342"/>
              <a:gd name="connsiteY0" fmla="*/ 6176 h 615982"/>
              <a:gd name="connsiteX1" fmla="*/ 3096393 w 6246342"/>
              <a:gd name="connsiteY1" fmla="*/ 615982 h 615982"/>
              <a:gd name="connsiteX2" fmla="*/ 6246342 w 6246342"/>
              <a:gd name="connsiteY2" fmla="*/ 0 h 615982"/>
              <a:gd name="connsiteX0" fmla="*/ 0 w 6246342"/>
              <a:gd name="connsiteY0" fmla="*/ 6176 h 751906"/>
              <a:gd name="connsiteX1" fmla="*/ 3102571 w 6246342"/>
              <a:gd name="connsiteY1" fmla="*/ 751906 h 751906"/>
              <a:gd name="connsiteX2" fmla="*/ 6246342 w 6246342"/>
              <a:gd name="connsiteY2" fmla="*/ 0 h 7519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246342" h="751906">
                <a:moveTo>
                  <a:pt x="0" y="6176"/>
                </a:moveTo>
                <a:cubicBezTo>
                  <a:pt x="1001239" y="122947"/>
                  <a:pt x="1582348" y="740167"/>
                  <a:pt x="3102571" y="751906"/>
                </a:cubicBezTo>
                <a:cubicBezTo>
                  <a:pt x="4850711" y="725752"/>
                  <a:pt x="5165467" y="118830"/>
                  <a:pt x="6246342" y="0"/>
                </a:cubicBezTo>
              </a:path>
            </a:pathLst>
          </a:custGeom>
          <a:noFill/>
          <a:ln w="57150">
            <a:solidFill>
              <a:schemeClr val="tx1"/>
            </a:solidFill>
            <a:prstDash val="solid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Consistent Migration of Flows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en-US" sz="2400" dirty="0"/>
          </a:p>
          <a:p>
            <a:pPr marL="0" indent="0" algn="ctr">
              <a:buNone/>
            </a:pPr>
            <a:endParaRPr lang="en-US" sz="2400" dirty="0"/>
          </a:p>
          <a:p>
            <a:pPr marL="0" indent="0" algn="ctr">
              <a:buNone/>
            </a:pPr>
            <a:r>
              <a:rPr lang="en-US" sz="2400" i="1" dirty="0"/>
              <a:t>SWAN</a:t>
            </a:r>
            <a:r>
              <a:rPr lang="en-US" sz="2400" dirty="0"/>
              <a:t>: LP-approach with binary search</a:t>
            </a:r>
          </a:p>
          <a:p>
            <a:pPr marL="457200" lvl="1" indent="0" algn="ctr">
              <a:buNone/>
            </a:pPr>
            <a:r>
              <a:rPr lang="en-US" sz="2400" dirty="0"/>
              <a:t>1 update? 2 updates? 4 updates? …</a:t>
            </a:r>
          </a:p>
          <a:p>
            <a:pPr lvl="1"/>
            <a:endParaRPr lang="en-US" sz="2400" dirty="0"/>
          </a:p>
          <a:p>
            <a:pPr marL="0" indent="0">
              <a:buNone/>
            </a:pPr>
            <a:endParaRPr lang="en-US" sz="2800" dirty="0"/>
          </a:p>
        </p:txBody>
      </p:sp>
      <p:sp>
        <p:nvSpPr>
          <p:cNvPr id="4" name="Oval 19"/>
          <p:cNvSpPr/>
          <p:nvPr/>
        </p:nvSpPr>
        <p:spPr>
          <a:xfrm>
            <a:off x="3131840" y="5085184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5" name="Oval 19"/>
          <p:cNvSpPr/>
          <p:nvPr/>
        </p:nvSpPr>
        <p:spPr>
          <a:xfrm>
            <a:off x="5364088" y="5085184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6" name="Oval 19"/>
          <p:cNvSpPr/>
          <p:nvPr/>
        </p:nvSpPr>
        <p:spPr>
          <a:xfrm>
            <a:off x="3131840" y="3861048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7" name="Oval 19"/>
          <p:cNvSpPr/>
          <p:nvPr/>
        </p:nvSpPr>
        <p:spPr>
          <a:xfrm>
            <a:off x="5364088" y="3861048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cxnSp>
        <p:nvCxnSpPr>
          <p:cNvPr id="8" name="Gerade Verbindung mit Pfeil 7"/>
          <p:cNvCxnSpPr>
            <a:stCxn id="9" idx="6"/>
            <a:endCxn id="4" idx="2"/>
          </p:cNvCxnSpPr>
          <p:nvPr/>
        </p:nvCxnSpPr>
        <p:spPr>
          <a:xfrm>
            <a:off x="1480336" y="5338249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Gerade Verbindung mit Pfeil 9"/>
          <p:cNvCxnSpPr>
            <a:stCxn id="18" idx="6"/>
            <a:endCxn id="6" idx="2"/>
          </p:cNvCxnSpPr>
          <p:nvPr/>
        </p:nvCxnSpPr>
        <p:spPr>
          <a:xfrm>
            <a:off x="1480336" y="4114113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Gerade Verbindung mit Pfeil 10"/>
          <p:cNvCxnSpPr>
            <a:stCxn id="4" idx="6"/>
            <a:endCxn id="5" idx="2"/>
          </p:cNvCxnSpPr>
          <p:nvPr/>
        </p:nvCxnSpPr>
        <p:spPr>
          <a:xfrm>
            <a:off x="3712584" y="5338249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Gerade Verbindung mit Pfeil 11"/>
          <p:cNvCxnSpPr>
            <a:stCxn id="6" idx="6"/>
            <a:endCxn id="7" idx="2"/>
          </p:cNvCxnSpPr>
          <p:nvPr/>
        </p:nvCxnSpPr>
        <p:spPr>
          <a:xfrm>
            <a:off x="3712584" y="4114113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Gerade Verbindung mit Pfeil 12"/>
          <p:cNvCxnSpPr>
            <a:stCxn id="7" idx="6"/>
            <a:endCxn id="19" idx="2"/>
          </p:cNvCxnSpPr>
          <p:nvPr/>
        </p:nvCxnSpPr>
        <p:spPr>
          <a:xfrm>
            <a:off x="5944832" y="4114113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Gerade Verbindung mit Pfeil 13"/>
          <p:cNvCxnSpPr>
            <a:stCxn id="5" idx="6"/>
            <a:endCxn id="17" idx="2"/>
          </p:cNvCxnSpPr>
          <p:nvPr/>
        </p:nvCxnSpPr>
        <p:spPr>
          <a:xfrm>
            <a:off x="5944832" y="5338249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Gerade Verbindung mit Pfeil 14"/>
          <p:cNvCxnSpPr>
            <a:stCxn id="18" idx="5"/>
            <a:endCxn id="4" idx="1"/>
          </p:cNvCxnSpPr>
          <p:nvPr/>
        </p:nvCxnSpPr>
        <p:spPr>
          <a:xfrm>
            <a:off x="1395288" y="4293057"/>
            <a:ext cx="1821600" cy="866248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Gerade Verbindung mit Pfeil 15"/>
          <p:cNvCxnSpPr>
            <a:stCxn id="5" idx="7"/>
            <a:endCxn id="19" idx="3"/>
          </p:cNvCxnSpPr>
          <p:nvPr/>
        </p:nvCxnSpPr>
        <p:spPr>
          <a:xfrm flipV="1">
            <a:off x="5859784" y="4293057"/>
            <a:ext cx="1821600" cy="866248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" name="Oval 19"/>
          <p:cNvSpPr/>
          <p:nvPr/>
        </p:nvSpPr>
        <p:spPr>
          <a:xfrm>
            <a:off x="7596336" y="5085184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B05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8" name="Oval 19"/>
          <p:cNvSpPr/>
          <p:nvPr/>
        </p:nvSpPr>
        <p:spPr>
          <a:xfrm>
            <a:off x="899592" y="3861048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70C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9" name="Oval 19"/>
          <p:cNvSpPr/>
          <p:nvPr/>
        </p:nvSpPr>
        <p:spPr>
          <a:xfrm>
            <a:off x="7596336" y="3861048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70C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cxnSp>
        <p:nvCxnSpPr>
          <p:cNvPr id="24" name="Gerade Verbindung mit Pfeil 23"/>
          <p:cNvCxnSpPr>
            <a:stCxn id="9" idx="7"/>
            <a:endCxn id="6" idx="3"/>
          </p:cNvCxnSpPr>
          <p:nvPr/>
        </p:nvCxnSpPr>
        <p:spPr>
          <a:xfrm flipV="1">
            <a:off x="1395288" y="4293057"/>
            <a:ext cx="1821600" cy="866248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Gerade Verbindung mit Pfeil 26"/>
          <p:cNvCxnSpPr>
            <a:stCxn id="7" idx="5"/>
            <a:endCxn id="17" idx="1"/>
          </p:cNvCxnSpPr>
          <p:nvPr/>
        </p:nvCxnSpPr>
        <p:spPr>
          <a:xfrm>
            <a:off x="5859784" y="4293057"/>
            <a:ext cx="1821600" cy="866248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7" name="Freihandform 36"/>
          <p:cNvSpPr/>
          <p:nvPr/>
        </p:nvSpPr>
        <p:spPr>
          <a:xfrm>
            <a:off x="1423828" y="3981427"/>
            <a:ext cx="6196914" cy="18534"/>
          </a:xfrm>
          <a:custGeom>
            <a:avLst/>
            <a:gdLst>
              <a:gd name="connsiteX0" fmla="*/ 0 w 4411362"/>
              <a:gd name="connsiteY0" fmla="*/ 24713 h 309005"/>
              <a:gd name="connsiteX1" fmla="*/ 2187146 w 4411362"/>
              <a:gd name="connsiteY1" fmla="*/ 308919 h 309005"/>
              <a:gd name="connsiteX2" fmla="*/ 4411362 w 4411362"/>
              <a:gd name="connsiteY2" fmla="*/ 0 h 309005"/>
              <a:gd name="connsiteX0" fmla="*/ 0 w 3639065"/>
              <a:gd name="connsiteY0" fmla="*/ 1587843 h 1600209"/>
              <a:gd name="connsiteX1" fmla="*/ 1414849 w 3639065"/>
              <a:gd name="connsiteY1" fmla="*/ 308919 h 1600209"/>
              <a:gd name="connsiteX2" fmla="*/ 3639065 w 3639065"/>
              <a:gd name="connsiteY2" fmla="*/ 0 h 1600209"/>
              <a:gd name="connsiteX0" fmla="*/ 0 w 3639065"/>
              <a:gd name="connsiteY0" fmla="*/ 1587843 h 2539376"/>
              <a:gd name="connsiteX1" fmla="*/ 3002692 w 3639065"/>
              <a:gd name="connsiteY1" fmla="*/ 2496065 h 2539376"/>
              <a:gd name="connsiteX2" fmla="*/ 3639065 w 3639065"/>
              <a:gd name="connsiteY2" fmla="*/ 0 h 2539376"/>
              <a:gd name="connsiteX0" fmla="*/ 0 w 6079525"/>
              <a:gd name="connsiteY0" fmla="*/ 6178 h 914401"/>
              <a:gd name="connsiteX1" fmla="*/ 3002692 w 6079525"/>
              <a:gd name="connsiteY1" fmla="*/ 914400 h 914401"/>
              <a:gd name="connsiteX2" fmla="*/ 6079525 w 6079525"/>
              <a:gd name="connsiteY2" fmla="*/ 0 h 914401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85340"/>
              <a:gd name="connsiteX1" fmla="*/ 2230394 w 6104238"/>
              <a:gd name="connsiteY1" fmla="*/ 809365 h 985340"/>
              <a:gd name="connsiteX2" fmla="*/ 3002692 w 6104238"/>
              <a:gd name="connsiteY2" fmla="*/ 920578 h 985340"/>
              <a:gd name="connsiteX3" fmla="*/ 6104238 w 6104238"/>
              <a:gd name="connsiteY3" fmla="*/ 0 h 985340"/>
              <a:gd name="connsiteX0" fmla="*/ 0 w 6104238"/>
              <a:gd name="connsiteY0" fmla="*/ 12356 h 1038378"/>
              <a:gd name="connsiteX1" fmla="*/ 2020329 w 6104238"/>
              <a:gd name="connsiteY1" fmla="*/ 926755 h 1038378"/>
              <a:gd name="connsiteX2" fmla="*/ 3002692 w 6104238"/>
              <a:gd name="connsiteY2" fmla="*/ 920578 h 1038378"/>
              <a:gd name="connsiteX3" fmla="*/ 6104238 w 6104238"/>
              <a:gd name="connsiteY3" fmla="*/ 0 h 1038378"/>
              <a:gd name="connsiteX0" fmla="*/ 0 w 6104238"/>
              <a:gd name="connsiteY0" fmla="*/ 12356 h 1027046"/>
              <a:gd name="connsiteX1" fmla="*/ 2020329 w 6104238"/>
              <a:gd name="connsiteY1" fmla="*/ 926755 h 1027046"/>
              <a:gd name="connsiteX2" fmla="*/ 4151871 w 6104238"/>
              <a:gd name="connsiteY2" fmla="*/ 895865 h 1027046"/>
              <a:gd name="connsiteX3" fmla="*/ 6104238 w 6104238"/>
              <a:gd name="connsiteY3" fmla="*/ 0 h 1027046"/>
              <a:gd name="connsiteX0" fmla="*/ 0 w 6104238"/>
              <a:gd name="connsiteY0" fmla="*/ 12356 h 1008620"/>
              <a:gd name="connsiteX1" fmla="*/ 2026508 w 6104238"/>
              <a:gd name="connsiteY1" fmla="*/ 895863 h 1008620"/>
              <a:gd name="connsiteX2" fmla="*/ 4151871 w 6104238"/>
              <a:gd name="connsiteY2" fmla="*/ 895865 h 1008620"/>
              <a:gd name="connsiteX3" fmla="*/ 6104238 w 6104238"/>
              <a:gd name="connsiteY3" fmla="*/ 0 h 1008620"/>
              <a:gd name="connsiteX0" fmla="*/ 0 w 6147487"/>
              <a:gd name="connsiteY0" fmla="*/ 0 h 1014799"/>
              <a:gd name="connsiteX1" fmla="*/ 2069757 w 6147487"/>
              <a:gd name="connsiteY1" fmla="*/ 902042 h 1014799"/>
              <a:gd name="connsiteX2" fmla="*/ 4195120 w 6147487"/>
              <a:gd name="connsiteY2" fmla="*/ 902044 h 1014799"/>
              <a:gd name="connsiteX3" fmla="*/ 6147487 w 6147487"/>
              <a:gd name="connsiteY3" fmla="*/ 6179 h 1014799"/>
              <a:gd name="connsiteX0" fmla="*/ 0 w 6196914"/>
              <a:gd name="connsiteY0" fmla="*/ 18534 h 1034877"/>
              <a:gd name="connsiteX1" fmla="*/ 2069757 w 6196914"/>
              <a:gd name="connsiteY1" fmla="*/ 920576 h 1034877"/>
              <a:gd name="connsiteX2" fmla="*/ 4195120 w 6196914"/>
              <a:gd name="connsiteY2" fmla="*/ 920578 h 1034877"/>
              <a:gd name="connsiteX3" fmla="*/ 6196914 w 6196914"/>
              <a:gd name="connsiteY3" fmla="*/ 0 h 1034877"/>
              <a:gd name="connsiteX0" fmla="*/ 0 w 6196914"/>
              <a:gd name="connsiteY0" fmla="*/ 18534 h 920587"/>
              <a:gd name="connsiteX1" fmla="*/ 4195120 w 6196914"/>
              <a:gd name="connsiteY1" fmla="*/ 920578 h 920587"/>
              <a:gd name="connsiteX2" fmla="*/ 6196914 w 6196914"/>
              <a:gd name="connsiteY2" fmla="*/ 0 h 920587"/>
              <a:gd name="connsiteX0" fmla="*/ 0 w 6196914"/>
              <a:gd name="connsiteY0" fmla="*/ 18534 h 18534"/>
              <a:gd name="connsiteX1" fmla="*/ 6196914 w 6196914"/>
              <a:gd name="connsiteY1" fmla="*/ 0 h 18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196914" h="18534">
                <a:moveTo>
                  <a:pt x="0" y="18534"/>
                </a:moveTo>
                <a:lnTo>
                  <a:pt x="6196914" y="0"/>
                </a:lnTo>
              </a:path>
            </a:pathLst>
          </a:custGeom>
          <a:noFill/>
          <a:ln w="57150">
            <a:solidFill>
              <a:srgbClr val="0070C0"/>
            </a:solidFill>
            <a:prstDash val="solid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9" name="Oval 19"/>
          <p:cNvSpPr/>
          <p:nvPr/>
        </p:nvSpPr>
        <p:spPr>
          <a:xfrm>
            <a:off x="899592" y="5085184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B05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32" name="Freihandform 31"/>
          <p:cNvSpPr/>
          <p:nvPr/>
        </p:nvSpPr>
        <p:spPr>
          <a:xfrm>
            <a:off x="1425943" y="5418141"/>
            <a:ext cx="6196914" cy="18534"/>
          </a:xfrm>
          <a:custGeom>
            <a:avLst/>
            <a:gdLst>
              <a:gd name="connsiteX0" fmla="*/ 0 w 4411362"/>
              <a:gd name="connsiteY0" fmla="*/ 24713 h 309005"/>
              <a:gd name="connsiteX1" fmla="*/ 2187146 w 4411362"/>
              <a:gd name="connsiteY1" fmla="*/ 308919 h 309005"/>
              <a:gd name="connsiteX2" fmla="*/ 4411362 w 4411362"/>
              <a:gd name="connsiteY2" fmla="*/ 0 h 309005"/>
              <a:gd name="connsiteX0" fmla="*/ 0 w 3639065"/>
              <a:gd name="connsiteY0" fmla="*/ 1587843 h 1600209"/>
              <a:gd name="connsiteX1" fmla="*/ 1414849 w 3639065"/>
              <a:gd name="connsiteY1" fmla="*/ 308919 h 1600209"/>
              <a:gd name="connsiteX2" fmla="*/ 3639065 w 3639065"/>
              <a:gd name="connsiteY2" fmla="*/ 0 h 1600209"/>
              <a:gd name="connsiteX0" fmla="*/ 0 w 3639065"/>
              <a:gd name="connsiteY0" fmla="*/ 1587843 h 2539376"/>
              <a:gd name="connsiteX1" fmla="*/ 3002692 w 3639065"/>
              <a:gd name="connsiteY1" fmla="*/ 2496065 h 2539376"/>
              <a:gd name="connsiteX2" fmla="*/ 3639065 w 3639065"/>
              <a:gd name="connsiteY2" fmla="*/ 0 h 2539376"/>
              <a:gd name="connsiteX0" fmla="*/ 0 w 6079525"/>
              <a:gd name="connsiteY0" fmla="*/ 6178 h 914401"/>
              <a:gd name="connsiteX1" fmla="*/ 3002692 w 6079525"/>
              <a:gd name="connsiteY1" fmla="*/ 914400 h 914401"/>
              <a:gd name="connsiteX2" fmla="*/ 6079525 w 6079525"/>
              <a:gd name="connsiteY2" fmla="*/ 0 h 914401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85340"/>
              <a:gd name="connsiteX1" fmla="*/ 2230394 w 6104238"/>
              <a:gd name="connsiteY1" fmla="*/ 809365 h 985340"/>
              <a:gd name="connsiteX2" fmla="*/ 3002692 w 6104238"/>
              <a:gd name="connsiteY2" fmla="*/ 920578 h 985340"/>
              <a:gd name="connsiteX3" fmla="*/ 6104238 w 6104238"/>
              <a:gd name="connsiteY3" fmla="*/ 0 h 985340"/>
              <a:gd name="connsiteX0" fmla="*/ 0 w 6104238"/>
              <a:gd name="connsiteY0" fmla="*/ 12356 h 1038378"/>
              <a:gd name="connsiteX1" fmla="*/ 2020329 w 6104238"/>
              <a:gd name="connsiteY1" fmla="*/ 926755 h 1038378"/>
              <a:gd name="connsiteX2" fmla="*/ 3002692 w 6104238"/>
              <a:gd name="connsiteY2" fmla="*/ 920578 h 1038378"/>
              <a:gd name="connsiteX3" fmla="*/ 6104238 w 6104238"/>
              <a:gd name="connsiteY3" fmla="*/ 0 h 1038378"/>
              <a:gd name="connsiteX0" fmla="*/ 0 w 6104238"/>
              <a:gd name="connsiteY0" fmla="*/ 12356 h 1027046"/>
              <a:gd name="connsiteX1" fmla="*/ 2020329 w 6104238"/>
              <a:gd name="connsiteY1" fmla="*/ 926755 h 1027046"/>
              <a:gd name="connsiteX2" fmla="*/ 4151871 w 6104238"/>
              <a:gd name="connsiteY2" fmla="*/ 895865 h 1027046"/>
              <a:gd name="connsiteX3" fmla="*/ 6104238 w 6104238"/>
              <a:gd name="connsiteY3" fmla="*/ 0 h 1027046"/>
              <a:gd name="connsiteX0" fmla="*/ 0 w 6104238"/>
              <a:gd name="connsiteY0" fmla="*/ 12356 h 1008620"/>
              <a:gd name="connsiteX1" fmla="*/ 2026508 w 6104238"/>
              <a:gd name="connsiteY1" fmla="*/ 895863 h 1008620"/>
              <a:gd name="connsiteX2" fmla="*/ 4151871 w 6104238"/>
              <a:gd name="connsiteY2" fmla="*/ 895865 h 1008620"/>
              <a:gd name="connsiteX3" fmla="*/ 6104238 w 6104238"/>
              <a:gd name="connsiteY3" fmla="*/ 0 h 1008620"/>
              <a:gd name="connsiteX0" fmla="*/ 0 w 6147487"/>
              <a:gd name="connsiteY0" fmla="*/ 0 h 1014799"/>
              <a:gd name="connsiteX1" fmla="*/ 2069757 w 6147487"/>
              <a:gd name="connsiteY1" fmla="*/ 902042 h 1014799"/>
              <a:gd name="connsiteX2" fmla="*/ 4195120 w 6147487"/>
              <a:gd name="connsiteY2" fmla="*/ 902044 h 1014799"/>
              <a:gd name="connsiteX3" fmla="*/ 6147487 w 6147487"/>
              <a:gd name="connsiteY3" fmla="*/ 6179 h 1014799"/>
              <a:gd name="connsiteX0" fmla="*/ 0 w 6196914"/>
              <a:gd name="connsiteY0" fmla="*/ 18534 h 1034877"/>
              <a:gd name="connsiteX1" fmla="*/ 2069757 w 6196914"/>
              <a:gd name="connsiteY1" fmla="*/ 920576 h 1034877"/>
              <a:gd name="connsiteX2" fmla="*/ 4195120 w 6196914"/>
              <a:gd name="connsiteY2" fmla="*/ 920578 h 1034877"/>
              <a:gd name="connsiteX3" fmla="*/ 6196914 w 6196914"/>
              <a:gd name="connsiteY3" fmla="*/ 0 h 1034877"/>
              <a:gd name="connsiteX0" fmla="*/ 0 w 6196914"/>
              <a:gd name="connsiteY0" fmla="*/ 18534 h 920587"/>
              <a:gd name="connsiteX1" fmla="*/ 4195120 w 6196914"/>
              <a:gd name="connsiteY1" fmla="*/ 920578 h 920587"/>
              <a:gd name="connsiteX2" fmla="*/ 6196914 w 6196914"/>
              <a:gd name="connsiteY2" fmla="*/ 0 h 920587"/>
              <a:gd name="connsiteX0" fmla="*/ 0 w 6196914"/>
              <a:gd name="connsiteY0" fmla="*/ 18534 h 18534"/>
              <a:gd name="connsiteX1" fmla="*/ 6196914 w 6196914"/>
              <a:gd name="connsiteY1" fmla="*/ 0 h 18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196914" h="18534">
                <a:moveTo>
                  <a:pt x="0" y="18534"/>
                </a:moveTo>
                <a:lnTo>
                  <a:pt x="6196914" y="0"/>
                </a:lnTo>
              </a:path>
            </a:pathLst>
          </a:custGeom>
          <a:noFill/>
          <a:ln w="57150">
            <a:solidFill>
              <a:srgbClr val="00B050"/>
            </a:solidFill>
            <a:prstDash val="solid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2403792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Freihandform 35"/>
          <p:cNvSpPr/>
          <p:nvPr/>
        </p:nvSpPr>
        <p:spPr>
          <a:xfrm>
            <a:off x="1381142" y="5517115"/>
            <a:ext cx="6246342" cy="751906"/>
          </a:xfrm>
          <a:custGeom>
            <a:avLst/>
            <a:gdLst>
              <a:gd name="connsiteX0" fmla="*/ 0 w 4411362"/>
              <a:gd name="connsiteY0" fmla="*/ 24713 h 309005"/>
              <a:gd name="connsiteX1" fmla="*/ 2187146 w 4411362"/>
              <a:gd name="connsiteY1" fmla="*/ 308919 h 309005"/>
              <a:gd name="connsiteX2" fmla="*/ 4411362 w 4411362"/>
              <a:gd name="connsiteY2" fmla="*/ 0 h 309005"/>
              <a:gd name="connsiteX0" fmla="*/ 0 w 3639065"/>
              <a:gd name="connsiteY0" fmla="*/ 1587843 h 1600209"/>
              <a:gd name="connsiteX1" fmla="*/ 1414849 w 3639065"/>
              <a:gd name="connsiteY1" fmla="*/ 308919 h 1600209"/>
              <a:gd name="connsiteX2" fmla="*/ 3639065 w 3639065"/>
              <a:gd name="connsiteY2" fmla="*/ 0 h 1600209"/>
              <a:gd name="connsiteX0" fmla="*/ 0 w 3639065"/>
              <a:gd name="connsiteY0" fmla="*/ 1587843 h 2539376"/>
              <a:gd name="connsiteX1" fmla="*/ 3002692 w 3639065"/>
              <a:gd name="connsiteY1" fmla="*/ 2496065 h 2539376"/>
              <a:gd name="connsiteX2" fmla="*/ 3639065 w 3639065"/>
              <a:gd name="connsiteY2" fmla="*/ 0 h 2539376"/>
              <a:gd name="connsiteX0" fmla="*/ 0 w 6079525"/>
              <a:gd name="connsiteY0" fmla="*/ 6178 h 914401"/>
              <a:gd name="connsiteX1" fmla="*/ 3002692 w 6079525"/>
              <a:gd name="connsiteY1" fmla="*/ 914400 h 914401"/>
              <a:gd name="connsiteX2" fmla="*/ 6079525 w 6079525"/>
              <a:gd name="connsiteY2" fmla="*/ 0 h 914401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85340"/>
              <a:gd name="connsiteX1" fmla="*/ 2230394 w 6104238"/>
              <a:gd name="connsiteY1" fmla="*/ 809365 h 985340"/>
              <a:gd name="connsiteX2" fmla="*/ 3002692 w 6104238"/>
              <a:gd name="connsiteY2" fmla="*/ 920578 h 985340"/>
              <a:gd name="connsiteX3" fmla="*/ 6104238 w 6104238"/>
              <a:gd name="connsiteY3" fmla="*/ 0 h 985340"/>
              <a:gd name="connsiteX0" fmla="*/ 0 w 6104238"/>
              <a:gd name="connsiteY0" fmla="*/ 12356 h 1038378"/>
              <a:gd name="connsiteX1" fmla="*/ 2020329 w 6104238"/>
              <a:gd name="connsiteY1" fmla="*/ 926755 h 1038378"/>
              <a:gd name="connsiteX2" fmla="*/ 3002692 w 6104238"/>
              <a:gd name="connsiteY2" fmla="*/ 920578 h 1038378"/>
              <a:gd name="connsiteX3" fmla="*/ 6104238 w 6104238"/>
              <a:gd name="connsiteY3" fmla="*/ 0 h 1038378"/>
              <a:gd name="connsiteX0" fmla="*/ 0 w 6104238"/>
              <a:gd name="connsiteY0" fmla="*/ 12356 h 1027046"/>
              <a:gd name="connsiteX1" fmla="*/ 2020329 w 6104238"/>
              <a:gd name="connsiteY1" fmla="*/ 926755 h 1027046"/>
              <a:gd name="connsiteX2" fmla="*/ 4151871 w 6104238"/>
              <a:gd name="connsiteY2" fmla="*/ 895865 h 1027046"/>
              <a:gd name="connsiteX3" fmla="*/ 6104238 w 6104238"/>
              <a:gd name="connsiteY3" fmla="*/ 0 h 1027046"/>
              <a:gd name="connsiteX0" fmla="*/ 0 w 6104238"/>
              <a:gd name="connsiteY0" fmla="*/ 12356 h 1008620"/>
              <a:gd name="connsiteX1" fmla="*/ 2026508 w 6104238"/>
              <a:gd name="connsiteY1" fmla="*/ 895863 h 1008620"/>
              <a:gd name="connsiteX2" fmla="*/ 4151871 w 6104238"/>
              <a:gd name="connsiteY2" fmla="*/ 895865 h 1008620"/>
              <a:gd name="connsiteX3" fmla="*/ 6104238 w 6104238"/>
              <a:gd name="connsiteY3" fmla="*/ 0 h 1008620"/>
              <a:gd name="connsiteX0" fmla="*/ 0 w 6147487"/>
              <a:gd name="connsiteY0" fmla="*/ 0 h 1014799"/>
              <a:gd name="connsiteX1" fmla="*/ 2069757 w 6147487"/>
              <a:gd name="connsiteY1" fmla="*/ 902042 h 1014799"/>
              <a:gd name="connsiteX2" fmla="*/ 4195120 w 6147487"/>
              <a:gd name="connsiteY2" fmla="*/ 902044 h 1014799"/>
              <a:gd name="connsiteX3" fmla="*/ 6147487 w 6147487"/>
              <a:gd name="connsiteY3" fmla="*/ 6179 h 1014799"/>
              <a:gd name="connsiteX0" fmla="*/ 0 w 6196914"/>
              <a:gd name="connsiteY0" fmla="*/ 18534 h 1034877"/>
              <a:gd name="connsiteX1" fmla="*/ 2069757 w 6196914"/>
              <a:gd name="connsiteY1" fmla="*/ 920576 h 1034877"/>
              <a:gd name="connsiteX2" fmla="*/ 4195120 w 6196914"/>
              <a:gd name="connsiteY2" fmla="*/ 920578 h 1034877"/>
              <a:gd name="connsiteX3" fmla="*/ 6196914 w 6196914"/>
              <a:gd name="connsiteY3" fmla="*/ 0 h 1034877"/>
              <a:gd name="connsiteX0" fmla="*/ 0 w 6196914"/>
              <a:gd name="connsiteY0" fmla="*/ 18534 h 920587"/>
              <a:gd name="connsiteX1" fmla="*/ 4195120 w 6196914"/>
              <a:gd name="connsiteY1" fmla="*/ 920578 h 920587"/>
              <a:gd name="connsiteX2" fmla="*/ 6196914 w 6196914"/>
              <a:gd name="connsiteY2" fmla="*/ 0 h 920587"/>
              <a:gd name="connsiteX0" fmla="*/ 0 w 6196914"/>
              <a:gd name="connsiteY0" fmla="*/ 18534 h 18534"/>
              <a:gd name="connsiteX1" fmla="*/ 6196914 w 6196914"/>
              <a:gd name="connsiteY1" fmla="*/ 0 h 18534"/>
              <a:gd name="connsiteX0" fmla="*/ 0 w 6196914"/>
              <a:gd name="connsiteY0" fmla="*/ 18534 h 18534"/>
              <a:gd name="connsiteX1" fmla="*/ 3028431 w 6196914"/>
              <a:gd name="connsiteY1" fmla="*/ 10501 h 18534"/>
              <a:gd name="connsiteX2" fmla="*/ 6196914 w 6196914"/>
              <a:gd name="connsiteY2" fmla="*/ 0 h 18534"/>
              <a:gd name="connsiteX0" fmla="*/ 0 w 6196914"/>
              <a:gd name="connsiteY0" fmla="*/ 20390 h 20390"/>
              <a:gd name="connsiteX1" fmla="*/ 3028431 w 6196914"/>
              <a:gd name="connsiteY1" fmla="*/ 12357 h 20390"/>
              <a:gd name="connsiteX2" fmla="*/ 4257928 w 6196914"/>
              <a:gd name="connsiteY2" fmla="*/ 0 h 20390"/>
              <a:gd name="connsiteX3" fmla="*/ 6196914 w 6196914"/>
              <a:gd name="connsiteY3" fmla="*/ 1856 h 20390"/>
              <a:gd name="connsiteX0" fmla="*/ 0 w 6196914"/>
              <a:gd name="connsiteY0" fmla="*/ 20390 h 20390"/>
              <a:gd name="connsiteX1" fmla="*/ 2052247 w 6196914"/>
              <a:gd name="connsiteY1" fmla="*/ 12357 h 20390"/>
              <a:gd name="connsiteX2" fmla="*/ 3028431 w 6196914"/>
              <a:gd name="connsiteY2" fmla="*/ 12357 h 20390"/>
              <a:gd name="connsiteX3" fmla="*/ 4257928 w 6196914"/>
              <a:gd name="connsiteY3" fmla="*/ 0 h 20390"/>
              <a:gd name="connsiteX4" fmla="*/ 6196914 w 6196914"/>
              <a:gd name="connsiteY4" fmla="*/ 1856 h 20390"/>
              <a:gd name="connsiteX0" fmla="*/ 0 w 6128952"/>
              <a:gd name="connsiteY0" fmla="*/ 0 h 912546"/>
              <a:gd name="connsiteX1" fmla="*/ 1984285 w 6128952"/>
              <a:gd name="connsiteY1" fmla="*/ 912546 h 912546"/>
              <a:gd name="connsiteX2" fmla="*/ 2960469 w 6128952"/>
              <a:gd name="connsiteY2" fmla="*/ 912546 h 912546"/>
              <a:gd name="connsiteX3" fmla="*/ 4189966 w 6128952"/>
              <a:gd name="connsiteY3" fmla="*/ 900189 h 912546"/>
              <a:gd name="connsiteX4" fmla="*/ 6128952 w 6128952"/>
              <a:gd name="connsiteY4" fmla="*/ 902045 h 912546"/>
              <a:gd name="connsiteX0" fmla="*/ 0 w 6122774"/>
              <a:gd name="connsiteY0" fmla="*/ 0 h 912546"/>
              <a:gd name="connsiteX1" fmla="*/ 1984285 w 6122774"/>
              <a:gd name="connsiteY1" fmla="*/ 912546 h 912546"/>
              <a:gd name="connsiteX2" fmla="*/ 2960469 w 6122774"/>
              <a:gd name="connsiteY2" fmla="*/ 912546 h 912546"/>
              <a:gd name="connsiteX3" fmla="*/ 4189966 w 6122774"/>
              <a:gd name="connsiteY3" fmla="*/ 900189 h 912546"/>
              <a:gd name="connsiteX4" fmla="*/ 6122774 w 6122774"/>
              <a:gd name="connsiteY4" fmla="*/ 2 h 912546"/>
              <a:gd name="connsiteX0" fmla="*/ 0 w 6172201"/>
              <a:gd name="connsiteY0" fmla="*/ 0 h 912546"/>
              <a:gd name="connsiteX1" fmla="*/ 2033712 w 6172201"/>
              <a:gd name="connsiteY1" fmla="*/ 912546 h 912546"/>
              <a:gd name="connsiteX2" fmla="*/ 3009896 w 6172201"/>
              <a:gd name="connsiteY2" fmla="*/ 912546 h 912546"/>
              <a:gd name="connsiteX3" fmla="*/ 4239393 w 6172201"/>
              <a:gd name="connsiteY3" fmla="*/ 900189 h 912546"/>
              <a:gd name="connsiteX4" fmla="*/ 6172201 w 6172201"/>
              <a:gd name="connsiteY4" fmla="*/ 2 h 912546"/>
              <a:gd name="connsiteX0" fmla="*/ 0 w 6246342"/>
              <a:gd name="connsiteY0" fmla="*/ 6176 h 918722"/>
              <a:gd name="connsiteX1" fmla="*/ 2033712 w 6246342"/>
              <a:gd name="connsiteY1" fmla="*/ 918722 h 918722"/>
              <a:gd name="connsiteX2" fmla="*/ 3009896 w 6246342"/>
              <a:gd name="connsiteY2" fmla="*/ 918722 h 918722"/>
              <a:gd name="connsiteX3" fmla="*/ 4239393 w 6246342"/>
              <a:gd name="connsiteY3" fmla="*/ 906365 h 918722"/>
              <a:gd name="connsiteX4" fmla="*/ 6246342 w 6246342"/>
              <a:gd name="connsiteY4" fmla="*/ 0 h 918722"/>
              <a:gd name="connsiteX0" fmla="*/ 0 w 6246342"/>
              <a:gd name="connsiteY0" fmla="*/ 6176 h 918722"/>
              <a:gd name="connsiteX1" fmla="*/ 2033712 w 6246342"/>
              <a:gd name="connsiteY1" fmla="*/ 918722 h 918722"/>
              <a:gd name="connsiteX2" fmla="*/ 3003717 w 6246342"/>
              <a:gd name="connsiteY2" fmla="*/ 356490 h 918722"/>
              <a:gd name="connsiteX3" fmla="*/ 4239393 w 6246342"/>
              <a:gd name="connsiteY3" fmla="*/ 906365 h 918722"/>
              <a:gd name="connsiteX4" fmla="*/ 6246342 w 6246342"/>
              <a:gd name="connsiteY4" fmla="*/ 0 h 918722"/>
              <a:gd name="connsiteX0" fmla="*/ 0 w 6246342"/>
              <a:gd name="connsiteY0" fmla="*/ 6176 h 918722"/>
              <a:gd name="connsiteX1" fmla="*/ 2033712 w 6246342"/>
              <a:gd name="connsiteY1" fmla="*/ 918722 h 918722"/>
              <a:gd name="connsiteX2" fmla="*/ 3003717 w 6246342"/>
              <a:gd name="connsiteY2" fmla="*/ 356490 h 918722"/>
              <a:gd name="connsiteX3" fmla="*/ 4245571 w 6246342"/>
              <a:gd name="connsiteY3" fmla="*/ 375025 h 918722"/>
              <a:gd name="connsiteX4" fmla="*/ 6246342 w 6246342"/>
              <a:gd name="connsiteY4" fmla="*/ 0 h 918722"/>
              <a:gd name="connsiteX0" fmla="*/ 0 w 6246342"/>
              <a:gd name="connsiteY0" fmla="*/ 6176 h 375025"/>
              <a:gd name="connsiteX1" fmla="*/ 3003717 w 6246342"/>
              <a:gd name="connsiteY1" fmla="*/ 356490 h 375025"/>
              <a:gd name="connsiteX2" fmla="*/ 4245571 w 6246342"/>
              <a:gd name="connsiteY2" fmla="*/ 375025 h 375025"/>
              <a:gd name="connsiteX3" fmla="*/ 6246342 w 6246342"/>
              <a:gd name="connsiteY3" fmla="*/ 0 h 375025"/>
              <a:gd name="connsiteX0" fmla="*/ 0 w 6246342"/>
              <a:gd name="connsiteY0" fmla="*/ 6176 h 356490"/>
              <a:gd name="connsiteX1" fmla="*/ 3003717 w 6246342"/>
              <a:gd name="connsiteY1" fmla="*/ 356490 h 356490"/>
              <a:gd name="connsiteX2" fmla="*/ 6246342 w 6246342"/>
              <a:gd name="connsiteY2" fmla="*/ 0 h 356490"/>
              <a:gd name="connsiteX0" fmla="*/ 0 w 6246342"/>
              <a:gd name="connsiteY0" fmla="*/ 6176 h 356490"/>
              <a:gd name="connsiteX1" fmla="*/ 3003717 w 6246342"/>
              <a:gd name="connsiteY1" fmla="*/ 356490 h 356490"/>
              <a:gd name="connsiteX2" fmla="*/ 6246342 w 6246342"/>
              <a:gd name="connsiteY2" fmla="*/ 0 h 356490"/>
              <a:gd name="connsiteX0" fmla="*/ 0 w 6246342"/>
              <a:gd name="connsiteY0" fmla="*/ 6176 h 356490"/>
              <a:gd name="connsiteX1" fmla="*/ 3003717 w 6246342"/>
              <a:gd name="connsiteY1" fmla="*/ 356490 h 356490"/>
              <a:gd name="connsiteX2" fmla="*/ 6246342 w 6246342"/>
              <a:gd name="connsiteY2" fmla="*/ 0 h 356490"/>
              <a:gd name="connsiteX0" fmla="*/ 0 w 6246342"/>
              <a:gd name="connsiteY0" fmla="*/ 6176 h 615982"/>
              <a:gd name="connsiteX1" fmla="*/ 3096393 w 6246342"/>
              <a:gd name="connsiteY1" fmla="*/ 615982 h 615982"/>
              <a:gd name="connsiteX2" fmla="*/ 6246342 w 6246342"/>
              <a:gd name="connsiteY2" fmla="*/ 0 h 615982"/>
              <a:gd name="connsiteX0" fmla="*/ 0 w 6246342"/>
              <a:gd name="connsiteY0" fmla="*/ 6176 h 751906"/>
              <a:gd name="connsiteX1" fmla="*/ 3102571 w 6246342"/>
              <a:gd name="connsiteY1" fmla="*/ 751906 h 751906"/>
              <a:gd name="connsiteX2" fmla="*/ 6246342 w 6246342"/>
              <a:gd name="connsiteY2" fmla="*/ 0 h 7519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246342" h="751906">
                <a:moveTo>
                  <a:pt x="0" y="6176"/>
                </a:moveTo>
                <a:cubicBezTo>
                  <a:pt x="1001239" y="122947"/>
                  <a:pt x="1582348" y="740167"/>
                  <a:pt x="3102571" y="751906"/>
                </a:cubicBezTo>
                <a:cubicBezTo>
                  <a:pt x="4850711" y="725752"/>
                  <a:pt x="5165467" y="118830"/>
                  <a:pt x="6246342" y="0"/>
                </a:cubicBezTo>
              </a:path>
            </a:pathLst>
          </a:custGeom>
          <a:noFill/>
          <a:ln w="0">
            <a:solidFill>
              <a:schemeClr val="tx1"/>
            </a:solidFill>
            <a:prstDash val="solid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Consistent Migration of Flows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en-US" sz="2400" dirty="0"/>
          </a:p>
          <a:p>
            <a:pPr marL="0" indent="0" algn="ctr">
              <a:buNone/>
            </a:pPr>
            <a:endParaRPr lang="en-US" sz="2400" dirty="0"/>
          </a:p>
          <a:p>
            <a:pPr marL="0" indent="0" algn="ctr">
              <a:buNone/>
            </a:pPr>
            <a:r>
              <a:rPr lang="en-US" sz="2400" i="1" dirty="0"/>
              <a:t>SWAN</a:t>
            </a:r>
            <a:r>
              <a:rPr lang="en-US" sz="2400" dirty="0"/>
              <a:t>: LP-approach with binary search</a:t>
            </a:r>
          </a:p>
          <a:p>
            <a:pPr marL="457200" lvl="1" indent="0" algn="ctr">
              <a:buNone/>
            </a:pPr>
            <a:r>
              <a:rPr lang="en-US" sz="2400" dirty="0"/>
              <a:t>1 update? 2 updates? 4 updates? …</a:t>
            </a:r>
          </a:p>
          <a:p>
            <a:pPr lvl="1"/>
            <a:endParaRPr lang="en-US" sz="2400" dirty="0"/>
          </a:p>
          <a:p>
            <a:pPr lvl="1"/>
            <a:endParaRPr lang="en-US" sz="2400" dirty="0"/>
          </a:p>
          <a:p>
            <a:pPr marL="0" indent="0">
              <a:buNone/>
            </a:pPr>
            <a:endParaRPr lang="en-US" sz="2800" dirty="0"/>
          </a:p>
        </p:txBody>
      </p:sp>
      <p:sp>
        <p:nvSpPr>
          <p:cNvPr id="4" name="Oval 19"/>
          <p:cNvSpPr/>
          <p:nvPr/>
        </p:nvSpPr>
        <p:spPr>
          <a:xfrm>
            <a:off x="3131840" y="5085184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5" name="Oval 19"/>
          <p:cNvSpPr/>
          <p:nvPr/>
        </p:nvSpPr>
        <p:spPr>
          <a:xfrm>
            <a:off x="5364088" y="5085184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6" name="Oval 19"/>
          <p:cNvSpPr/>
          <p:nvPr/>
        </p:nvSpPr>
        <p:spPr>
          <a:xfrm>
            <a:off x="3131840" y="3861048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7" name="Oval 19"/>
          <p:cNvSpPr/>
          <p:nvPr/>
        </p:nvSpPr>
        <p:spPr>
          <a:xfrm>
            <a:off x="5364088" y="3861048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cxnSp>
        <p:nvCxnSpPr>
          <p:cNvPr id="8" name="Gerade Verbindung mit Pfeil 7"/>
          <p:cNvCxnSpPr>
            <a:stCxn id="9" idx="6"/>
            <a:endCxn id="4" idx="2"/>
          </p:cNvCxnSpPr>
          <p:nvPr/>
        </p:nvCxnSpPr>
        <p:spPr>
          <a:xfrm>
            <a:off x="1480336" y="5338249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Oval 19"/>
          <p:cNvSpPr/>
          <p:nvPr/>
        </p:nvSpPr>
        <p:spPr>
          <a:xfrm>
            <a:off x="899592" y="5085184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B05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cxnSp>
        <p:nvCxnSpPr>
          <p:cNvPr id="10" name="Gerade Verbindung mit Pfeil 9"/>
          <p:cNvCxnSpPr>
            <a:stCxn id="18" idx="6"/>
            <a:endCxn id="6" idx="2"/>
          </p:cNvCxnSpPr>
          <p:nvPr/>
        </p:nvCxnSpPr>
        <p:spPr>
          <a:xfrm>
            <a:off x="1480336" y="4114113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Gerade Verbindung mit Pfeil 10"/>
          <p:cNvCxnSpPr>
            <a:stCxn id="4" idx="6"/>
            <a:endCxn id="5" idx="2"/>
          </p:cNvCxnSpPr>
          <p:nvPr/>
        </p:nvCxnSpPr>
        <p:spPr>
          <a:xfrm>
            <a:off x="3712584" y="5338249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Gerade Verbindung mit Pfeil 11"/>
          <p:cNvCxnSpPr>
            <a:stCxn id="6" idx="6"/>
            <a:endCxn id="7" idx="2"/>
          </p:cNvCxnSpPr>
          <p:nvPr/>
        </p:nvCxnSpPr>
        <p:spPr>
          <a:xfrm>
            <a:off x="3712584" y="4114113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Gerade Verbindung mit Pfeil 12"/>
          <p:cNvCxnSpPr>
            <a:stCxn id="7" idx="6"/>
            <a:endCxn id="19" idx="2"/>
          </p:cNvCxnSpPr>
          <p:nvPr/>
        </p:nvCxnSpPr>
        <p:spPr>
          <a:xfrm>
            <a:off x="5944832" y="4114113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Gerade Verbindung mit Pfeil 13"/>
          <p:cNvCxnSpPr>
            <a:stCxn id="5" idx="6"/>
            <a:endCxn id="17" idx="2"/>
          </p:cNvCxnSpPr>
          <p:nvPr/>
        </p:nvCxnSpPr>
        <p:spPr>
          <a:xfrm>
            <a:off x="5944832" y="5338249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Gerade Verbindung mit Pfeil 14"/>
          <p:cNvCxnSpPr>
            <a:stCxn id="18" idx="5"/>
            <a:endCxn id="4" idx="1"/>
          </p:cNvCxnSpPr>
          <p:nvPr/>
        </p:nvCxnSpPr>
        <p:spPr>
          <a:xfrm>
            <a:off x="1395288" y="4293057"/>
            <a:ext cx="1821600" cy="866248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Gerade Verbindung mit Pfeil 15"/>
          <p:cNvCxnSpPr>
            <a:stCxn id="5" idx="7"/>
            <a:endCxn id="19" idx="3"/>
          </p:cNvCxnSpPr>
          <p:nvPr/>
        </p:nvCxnSpPr>
        <p:spPr>
          <a:xfrm flipV="1">
            <a:off x="5859784" y="4293057"/>
            <a:ext cx="1821600" cy="866248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" name="Oval 19"/>
          <p:cNvSpPr/>
          <p:nvPr/>
        </p:nvSpPr>
        <p:spPr>
          <a:xfrm>
            <a:off x="7596336" y="5085184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B05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8" name="Oval 19"/>
          <p:cNvSpPr/>
          <p:nvPr/>
        </p:nvSpPr>
        <p:spPr>
          <a:xfrm>
            <a:off x="899592" y="3861048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70C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9" name="Oval 19"/>
          <p:cNvSpPr/>
          <p:nvPr/>
        </p:nvSpPr>
        <p:spPr>
          <a:xfrm>
            <a:off x="7596336" y="3861048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70C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cxnSp>
        <p:nvCxnSpPr>
          <p:cNvPr id="24" name="Gerade Verbindung mit Pfeil 23"/>
          <p:cNvCxnSpPr>
            <a:stCxn id="9" idx="7"/>
            <a:endCxn id="6" idx="3"/>
          </p:cNvCxnSpPr>
          <p:nvPr/>
        </p:nvCxnSpPr>
        <p:spPr>
          <a:xfrm flipV="1">
            <a:off x="1395288" y="4293057"/>
            <a:ext cx="1821600" cy="866248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Gerade Verbindung mit Pfeil 26"/>
          <p:cNvCxnSpPr>
            <a:stCxn id="7" idx="5"/>
            <a:endCxn id="17" idx="1"/>
          </p:cNvCxnSpPr>
          <p:nvPr/>
        </p:nvCxnSpPr>
        <p:spPr>
          <a:xfrm>
            <a:off x="5859784" y="4293057"/>
            <a:ext cx="1821600" cy="866248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Freihandform 30"/>
          <p:cNvSpPr/>
          <p:nvPr/>
        </p:nvSpPr>
        <p:spPr>
          <a:xfrm>
            <a:off x="1463250" y="4277291"/>
            <a:ext cx="6122774" cy="912546"/>
          </a:xfrm>
          <a:custGeom>
            <a:avLst/>
            <a:gdLst>
              <a:gd name="connsiteX0" fmla="*/ 0 w 4411362"/>
              <a:gd name="connsiteY0" fmla="*/ 24713 h 309005"/>
              <a:gd name="connsiteX1" fmla="*/ 2187146 w 4411362"/>
              <a:gd name="connsiteY1" fmla="*/ 308919 h 309005"/>
              <a:gd name="connsiteX2" fmla="*/ 4411362 w 4411362"/>
              <a:gd name="connsiteY2" fmla="*/ 0 h 309005"/>
              <a:gd name="connsiteX0" fmla="*/ 0 w 3639065"/>
              <a:gd name="connsiteY0" fmla="*/ 1587843 h 1600209"/>
              <a:gd name="connsiteX1" fmla="*/ 1414849 w 3639065"/>
              <a:gd name="connsiteY1" fmla="*/ 308919 h 1600209"/>
              <a:gd name="connsiteX2" fmla="*/ 3639065 w 3639065"/>
              <a:gd name="connsiteY2" fmla="*/ 0 h 1600209"/>
              <a:gd name="connsiteX0" fmla="*/ 0 w 3639065"/>
              <a:gd name="connsiteY0" fmla="*/ 1587843 h 2539376"/>
              <a:gd name="connsiteX1" fmla="*/ 3002692 w 3639065"/>
              <a:gd name="connsiteY1" fmla="*/ 2496065 h 2539376"/>
              <a:gd name="connsiteX2" fmla="*/ 3639065 w 3639065"/>
              <a:gd name="connsiteY2" fmla="*/ 0 h 2539376"/>
              <a:gd name="connsiteX0" fmla="*/ 0 w 6079525"/>
              <a:gd name="connsiteY0" fmla="*/ 6178 h 914401"/>
              <a:gd name="connsiteX1" fmla="*/ 3002692 w 6079525"/>
              <a:gd name="connsiteY1" fmla="*/ 914400 h 914401"/>
              <a:gd name="connsiteX2" fmla="*/ 6079525 w 6079525"/>
              <a:gd name="connsiteY2" fmla="*/ 0 h 914401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85340"/>
              <a:gd name="connsiteX1" fmla="*/ 2230394 w 6104238"/>
              <a:gd name="connsiteY1" fmla="*/ 809365 h 985340"/>
              <a:gd name="connsiteX2" fmla="*/ 3002692 w 6104238"/>
              <a:gd name="connsiteY2" fmla="*/ 920578 h 985340"/>
              <a:gd name="connsiteX3" fmla="*/ 6104238 w 6104238"/>
              <a:gd name="connsiteY3" fmla="*/ 0 h 985340"/>
              <a:gd name="connsiteX0" fmla="*/ 0 w 6104238"/>
              <a:gd name="connsiteY0" fmla="*/ 12356 h 1038378"/>
              <a:gd name="connsiteX1" fmla="*/ 2020329 w 6104238"/>
              <a:gd name="connsiteY1" fmla="*/ 926755 h 1038378"/>
              <a:gd name="connsiteX2" fmla="*/ 3002692 w 6104238"/>
              <a:gd name="connsiteY2" fmla="*/ 920578 h 1038378"/>
              <a:gd name="connsiteX3" fmla="*/ 6104238 w 6104238"/>
              <a:gd name="connsiteY3" fmla="*/ 0 h 1038378"/>
              <a:gd name="connsiteX0" fmla="*/ 0 w 6104238"/>
              <a:gd name="connsiteY0" fmla="*/ 12356 h 1027046"/>
              <a:gd name="connsiteX1" fmla="*/ 2020329 w 6104238"/>
              <a:gd name="connsiteY1" fmla="*/ 926755 h 1027046"/>
              <a:gd name="connsiteX2" fmla="*/ 4151871 w 6104238"/>
              <a:gd name="connsiteY2" fmla="*/ 895865 h 1027046"/>
              <a:gd name="connsiteX3" fmla="*/ 6104238 w 6104238"/>
              <a:gd name="connsiteY3" fmla="*/ 0 h 1027046"/>
              <a:gd name="connsiteX0" fmla="*/ 0 w 6104238"/>
              <a:gd name="connsiteY0" fmla="*/ 12356 h 1008620"/>
              <a:gd name="connsiteX1" fmla="*/ 2026508 w 6104238"/>
              <a:gd name="connsiteY1" fmla="*/ 895863 h 1008620"/>
              <a:gd name="connsiteX2" fmla="*/ 4151871 w 6104238"/>
              <a:gd name="connsiteY2" fmla="*/ 895865 h 1008620"/>
              <a:gd name="connsiteX3" fmla="*/ 6104238 w 6104238"/>
              <a:gd name="connsiteY3" fmla="*/ 0 h 1008620"/>
              <a:gd name="connsiteX0" fmla="*/ 0 w 6147487"/>
              <a:gd name="connsiteY0" fmla="*/ 0 h 1014799"/>
              <a:gd name="connsiteX1" fmla="*/ 2069757 w 6147487"/>
              <a:gd name="connsiteY1" fmla="*/ 902042 h 1014799"/>
              <a:gd name="connsiteX2" fmla="*/ 4195120 w 6147487"/>
              <a:gd name="connsiteY2" fmla="*/ 902044 h 1014799"/>
              <a:gd name="connsiteX3" fmla="*/ 6147487 w 6147487"/>
              <a:gd name="connsiteY3" fmla="*/ 6179 h 1014799"/>
              <a:gd name="connsiteX0" fmla="*/ 0 w 6196914"/>
              <a:gd name="connsiteY0" fmla="*/ 18534 h 1034877"/>
              <a:gd name="connsiteX1" fmla="*/ 2069757 w 6196914"/>
              <a:gd name="connsiteY1" fmla="*/ 920576 h 1034877"/>
              <a:gd name="connsiteX2" fmla="*/ 4195120 w 6196914"/>
              <a:gd name="connsiteY2" fmla="*/ 920578 h 1034877"/>
              <a:gd name="connsiteX3" fmla="*/ 6196914 w 6196914"/>
              <a:gd name="connsiteY3" fmla="*/ 0 h 1034877"/>
              <a:gd name="connsiteX0" fmla="*/ 0 w 6196914"/>
              <a:gd name="connsiteY0" fmla="*/ 18534 h 920587"/>
              <a:gd name="connsiteX1" fmla="*/ 4195120 w 6196914"/>
              <a:gd name="connsiteY1" fmla="*/ 920578 h 920587"/>
              <a:gd name="connsiteX2" fmla="*/ 6196914 w 6196914"/>
              <a:gd name="connsiteY2" fmla="*/ 0 h 920587"/>
              <a:gd name="connsiteX0" fmla="*/ 0 w 6196914"/>
              <a:gd name="connsiteY0" fmla="*/ 18534 h 18534"/>
              <a:gd name="connsiteX1" fmla="*/ 6196914 w 6196914"/>
              <a:gd name="connsiteY1" fmla="*/ 0 h 18534"/>
              <a:gd name="connsiteX0" fmla="*/ 0 w 6196914"/>
              <a:gd name="connsiteY0" fmla="*/ 18534 h 18534"/>
              <a:gd name="connsiteX1" fmla="*/ 3028431 w 6196914"/>
              <a:gd name="connsiteY1" fmla="*/ 10501 h 18534"/>
              <a:gd name="connsiteX2" fmla="*/ 6196914 w 6196914"/>
              <a:gd name="connsiteY2" fmla="*/ 0 h 18534"/>
              <a:gd name="connsiteX0" fmla="*/ 0 w 6196914"/>
              <a:gd name="connsiteY0" fmla="*/ 20390 h 20390"/>
              <a:gd name="connsiteX1" fmla="*/ 3028431 w 6196914"/>
              <a:gd name="connsiteY1" fmla="*/ 12357 h 20390"/>
              <a:gd name="connsiteX2" fmla="*/ 4257928 w 6196914"/>
              <a:gd name="connsiteY2" fmla="*/ 0 h 20390"/>
              <a:gd name="connsiteX3" fmla="*/ 6196914 w 6196914"/>
              <a:gd name="connsiteY3" fmla="*/ 1856 h 20390"/>
              <a:gd name="connsiteX0" fmla="*/ 0 w 6196914"/>
              <a:gd name="connsiteY0" fmla="*/ 20390 h 20390"/>
              <a:gd name="connsiteX1" fmla="*/ 2052247 w 6196914"/>
              <a:gd name="connsiteY1" fmla="*/ 12357 h 20390"/>
              <a:gd name="connsiteX2" fmla="*/ 3028431 w 6196914"/>
              <a:gd name="connsiteY2" fmla="*/ 12357 h 20390"/>
              <a:gd name="connsiteX3" fmla="*/ 4257928 w 6196914"/>
              <a:gd name="connsiteY3" fmla="*/ 0 h 20390"/>
              <a:gd name="connsiteX4" fmla="*/ 6196914 w 6196914"/>
              <a:gd name="connsiteY4" fmla="*/ 1856 h 20390"/>
              <a:gd name="connsiteX0" fmla="*/ 0 w 6128952"/>
              <a:gd name="connsiteY0" fmla="*/ 0 h 912546"/>
              <a:gd name="connsiteX1" fmla="*/ 1984285 w 6128952"/>
              <a:gd name="connsiteY1" fmla="*/ 912546 h 912546"/>
              <a:gd name="connsiteX2" fmla="*/ 2960469 w 6128952"/>
              <a:gd name="connsiteY2" fmla="*/ 912546 h 912546"/>
              <a:gd name="connsiteX3" fmla="*/ 4189966 w 6128952"/>
              <a:gd name="connsiteY3" fmla="*/ 900189 h 912546"/>
              <a:gd name="connsiteX4" fmla="*/ 6128952 w 6128952"/>
              <a:gd name="connsiteY4" fmla="*/ 902045 h 912546"/>
              <a:gd name="connsiteX0" fmla="*/ 0 w 6122774"/>
              <a:gd name="connsiteY0" fmla="*/ 0 h 912546"/>
              <a:gd name="connsiteX1" fmla="*/ 1984285 w 6122774"/>
              <a:gd name="connsiteY1" fmla="*/ 912546 h 912546"/>
              <a:gd name="connsiteX2" fmla="*/ 2960469 w 6122774"/>
              <a:gd name="connsiteY2" fmla="*/ 912546 h 912546"/>
              <a:gd name="connsiteX3" fmla="*/ 4189966 w 6122774"/>
              <a:gd name="connsiteY3" fmla="*/ 900189 h 912546"/>
              <a:gd name="connsiteX4" fmla="*/ 6122774 w 6122774"/>
              <a:gd name="connsiteY4" fmla="*/ 2 h 9125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122774" h="912546">
                <a:moveTo>
                  <a:pt x="0" y="0"/>
                </a:moveTo>
                <a:lnTo>
                  <a:pt x="1984285" y="912546"/>
                </a:lnTo>
                <a:lnTo>
                  <a:pt x="2960469" y="912546"/>
                </a:lnTo>
                <a:lnTo>
                  <a:pt x="4189966" y="900189"/>
                </a:lnTo>
                <a:lnTo>
                  <a:pt x="6122774" y="2"/>
                </a:lnTo>
              </a:path>
            </a:pathLst>
          </a:custGeom>
          <a:noFill/>
          <a:ln w="57150">
            <a:solidFill>
              <a:srgbClr val="0070C0"/>
            </a:solidFill>
            <a:prstDash val="solid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2" name="Freihandform 31"/>
          <p:cNvSpPr/>
          <p:nvPr/>
        </p:nvSpPr>
        <p:spPr>
          <a:xfrm>
            <a:off x="1376465" y="4219831"/>
            <a:ext cx="6332838" cy="901343"/>
          </a:xfrm>
          <a:custGeom>
            <a:avLst/>
            <a:gdLst>
              <a:gd name="connsiteX0" fmla="*/ 0 w 4411362"/>
              <a:gd name="connsiteY0" fmla="*/ 24713 h 309005"/>
              <a:gd name="connsiteX1" fmla="*/ 2187146 w 4411362"/>
              <a:gd name="connsiteY1" fmla="*/ 308919 h 309005"/>
              <a:gd name="connsiteX2" fmla="*/ 4411362 w 4411362"/>
              <a:gd name="connsiteY2" fmla="*/ 0 h 309005"/>
              <a:gd name="connsiteX0" fmla="*/ 0 w 3639065"/>
              <a:gd name="connsiteY0" fmla="*/ 1587843 h 1600209"/>
              <a:gd name="connsiteX1" fmla="*/ 1414849 w 3639065"/>
              <a:gd name="connsiteY1" fmla="*/ 308919 h 1600209"/>
              <a:gd name="connsiteX2" fmla="*/ 3639065 w 3639065"/>
              <a:gd name="connsiteY2" fmla="*/ 0 h 1600209"/>
              <a:gd name="connsiteX0" fmla="*/ 0 w 3639065"/>
              <a:gd name="connsiteY0" fmla="*/ 1587843 h 2539376"/>
              <a:gd name="connsiteX1" fmla="*/ 3002692 w 3639065"/>
              <a:gd name="connsiteY1" fmla="*/ 2496065 h 2539376"/>
              <a:gd name="connsiteX2" fmla="*/ 3639065 w 3639065"/>
              <a:gd name="connsiteY2" fmla="*/ 0 h 2539376"/>
              <a:gd name="connsiteX0" fmla="*/ 0 w 6079525"/>
              <a:gd name="connsiteY0" fmla="*/ 6178 h 914401"/>
              <a:gd name="connsiteX1" fmla="*/ 3002692 w 6079525"/>
              <a:gd name="connsiteY1" fmla="*/ 914400 h 914401"/>
              <a:gd name="connsiteX2" fmla="*/ 6079525 w 6079525"/>
              <a:gd name="connsiteY2" fmla="*/ 0 h 914401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85340"/>
              <a:gd name="connsiteX1" fmla="*/ 2230394 w 6104238"/>
              <a:gd name="connsiteY1" fmla="*/ 809365 h 985340"/>
              <a:gd name="connsiteX2" fmla="*/ 3002692 w 6104238"/>
              <a:gd name="connsiteY2" fmla="*/ 920578 h 985340"/>
              <a:gd name="connsiteX3" fmla="*/ 6104238 w 6104238"/>
              <a:gd name="connsiteY3" fmla="*/ 0 h 985340"/>
              <a:gd name="connsiteX0" fmla="*/ 0 w 6104238"/>
              <a:gd name="connsiteY0" fmla="*/ 12356 h 1038378"/>
              <a:gd name="connsiteX1" fmla="*/ 2020329 w 6104238"/>
              <a:gd name="connsiteY1" fmla="*/ 926755 h 1038378"/>
              <a:gd name="connsiteX2" fmla="*/ 3002692 w 6104238"/>
              <a:gd name="connsiteY2" fmla="*/ 920578 h 1038378"/>
              <a:gd name="connsiteX3" fmla="*/ 6104238 w 6104238"/>
              <a:gd name="connsiteY3" fmla="*/ 0 h 1038378"/>
              <a:gd name="connsiteX0" fmla="*/ 0 w 6104238"/>
              <a:gd name="connsiteY0" fmla="*/ 12356 h 1027046"/>
              <a:gd name="connsiteX1" fmla="*/ 2020329 w 6104238"/>
              <a:gd name="connsiteY1" fmla="*/ 926755 h 1027046"/>
              <a:gd name="connsiteX2" fmla="*/ 4151871 w 6104238"/>
              <a:gd name="connsiteY2" fmla="*/ 895865 h 1027046"/>
              <a:gd name="connsiteX3" fmla="*/ 6104238 w 6104238"/>
              <a:gd name="connsiteY3" fmla="*/ 0 h 1027046"/>
              <a:gd name="connsiteX0" fmla="*/ 0 w 6104238"/>
              <a:gd name="connsiteY0" fmla="*/ 12356 h 1008620"/>
              <a:gd name="connsiteX1" fmla="*/ 2026508 w 6104238"/>
              <a:gd name="connsiteY1" fmla="*/ 895863 h 1008620"/>
              <a:gd name="connsiteX2" fmla="*/ 4151871 w 6104238"/>
              <a:gd name="connsiteY2" fmla="*/ 895865 h 1008620"/>
              <a:gd name="connsiteX3" fmla="*/ 6104238 w 6104238"/>
              <a:gd name="connsiteY3" fmla="*/ 0 h 1008620"/>
              <a:gd name="connsiteX0" fmla="*/ 0 w 6147487"/>
              <a:gd name="connsiteY0" fmla="*/ 0 h 1014799"/>
              <a:gd name="connsiteX1" fmla="*/ 2069757 w 6147487"/>
              <a:gd name="connsiteY1" fmla="*/ 902042 h 1014799"/>
              <a:gd name="connsiteX2" fmla="*/ 4195120 w 6147487"/>
              <a:gd name="connsiteY2" fmla="*/ 902044 h 1014799"/>
              <a:gd name="connsiteX3" fmla="*/ 6147487 w 6147487"/>
              <a:gd name="connsiteY3" fmla="*/ 6179 h 1014799"/>
              <a:gd name="connsiteX0" fmla="*/ 0 w 6196914"/>
              <a:gd name="connsiteY0" fmla="*/ 18534 h 1034877"/>
              <a:gd name="connsiteX1" fmla="*/ 2069757 w 6196914"/>
              <a:gd name="connsiteY1" fmla="*/ 920576 h 1034877"/>
              <a:gd name="connsiteX2" fmla="*/ 4195120 w 6196914"/>
              <a:gd name="connsiteY2" fmla="*/ 920578 h 1034877"/>
              <a:gd name="connsiteX3" fmla="*/ 6196914 w 6196914"/>
              <a:gd name="connsiteY3" fmla="*/ 0 h 1034877"/>
              <a:gd name="connsiteX0" fmla="*/ 0 w 6196914"/>
              <a:gd name="connsiteY0" fmla="*/ 18534 h 920587"/>
              <a:gd name="connsiteX1" fmla="*/ 4195120 w 6196914"/>
              <a:gd name="connsiteY1" fmla="*/ 920578 h 920587"/>
              <a:gd name="connsiteX2" fmla="*/ 6196914 w 6196914"/>
              <a:gd name="connsiteY2" fmla="*/ 0 h 920587"/>
              <a:gd name="connsiteX0" fmla="*/ 0 w 6196914"/>
              <a:gd name="connsiteY0" fmla="*/ 18534 h 18534"/>
              <a:gd name="connsiteX1" fmla="*/ 6196914 w 6196914"/>
              <a:gd name="connsiteY1" fmla="*/ 0 h 18534"/>
              <a:gd name="connsiteX0" fmla="*/ 0 w 6196914"/>
              <a:gd name="connsiteY0" fmla="*/ 18534 h 18534"/>
              <a:gd name="connsiteX1" fmla="*/ 3115216 w 6196914"/>
              <a:gd name="connsiteY1" fmla="*/ 13057 h 18534"/>
              <a:gd name="connsiteX2" fmla="*/ 6196914 w 6196914"/>
              <a:gd name="connsiteY2" fmla="*/ 0 h 18534"/>
              <a:gd name="connsiteX0" fmla="*/ 0 w 6196914"/>
              <a:gd name="connsiteY0" fmla="*/ 24013 h 24013"/>
              <a:gd name="connsiteX1" fmla="*/ 3115216 w 6196914"/>
              <a:gd name="connsiteY1" fmla="*/ 18536 h 24013"/>
              <a:gd name="connsiteX2" fmla="*/ 4412675 w 6196914"/>
              <a:gd name="connsiteY2" fmla="*/ 0 h 24013"/>
              <a:gd name="connsiteX3" fmla="*/ 6196914 w 6196914"/>
              <a:gd name="connsiteY3" fmla="*/ 5479 h 24013"/>
              <a:gd name="connsiteX0" fmla="*/ 0 w 6252519"/>
              <a:gd name="connsiteY0" fmla="*/ 24013 h 851917"/>
              <a:gd name="connsiteX1" fmla="*/ 3115216 w 6252519"/>
              <a:gd name="connsiteY1" fmla="*/ 18536 h 851917"/>
              <a:gd name="connsiteX2" fmla="*/ 4412675 w 6252519"/>
              <a:gd name="connsiteY2" fmla="*/ 0 h 851917"/>
              <a:gd name="connsiteX3" fmla="*/ 6252519 w 6252519"/>
              <a:gd name="connsiteY3" fmla="*/ 851917 h 851917"/>
              <a:gd name="connsiteX0" fmla="*/ 0 w 6252519"/>
              <a:gd name="connsiteY0" fmla="*/ 24013 h 851917"/>
              <a:gd name="connsiteX1" fmla="*/ 1669475 w 6252519"/>
              <a:gd name="connsiteY1" fmla="*/ 24715 h 851917"/>
              <a:gd name="connsiteX2" fmla="*/ 3115216 w 6252519"/>
              <a:gd name="connsiteY2" fmla="*/ 18536 h 851917"/>
              <a:gd name="connsiteX3" fmla="*/ 4412675 w 6252519"/>
              <a:gd name="connsiteY3" fmla="*/ 0 h 851917"/>
              <a:gd name="connsiteX4" fmla="*/ 6252519 w 6252519"/>
              <a:gd name="connsiteY4" fmla="*/ 851917 h 851917"/>
              <a:gd name="connsiteX0" fmla="*/ 0 w 6332838"/>
              <a:gd name="connsiteY0" fmla="*/ 901343 h 901343"/>
              <a:gd name="connsiteX1" fmla="*/ 1749794 w 6332838"/>
              <a:gd name="connsiteY1" fmla="*/ 24715 h 901343"/>
              <a:gd name="connsiteX2" fmla="*/ 3195535 w 6332838"/>
              <a:gd name="connsiteY2" fmla="*/ 18536 h 901343"/>
              <a:gd name="connsiteX3" fmla="*/ 4492994 w 6332838"/>
              <a:gd name="connsiteY3" fmla="*/ 0 h 901343"/>
              <a:gd name="connsiteX4" fmla="*/ 6332838 w 6332838"/>
              <a:gd name="connsiteY4" fmla="*/ 851917 h 9013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332838" h="901343">
                <a:moveTo>
                  <a:pt x="0" y="901343"/>
                </a:moveTo>
                <a:lnTo>
                  <a:pt x="1749794" y="24715"/>
                </a:lnTo>
                <a:lnTo>
                  <a:pt x="3195535" y="18536"/>
                </a:lnTo>
                <a:lnTo>
                  <a:pt x="4492994" y="0"/>
                </a:lnTo>
                <a:lnTo>
                  <a:pt x="6332838" y="851917"/>
                </a:lnTo>
              </a:path>
            </a:pathLst>
          </a:custGeom>
          <a:noFill/>
          <a:ln w="57150">
            <a:solidFill>
              <a:srgbClr val="00B050"/>
            </a:solidFill>
            <a:prstDash val="solid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7" name="Freihandform 36"/>
          <p:cNvSpPr/>
          <p:nvPr/>
        </p:nvSpPr>
        <p:spPr>
          <a:xfrm>
            <a:off x="1423828" y="3981427"/>
            <a:ext cx="6196914" cy="18534"/>
          </a:xfrm>
          <a:custGeom>
            <a:avLst/>
            <a:gdLst>
              <a:gd name="connsiteX0" fmla="*/ 0 w 4411362"/>
              <a:gd name="connsiteY0" fmla="*/ 24713 h 309005"/>
              <a:gd name="connsiteX1" fmla="*/ 2187146 w 4411362"/>
              <a:gd name="connsiteY1" fmla="*/ 308919 h 309005"/>
              <a:gd name="connsiteX2" fmla="*/ 4411362 w 4411362"/>
              <a:gd name="connsiteY2" fmla="*/ 0 h 309005"/>
              <a:gd name="connsiteX0" fmla="*/ 0 w 3639065"/>
              <a:gd name="connsiteY0" fmla="*/ 1587843 h 1600209"/>
              <a:gd name="connsiteX1" fmla="*/ 1414849 w 3639065"/>
              <a:gd name="connsiteY1" fmla="*/ 308919 h 1600209"/>
              <a:gd name="connsiteX2" fmla="*/ 3639065 w 3639065"/>
              <a:gd name="connsiteY2" fmla="*/ 0 h 1600209"/>
              <a:gd name="connsiteX0" fmla="*/ 0 w 3639065"/>
              <a:gd name="connsiteY0" fmla="*/ 1587843 h 2539376"/>
              <a:gd name="connsiteX1" fmla="*/ 3002692 w 3639065"/>
              <a:gd name="connsiteY1" fmla="*/ 2496065 h 2539376"/>
              <a:gd name="connsiteX2" fmla="*/ 3639065 w 3639065"/>
              <a:gd name="connsiteY2" fmla="*/ 0 h 2539376"/>
              <a:gd name="connsiteX0" fmla="*/ 0 w 6079525"/>
              <a:gd name="connsiteY0" fmla="*/ 6178 h 914401"/>
              <a:gd name="connsiteX1" fmla="*/ 3002692 w 6079525"/>
              <a:gd name="connsiteY1" fmla="*/ 914400 h 914401"/>
              <a:gd name="connsiteX2" fmla="*/ 6079525 w 6079525"/>
              <a:gd name="connsiteY2" fmla="*/ 0 h 914401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85340"/>
              <a:gd name="connsiteX1" fmla="*/ 2230394 w 6104238"/>
              <a:gd name="connsiteY1" fmla="*/ 809365 h 985340"/>
              <a:gd name="connsiteX2" fmla="*/ 3002692 w 6104238"/>
              <a:gd name="connsiteY2" fmla="*/ 920578 h 985340"/>
              <a:gd name="connsiteX3" fmla="*/ 6104238 w 6104238"/>
              <a:gd name="connsiteY3" fmla="*/ 0 h 985340"/>
              <a:gd name="connsiteX0" fmla="*/ 0 w 6104238"/>
              <a:gd name="connsiteY0" fmla="*/ 12356 h 1038378"/>
              <a:gd name="connsiteX1" fmla="*/ 2020329 w 6104238"/>
              <a:gd name="connsiteY1" fmla="*/ 926755 h 1038378"/>
              <a:gd name="connsiteX2" fmla="*/ 3002692 w 6104238"/>
              <a:gd name="connsiteY2" fmla="*/ 920578 h 1038378"/>
              <a:gd name="connsiteX3" fmla="*/ 6104238 w 6104238"/>
              <a:gd name="connsiteY3" fmla="*/ 0 h 1038378"/>
              <a:gd name="connsiteX0" fmla="*/ 0 w 6104238"/>
              <a:gd name="connsiteY0" fmla="*/ 12356 h 1027046"/>
              <a:gd name="connsiteX1" fmla="*/ 2020329 w 6104238"/>
              <a:gd name="connsiteY1" fmla="*/ 926755 h 1027046"/>
              <a:gd name="connsiteX2" fmla="*/ 4151871 w 6104238"/>
              <a:gd name="connsiteY2" fmla="*/ 895865 h 1027046"/>
              <a:gd name="connsiteX3" fmla="*/ 6104238 w 6104238"/>
              <a:gd name="connsiteY3" fmla="*/ 0 h 1027046"/>
              <a:gd name="connsiteX0" fmla="*/ 0 w 6104238"/>
              <a:gd name="connsiteY0" fmla="*/ 12356 h 1008620"/>
              <a:gd name="connsiteX1" fmla="*/ 2026508 w 6104238"/>
              <a:gd name="connsiteY1" fmla="*/ 895863 h 1008620"/>
              <a:gd name="connsiteX2" fmla="*/ 4151871 w 6104238"/>
              <a:gd name="connsiteY2" fmla="*/ 895865 h 1008620"/>
              <a:gd name="connsiteX3" fmla="*/ 6104238 w 6104238"/>
              <a:gd name="connsiteY3" fmla="*/ 0 h 1008620"/>
              <a:gd name="connsiteX0" fmla="*/ 0 w 6147487"/>
              <a:gd name="connsiteY0" fmla="*/ 0 h 1014799"/>
              <a:gd name="connsiteX1" fmla="*/ 2069757 w 6147487"/>
              <a:gd name="connsiteY1" fmla="*/ 902042 h 1014799"/>
              <a:gd name="connsiteX2" fmla="*/ 4195120 w 6147487"/>
              <a:gd name="connsiteY2" fmla="*/ 902044 h 1014799"/>
              <a:gd name="connsiteX3" fmla="*/ 6147487 w 6147487"/>
              <a:gd name="connsiteY3" fmla="*/ 6179 h 1014799"/>
              <a:gd name="connsiteX0" fmla="*/ 0 w 6196914"/>
              <a:gd name="connsiteY0" fmla="*/ 18534 h 1034877"/>
              <a:gd name="connsiteX1" fmla="*/ 2069757 w 6196914"/>
              <a:gd name="connsiteY1" fmla="*/ 920576 h 1034877"/>
              <a:gd name="connsiteX2" fmla="*/ 4195120 w 6196914"/>
              <a:gd name="connsiteY2" fmla="*/ 920578 h 1034877"/>
              <a:gd name="connsiteX3" fmla="*/ 6196914 w 6196914"/>
              <a:gd name="connsiteY3" fmla="*/ 0 h 1034877"/>
              <a:gd name="connsiteX0" fmla="*/ 0 w 6196914"/>
              <a:gd name="connsiteY0" fmla="*/ 18534 h 920587"/>
              <a:gd name="connsiteX1" fmla="*/ 4195120 w 6196914"/>
              <a:gd name="connsiteY1" fmla="*/ 920578 h 920587"/>
              <a:gd name="connsiteX2" fmla="*/ 6196914 w 6196914"/>
              <a:gd name="connsiteY2" fmla="*/ 0 h 920587"/>
              <a:gd name="connsiteX0" fmla="*/ 0 w 6196914"/>
              <a:gd name="connsiteY0" fmla="*/ 18534 h 18534"/>
              <a:gd name="connsiteX1" fmla="*/ 6196914 w 6196914"/>
              <a:gd name="connsiteY1" fmla="*/ 0 h 18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196914" h="18534">
                <a:moveTo>
                  <a:pt x="0" y="18534"/>
                </a:moveTo>
                <a:lnTo>
                  <a:pt x="6196914" y="0"/>
                </a:lnTo>
              </a:path>
            </a:pathLst>
          </a:custGeom>
          <a:noFill/>
          <a:ln w="57150">
            <a:solidFill>
              <a:srgbClr val="0070C0"/>
            </a:solidFill>
            <a:prstDash val="sysDot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8" name="Freihandform 37"/>
          <p:cNvSpPr/>
          <p:nvPr/>
        </p:nvSpPr>
        <p:spPr>
          <a:xfrm>
            <a:off x="1425943" y="5418141"/>
            <a:ext cx="6196914" cy="18534"/>
          </a:xfrm>
          <a:custGeom>
            <a:avLst/>
            <a:gdLst>
              <a:gd name="connsiteX0" fmla="*/ 0 w 4411362"/>
              <a:gd name="connsiteY0" fmla="*/ 24713 h 309005"/>
              <a:gd name="connsiteX1" fmla="*/ 2187146 w 4411362"/>
              <a:gd name="connsiteY1" fmla="*/ 308919 h 309005"/>
              <a:gd name="connsiteX2" fmla="*/ 4411362 w 4411362"/>
              <a:gd name="connsiteY2" fmla="*/ 0 h 309005"/>
              <a:gd name="connsiteX0" fmla="*/ 0 w 3639065"/>
              <a:gd name="connsiteY0" fmla="*/ 1587843 h 1600209"/>
              <a:gd name="connsiteX1" fmla="*/ 1414849 w 3639065"/>
              <a:gd name="connsiteY1" fmla="*/ 308919 h 1600209"/>
              <a:gd name="connsiteX2" fmla="*/ 3639065 w 3639065"/>
              <a:gd name="connsiteY2" fmla="*/ 0 h 1600209"/>
              <a:gd name="connsiteX0" fmla="*/ 0 w 3639065"/>
              <a:gd name="connsiteY0" fmla="*/ 1587843 h 2539376"/>
              <a:gd name="connsiteX1" fmla="*/ 3002692 w 3639065"/>
              <a:gd name="connsiteY1" fmla="*/ 2496065 h 2539376"/>
              <a:gd name="connsiteX2" fmla="*/ 3639065 w 3639065"/>
              <a:gd name="connsiteY2" fmla="*/ 0 h 2539376"/>
              <a:gd name="connsiteX0" fmla="*/ 0 w 6079525"/>
              <a:gd name="connsiteY0" fmla="*/ 6178 h 914401"/>
              <a:gd name="connsiteX1" fmla="*/ 3002692 w 6079525"/>
              <a:gd name="connsiteY1" fmla="*/ 914400 h 914401"/>
              <a:gd name="connsiteX2" fmla="*/ 6079525 w 6079525"/>
              <a:gd name="connsiteY2" fmla="*/ 0 h 914401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85340"/>
              <a:gd name="connsiteX1" fmla="*/ 2230394 w 6104238"/>
              <a:gd name="connsiteY1" fmla="*/ 809365 h 985340"/>
              <a:gd name="connsiteX2" fmla="*/ 3002692 w 6104238"/>
              <a:gd name="connsiteY2" fmla="*/ 920578 h 985340"/>
              <a:gd name="connsiteX3" fmla="*/ 6104238 w 6104238"/>
              <a:gd name="connsiteY3" fmla="*/ 0 h 985340"/>
              <a:gd name="connsiteX0" fmla="*/ 0 w 6104238"/>
              <a:gd name="connsiteY0" fmla="*/ 12356 h 1038378"/>
              <a:gd name="connsiteX1" fmla="*/ 2020329 w 6104238"/>
              <a:gd name="connsiteY1" fmla="*/ 926755 h 1038378"/>
              <a:gd name="connsiteX2" fmla="*/ 3002692 w 6104238"/>
              <a:gd name="connsiteY2" fmla="*/ 920578 h 1038378"/>
              <a:gd name="connsiteX3" fmla="*/ 6104238 w 6104238"/>
              <a:gd name="connsiteY3" fmla="*/ 0 h 1038378"/>
              <a:gd name="connsiteX0" fmla="*/ 0 w 6104238"/>
              <a:gd name="connsiteY0" fmla="*/ 12356 h 1027046"/>
              <a:gd name="connsiteX1" fmla="*/ 2020329 w 6104238"/>
              <a:gd name="connsiteY1" fmla="*/ 926755 h 1027046"/>
              <a:gd name="connsiteX2" fmla="*/ 4151871 w 6104238"/>
              <a:gd name="connsiteY2" fmla="*/ 895865 h 1027046"/>
              <a:gd name="connsiteX3" fmla="*/ 6104238 w 6104238"/>
              <a:gd name="connsiteY3" fmla="*/ 0 h 1027046"/>
              <a:gd name="connsiteX0" fmla="*/ 0 w 6104238"/>
              <a:gd name="connsiteY0" fmla="*/ 12356 h 1008620"/>
              <a:gd name="connsiteX1" fmla="*/ 2026508 w 6104238"/>
              <a:gd name="connsiteY1" fmla="*/ 895863 h 1008620"/>
              <a:gd name="connsiteX2" fmla="*/ 4151871 w 6104238"/>
              <a:gd name="connsiteY2" fmla="*/ 895865 h 1008620"/>
              <a:gd name="connsiteX3" fmla="*/ 6104238 w 6104238"/>
              <a:gd name="connsiteY3" fmla="*/ 0 h 1008620"/>
              <a:gd name="connsiteX0" fmla="*/ 0 w 6147487"/>
              <a:gd name="connsiteY0" fmla="*/ 0 h 1014799"/>
              <a:gd name="connsiteX1" fmla="*/ 2069757 w 6147487"/>
              <a:gd name="connsiteY1" fmla="*/ 902042 h 1014799"/>
              <a:gd name="connsiteX2" fmla="*/ 4195120 w 6147487"/>
              <a:gd name="connsiteY2" fmla="*/ 902044 h 1014799"/>
              <a:gd name="connsiteX3" fmla="*/ 6147487 w 6147487"/>
              <a:gd name="connsiteY3" fmla="*/ 6179 h 1014799"/>
              <a:gd name="connsiteX0" fmla="*/ 0 w 6196914"/>
              <a:gd name="connsiteY0" fmla="*/ 18534 h 1034877"/>
              <a:gd name="connsiteX1" fmla="*/ 2069757 w 6196914"/>
              <a:gd name="connsiteY1" fmla="*/ 920576 h 1034877"/>
              <a:gd name="connsiteX2" fmla="*/ 4195120 w 6196914"/>
              <a:gd name="connsiteY2" fmla="*/ 920578 h 1034877"/>
              <a:gd name="connsiteX3" fmla="*/ 6196914 w 6196914"/>
              <a:gd name="connsiteY3" fmla="*/ 0 h 1034877"/>
              <a:gd name="connsiteX0" fmla="*/ 0 w 6196914"/>
              <a:gd name="connsiteY0" fmla="*/ 18534 h 920587"/>
              <a:gd name="connsiteX1" fmla="*/ 4195120 w 6196914"/>
              <a:gd name="connsiteY1" fmla="*/ 920578 h 920587"/>
              <a:gd name="connsiteX2" fmla="*/ 6196914 w 6196914"/>
              <a:gd name="connsiteY2" fmla="*/ 0 h 920587"/>
              <a:gd name="connsiteX0" fmla="*/ 0 w 6196914"/>
              <a:gd name="connsiteY0" fmla="*/ 18534 h 18534"/>
              <a:gd name="connsiteX1" fmla="*/ 6196914 w 6196914"/>
              <a:gd name="connsiteY1" fmla="*/ 0 h 18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196914" h="18534">
                <a:moveTo>
                  <a:pt x="0" y="18534"/>
                </a:moveTo>
                <a:lnTo>
                  <a:pt x="6196914" y="0"/>
                </a:lnTo>
              </a:path>
            </a:pathLst>
          </a:custGeom>
          <a:noFill/>
          <a:ln w="57150">
            <a:solidFill>
              <a:srgbClr val="00B050"/>
            </a:solidFill>
            <a:prstDash val="sysDot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5" name="Ovale Legende 34"/>
              <p:cNvSpPr/>
              <p:nvPr/>
            </p:nvSpPr>
            <p:spPr>
              <a:xfrm>
                <a:off x="4139952" y="5636162"/>
                <a:ext cx="936104" cy="392907"/>
              </a:xfrm>
              <a:prstGeom prst="wedgeEllipseCallout">
                <a:avLst>
                  <a:gd name="adj1" fmla="val -41060"/>
                  <a:gd name="adj2" fmla="val 104109"/>
                </a:avLst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b="1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𝜺</m:t>
                      </m:r>
                    </m:oMath>
                  </m:oMathPara>
                </a14:m>
                <a:endParaRPr lang="de-DE" sz="2000" b="1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35" name="Ovale Legende 3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39952" y="5636162"/>
                <a:ext cx="936104" cy="392907"/>
              </a:xfrm>
              <a:prstGeom prst="wedgeEllipseCallout">
                <a:avLst>
                  <a:gd name="adj1" fmla="val -41060"/>
                  <a:gd name="adj2" fmla="val 104109"/>
                </a:avLst>
              </a:prstGeom>
              <a:blipFill>
                <a:blip r:embed="rId3"/>
                <a:stretch>
                  <a:fillRect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65195060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Consistent Migration of Flows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en-US" sz="2400" dirty="0"/>
          </a:p>
          <a:p>
            <a:pPr marL="0" indent="0" algn="ctr">
              <a:buNone/>
            </a:pPr>
            <a:endParaRPr lang="en-US" sz="2400" dirty="0"/>
          </a:p>
          <a:p>
            <a:pPr marL="0" indent="0" algn="ctr">
              <a:buNone/>
            </a:pPr>
            <a:r>
              <a:rPr lang="en-US" sz="2400" i="1" dirty="0"/>
              <a:t>SWAN</a:t>
            </a:r>
            <a:r>
              <a:rPr lang="en-US" sz="2400" dirty="0"/>
              <a:t>: LP-approach with binary search</a:t>
            </a:r>
          </a:p>
          <a:p>
            <a:pPr lvl="1"/>
            <a:endParaRPr lang="en-US" sz="2400" dirty="0"/>
          </a:p>
          <a:p>
            <a:pPr lvl="1"/>
            <a:endParaRPr lang="en-US" sz="2400" dirty="0"/>
          </a:p>
          <a:p>
            <a:pPr marL="0" indent="0">
              <a:buNone/>
            </a:pPr>
            <a:endParaRPr lang="en-US" sz="2800" dirty="0"/>
          </a:p>
        </p:txBody>
      </p:sp>
      <p:sp>
        <p:nvSpPr>
          <p:cNvPr id="4" name="Oval 19"/>
          <p:cNvSpPr/>
          <p:nvPr/>
        </p:nvSpPr>
        <p:spPr>
          <a:xfrm>
            <a:off x="3131840" y="5085184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5" name="Oval 19"/>
          <p:cNvSpPr/>
          <p:nvPr/>
        </p:nvSpPr>
        <p:spPr>
          <a:xfrm>
            <a:off x="5364088" y="5085184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6" name="Oval 19"/>
          <p:cNvSpPr/>
          <p:nvPr/>
        </p:nvSpPr>
        <p:spPr>
          <a:xfrm>
            <a:off x="3131840" y="3861048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7" name="Oval 19"/>
          <p:cNvSpPr/>
          <p:nvPr/>
        </p:nvSpPr>
        <p:spPr>
          <a:xfrm>
            <a:off x="5364088" y="3861048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cxnSp>
        <p:nvCxnSpPr>
          <p:cNvPr id="8" name="Gerade Verbindung mit Pfeil 7"/>
          <p:cNvCxnSpPr>
            <a:stCxn id="9" idx="6"/>
            <a:endCxn id="4" idx="2"/>
          </p:cNvCxnSpPr>
          <p:nvPr/>
        </p:nvCxnSpPr>
        <p:spPr>
          <a:xfrm>
            <a:off x="1480336" y="5338249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Oval 19"/>
          <p:cNvSpPr/>
          <p:nvPr/>
        </p:nvSpPr>
        <p:spPr>
          <a:xfrm>
            <a:off x="899592" y="5085184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B05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cxnSp>
        <p:nvCxnSpPr>
          <p:cNvPr id="10" name="Gerade Verbindung mit Pfeil 9"/>
          <p:cNvCxnSpPr>
            <a:stCxn id="18" idx="6"/>
            <a:endCxn id="6" idx="2"/>
          </p:cNvCxnSpPr>
          <p:nvPr/>
        </p:nvCxnSpPr>
        <p:spPr>
          <a:xfrm>
            <a:off x="1480336" y="4114113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Gerade Verbindung mit Pfeil 10"/>
          <p:cNvCxnSpPr>
            <a:stCxn id="4" idx="6"/>
            <a:endCxn id="5" idx="2"/>
          </p:cNvCxnSpPr>
          <p:nvPr/>
        </p:nvCxnSpPr>
        <p:spPr>
          <a:xfrm>
            <a:off x="3712584" y="5338249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Gerade Verbindung mit Pfeil 11"/>
          <p:cNvCxnSpPr>
            <a:stCxn id="6" idx="6"/>
            <a:endCxn id="7" idx="2"/>
          </p:cNvCxnSpPr>
          <p:nvPr/>
        </p:nvCxnSpPr>
        <p:spPr>
          <a:xfrm>
            <a:off x="3712584" y="4114113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Gerade Verbindung mit Pfeil 12"/>
          <p:cNvCxnSpPr>
            <a:stCxn id="7" idx="6"/>
            <a:endCxn id="19" idx="2"/>
          </p:cNvCxnSpPr>
          <p:nvPr/>
        </p:nvCxnSpPr>
        <p:spPr>
          <a:xfrm>
            <a:off x="5944832" y="4114113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Gerade Verbindung mit Pfeil 13"/>
          <p:cNvCxnSpPr>
            <a:stCxn id="5" idx="6"/>
            <a:endCxn id="17" idx="2"/>
          </p:cNvCxnSpPr>
          <p:nvPr/>
        </p:nvCxnSpPr>
        <p:spPr>
          <a:xfrm>
            <a:off x="5944832" y="5338249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Gerade Verbindung mit Pfeil 14"/>
          <p:cNvCxnSpPr>
            <a:stCxn id="18" idx="5"/>
            <a:endCxn id="4" idx="1"/>
          </p:cNvCxnSpPr>
          <p:nvPr/>
        </p:nvCxnSpPr>
        <p:spPr>
          <a:xfrm>
            <a:off x="1395288" y="4293057"/>
            <a:ext cx="1821600" cy="866248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Gerade Verbindung mit Pfeil 15"/>
          <p:cNvCxnSpPr>
            <a:stCxn id="5" idx="7"/>
            <a:endCxn id="19" idx="3"/>
          </p:cNvCxnSpPr>
          <p:nvPr/>
        </p:nvCxnSpPr>
        <p:spPr>
          <a:xfrm flipV="1">
            <a:off x="5859784" y="4293057"/>
            <a:ext cx="1821600" cy="866248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" name="Oval 19"/>
          <p:cNvSpPr/>
          <p:nvPr/>
        </p:nvSpPr>
        <p:spPr>
          <a:xfrm>
            <a:off x="7596336" y="5085184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B05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8" name="Oval 19"/>
          <p:cNvSpPr/>
          <p:nvPr/>
        </p:nvSpPr>
        <p:spPr>
          <a:xfrm>
            <a:off x="899592" y="3861048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70C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9" name="Oval 19"/>
          <p:cNvSpPr/>
          <p:nvPr/>
        </p:nvSpPr>
        <p:spPr>
          <a:xfrm>
            <a:off x="7596336" y="3861048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70C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cxnSp>
        <p:nvCxnSpPr>
          <p:cNvPr id="24" name="Gerade Verbindung mit Pfeil 23"/>
          <p:cNvCxnSpPr>
            <a:stCxn id="9" idx="7"/>
            <a:endCxn id="6" idx="3"/>
          </p:cNvCxnSpPr>
          <p:nvPr/>
        </p:nvCxnSpPr>
        <p:spPr>
          <a:xfrm flipV="1">
            <a:off x="1395288" y="4293057"/>
            <a:ext cx="1821600" cy="866248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Gerade Verbindung mit Pfeil 26"/>
          <p:cNvCxnSpPr>
            <a:stCxn id="7" idx="5"/>
            <a:endCxn id="17" idx="1"/>
          </p:cNvCxnSpPr>
          <p:nvPr/>
        </p:nvCxnSpPr>
        <p:spPr>
          <a:xfrm>
            <a:off x="5859784" y="4293057"/>
            <a:ext cx="1821600" cy="866248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Freihandform 30"/>
          <p:cNvSpPr/>
          <p:nvPr/>
        </p:nvSpPr>
        <p:spPr>
          <a:xfrm>
            <a:off x="1463250" y="4277291"/>
            <a:ext cx="6122774" cy="912546"/>
          </a:xfrm>
          <a:custGeom>
            <a:avLst/>
            <a:gdLst>
              <a:gd name="connsiteX0" fmla="*/ 0 w 4411362"/>
              <a:gd name="connsiteY0" fmla="*/ 24713 h 309005"/>
              <a:gd name="connsiteX1" fmla="*/ 2187146 w 4411362"/>
              <a:gd name="connsiteY1" fmla="*/ 308919 h 309005"/>
              <a:gd name="connsiteX2" fmla="*/ 4411362 w 4411362"/>
              <a:gd name="connsiteY2" fmla="*/ 0 h 309005"/>
              <a:gd name="connsiteX0" fmla="*/ 0 w 3639065"/>
              <a:gd name="connsiteY0" fmla="*/ 1587843 h 1600209"/>
              <a:gd name="connsiteX1" fmla="*/ 1414849 w 3639065"/>
              <a:gd name="connsiteY1" fmla="*/ 308919 h 1600209"/>
              <a:gd name="connsiteX2" fmla="*/ 3639065 w 3639065"/>
              <a:gd name="connsiteY2" fmla="*/ 0 h 1600209"/>
              <a:gd name="connsiteX0" fmla="*/ 0 w 3639065"/>
              <a:gd name="connsiteY0" fmla="*/ 1587843 h 2539376"/>
              <a:gd name="connsiteX1" fmla="*/ 3002692 w 3639065"/>
              <a:gd name="connsiteY1" fmla="*/ 2496065 h 2539376"/>
              <a:gd name="connsiteX2" fmla="*/ 3639065 w 3639065"/>
              <a:gd name="connsiteY2" fmla="*/ 0 h 2539376"/>
              <a:gd name="connsiteX0" fmla="*/ 0 w 6079525"/>
              <a:gd name="connsiteY0" fmla="*/ 6178 h 914401"/>
              <a:gd name="connsiteX1" fmla="*/ 3002692 w 6079525"/>
              <a:gd name="connsiteY1" fmla="*/ 914400 h 914401"/>
              <a:gd name="connsiteX2" fmla="*/ 6079525 w 6079525"/>
              <a:gd name="connsiteY2" fmla="*/ 0 h 914401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85340"/>
              <a:gd name="connsiteX1" fmla="*/ 2230394 w 6104238"/>
              <a:gd name="connsiteY1" fmla="*/ 809365 h 985340"/>
              <a:gd name="connsiteX2" fmla="*/ 3002692 w 6104238"/>
              <a:gd name="connsiteY2" fmla="*/ 920578 h 985340"/>
              <a:gd name="connsiteX3" fmla="*/ 6104238 w 6104238"/>
              <a:gd name="connsiteY3" fmla="*/ 0 h 985340"/>
              <a:gd name="connsiteX0" fmla="*/ 0 w 6104238"/>
              <a:gd name="connsiteY0" fmla="*/ 12356 h 1038378"/>
              <a:gd name="connsiteX1" fmla="*/ 2020329 w 6104238"/>
              <a:gd name="connsiteY1" fmla="*/ 926755 h 1038378"/>
              <a:gd name="connsiteX2" fmla="*/ 3002692 w 6104238"/>
              <a:gd name="connsiteY2" fmla="*/ 920578 h 1038378"/>
              <a:gd name="connsiteX3" fmla="*/ 6104238 w 6104238"/>
              <a:gd name="connsiteY3" fmla="*/ 0 h 1038378"/>
              <a:gd name="connsiteX0" fmla="*/ 0 w 6104238"/>
              <a:gd name="connsiteY0" fmla="*/ 12356 h 1027046"/>
              <a:gd name="connsiteX1" fmla="*/ 2020329 w 6104238"/>
              <a:gd name="connsiteY1" fmla="*/ 926755 h 1027046"/>
              <a:gd name="connsiteX2" fmla="*/ 4151871 w 6104238"/>
              <a:gd name="connsiteY2" fmla="*/ 895865 h 1027046"/>
              <a:gd name="connsiteX3" fmla="*/ 6104238 w 6104238"/>
              <a:gd name="connsiteY3" fmla="*/ 0 h 1027046"/>
              <a:gd name="connsiteX0" fmla="*/ 0 w 6104238"/>
              <a:gd name="connsiteY0" fmla="*/ 12356 h 1008620"/>
              <a:gd name="connsiteX1" fmla="*/ 2026508 w 6104238"/>
              <a:gd name="connsiteY1" fmla="*/ 895863 h 1008620"/>
              <a:gd name="connsiteX2" fmla="*/ 4151871 w 6104238"/>
              <a:gd name="connsiteY2" fmla="*/ 895865 h 1008620"/>
              <a:gd name="connsiteX3" fmla="*/ 6104238 w 6104238"/>
              <a:gd name="connsiteY3" fmla="*/ 0 h 1008620"/>
              <a:gd name="connsiteX0" fmla="*/ 0 w 6147487"/>
              <a:gd name="connsiteY0" fmla="*/ 0 h 1014799"/>
              <a:gd name="connsiteX1" fmla="*/ 2069757 w 6147487"/>
              <a:gd name="connsiteY1" fmla="*/ 902042 h 1014799"/>
              <a:gd name="connsiteX2" fmla="*/ 4195120 w 6147487"/>
              <a:gd name="connsiteY2" fmla="*/ 902044 h 1014799"/>
              <a:gd name="connsiteX3" fmla="*/ 6147487 w 6147487"/>
              <a:gd name="connsiteY3" fmla="*/ 6179 h 1014799"/>
              <a:gd name="connsiteX0" fmla="*/ 0 w 6196914"/>
              <a:gd name="connsiteY0" fmla="*/ 18534 h 1034877"/>
              <a:gd name="connsiteX1" fmla="*/ 2069757 w 6196914"/>
              <a:gd name="connsiteY1" fmla="*/ 920576 h 1034877"/>
              <a:gd name="connsiteX2" fmla="*/ 4195120 w 6196914"/>
              <a:gd name="connsiteY2" fmla="*/ 920578 h 1034877"/>
              <a:gd name="connsiteX3" fmla="*/ 6196914 w 6196914"/>
              <a:gd name="connsiteY3" fmla="*/ 0 h 1034877"/>
              <a:gd name="connsiteX0" fmla="*/ 0 w 6196914"/>
              <a:gd name="connsiteY0" fmla="*/ 18534 h 920587"/>
              <a:gd name="connsiteX1" fmla="*/ 4195120 w 6196914"/>
              <a:gd name="connsiteY1" fmla="*/ 920578 h 920587"/>
              <a:gd name="connsiteX2" fmla="*/ 6196914 w 6196914"/>
              <a:gd name="connsiteY2" fmla="*/ 0 h 920587"/>
              <a:gd name="connsiteX0" fmla="*/ 0 w 6196914"/>
              <a:gd name="connsiteY0" fmla="*/ 18534 h 18534"/>
              <a:gd name="connsiteX1" fmla="*/ 6196914 w 6196914"/>
              <a:gd name="connsiteY1" fmla="*/ 0 h 18534"/>
              <a:gd name="connsiteX0" fmla="*/ 0 w 6196914"/>
              <a:gd name="connsiteY0" fmla="*/ 18534 h 18534"/>
              <a:gd name="connsiteX1" fmla="*/ 3028431 w 6196914"/>
              <a:gd name="connsiteY1" fmla="*/ 10501 h 18534"/>
              <a:gd name="connsiteX2" fmla="*/ 6196914 w 6196914"/>
              <a:gd name="connsiteY2" fmla="*/ 0 h 18534"/>
              <a:gd name="connsiteX0" fmla="*/ 0 w 6196914"/>
              <a:gd name="connsiteY0" fmla="*/ 20390 h 20390"/>
              <a:gd name="connsiteX1" fmla="*/ 3028431 w 6196914"/>
              <a:gd name="connsiteY1" fmla="*/ 12357 h 20390"/>
              <a:gd name="connsiteX2" fmla="*/ 4257928 w 6196914"/>
              <a:gd name="connsiteY2" fmla="*/ 0 h 20390"/>
              <a:gd name="connsiteX3" fmla="*/ 6196914 w 6196914"/>
              <a:gd name="connsiteY3" fmla="*/ 1856 h 20390"/>
              <a:gd name="connsiteX0" fmla="*/ 0 w 6196914"/>
              <a:gd name="connsiteY0" fmla="*/ 20390 h 20390"/>
              <a:gd name="connsiteX1" fmla="*/ 2052247 w 6196914"/>
              <a:gd name="connsiteY1" fmla="*/ 12357 h 20390"/>
              <a:gd name="connsiteX2" fmla="*/ 3028431 w 6196914"/>
              <a:gd name="connsiteY2" fmla="*/ 12357 h 20390"/>
              <a:gd name="connsiteX3" fmla="*/ 4257928 w 6196914"/>
              <a:gd name="connsiteY3" fmla="*/ 0 h 20390"/>
              <a:gd name="connsiteX4" fmla="*/ 6196914 w 6196914"/>
              <a:gd name="connsiteY4" fmla="*/ 1856 h 20390"/>
              <a:gd name="connsiteX0" fmla="*/ 0 w 6128952"/>
              <a:gd name="connsiteY0" fmla="*/ 0 h 912546"/>
              <a:gd name="connsiteX1" fmla="*/ 1984285 w 6128952"/>
              <a:gd name="connsiteY1" fmla="*/ 912546 h 912546"/>
              <a:gd name="connsiteX2" fmla="*/ 2960469 w 6128952"/>
              <a:gd name="connsiteY2" fmla="*/ 912546 h 912546"/>
              <a:gd name="connsiteX3" fmla="*/ 4189966 w 6128952"/>
              <a:gd name="connsiteY3" fmla="*/ 900189 h 912546"/>
              <a:gd name="connsiteX4" fmla="*/ 6128952 w 6128952"/>
              <a:gd name="connsiteY4" fmla="*/ 902045 h 912546"/>
              <a:gd name="connsiteX0" fmla="*/ 0 w 6122774"/>
              <a:gd name="connsiteY0" fmla="*/ 0 h 912546"/>
              <a:gd name="connsiteX1" fmla="*/ 1984285 w 6122774"/>
              <a:gd name="connsiteY1" fmla="*/ 912546 h 912546"/>
              <a:gd name="connsiteX2" fmla="*/ 2960469 w 6122774"/>
              <a:gd name="connsiteY2" fmla="*/ 912546 h 912546"/>
              <a:gd name="connsiteX3" fmla="*/ 4189966 w 6122774"/>
              <a:gd name="connsiteY3" fmla="*/ 900189 h 912546"/>
              <a:gd name="connsiteX4" fmla="*/ 6122774 w 6122774"/>
              <a:gd name="connsiteY4" fmla="*/ 2 h 9125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122774" h="912546">
                <a:moveTo>
                  <a:pt x="0" y="0"/>
                </a:moveTo>
                <a:lnTo>
                  <a:pt x="1984285" y="912546"/>
                </a:lnTo>
                <a:lnTo>
                  <a:pt x="2960469" y="912546"/>
                </a:lnTo>
                <a:lnTo>
                  <a:pt x="4189966" y="900189"/>
                </a:lnTo>
                <a:lnTo>
                  <a:pt x="6122774" y="2"/>
                </a:lnTo>
              </a:path>
            </a:pathLst>
          </a:custGeom>
          <a:noFill/>
          <a:ln w="57150">
            <a:solidFill>
              <a:srgbClr val="0070C0"/>
            </a:solidFill>
            <a:prstDash val="solid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2" name="Freihandform 31"/>
          <p:cNvSpPr/>
          <p:nvPr/>
        </p:nvSpPr>
        <p:spPr>
          <a:xfrm>
            <a:off x="1376465" y="4219831"/>
            <a:ext cx="6332838" cy="901343"/>
          </a:xfrm>
          <a:custGeom>
            <a:avLst/>
            <a:gdLst>
              <a:gd name="connsiteX0" fmla="*/ 0 w 4411362"/>
              <a:gd name="connsiteY0" fmla="*/ 24713 h 309005"/>
              <a:gd name="connsiteX1" fmla="*/ 2187146 w 4411362"/>
              <a:gd name="connsiteY1" fmla="*/ 308919 h 309005"/>
              <a:gd name="connsiteX2" fmla="*/ 4411362 w 4411362"/>
              <a:gd name="connsiteY2" fmla="*/ 0 h 309005"/>
              <a:gd name="connsiteX0" fmla="*/ 0 w 3639065"/>
              <a:gd name="connsiteY0" fmla="*/ 1587843 h 1600209"/>
              <a:gd name="connsiteX1" fmla="*/ 1414849 w 3639065"/>
              <a:gd name="connsiteY1" fmla="*/ 308919 h 1600209"/>
              <a:gd name="connsiteX2" fmla="*/ 3639065 w 3639065"/>
              <a:gd name="connsiteY2" fmla="*/ 0 h 1600209"/>
              <a:gd name="connsiteX0" fmla="*/ 0 w 3639065"/>
              <a:gd name="connsiteY0" fmla="*/ 1587843 h 2539376"/>
              <a:gd name="connsiteX1" fmla="*/ 3002692 w 3639065"/>
              <a:gd name="connsiteY1" fmla="*/ 2496065 h 2539376"/>
              <a:gd name="connsiteX2" fmla="*/ 3639065 w 3639065"/>
              <a:gd name="connsiteY2" fmla="*/ 0 h 2539376"/>
              <a:gd name="connsiteX0" fmla="*/ 0 w 6079525"/>
              <a:gd name="connsiteY0" fmla="*/ 6178 h 914401"/>
              <a:gd name="connsiteX1" fmla="*/ 3002692 w 6079525"/>
              <a:gd name="connsiteY1" fmla="*/ 914400 h 914401"/>
              <a:gd name="connsiteX2" fmla="*/ 6079525 w 6079525"/>
              <a:gd name="connsiteY2" fmla="*/ 0 h 914401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85340"/>
              <a:gd name="connsiteX1" fmla="*/ 2230394 w 6104238"/>
              <a:gd name="connsiteY1" fmla="*/ 809365 h 985340"/>
              <a:gd name="connsiteX2" fmla="*/ 3002692 w 6104238"/>
              <a:gd name="connsiteY2" fmla="*/ 920578 h 985340"/>
              <a:gd name="connsiteX3" fmla="*/ 6104238 w 6104238"/>
              <a:gd name="connsiteY3" fmla="*/ 0 h 985340"/>
              <a:gd name="connsiteX0" fmla="*/ 0 w 6104238"/>
              <a:gd name="connsiteY0" fmla="*/ 12356 h 1038378"/>
              <a:gd name="connsiteX1" fmla="*/ 2020329 w 6104238"/>
              <a:gd name="connsiteY1" fmla="*/ 926755 h 1038378"/>
              <a:gd name="connsiteX2" fmla="*/ 3002692 w 6104238"/>
              <a:gd name="connsiteY2" fmla="*/ 920578 h 1038378"/>
              <a:gd name="connsiteX3" fmla="*/ 6104238 w 6104238"/>
              <a:gd name="connsiteY3" fmla="*/ 0 h 1038378"/>
              <a:gd name="connsiteX0" fmla="*/ 0 w 6104238"/>
              <a:gd name="connsiteY0" fmla="*/ 12356 h 1027046"/>
              <a:gd name="connsiteX1" fmla="*/ 2020329 w 6104238"/>
              <a:gd name="connsiteY1" fmla="*/ 926755 h 1027046"/>
              <a:gd name="connsiteX2" fmla="*/ 4151871 w 6104238"/>
              <a:gd name="connsiteY2" fmla="*/ 895865 h 1027046"/>
              <a:gd name="connsiteX3" fmla="*/ 6104238 w 6104238"/>
              <a:gd name="connsiteY3" fmla="*/ 0 h 1027046"/>
              <a:gd name="connsiteX0" fmla="*/ 0 w 6104238"/>
              <a:gd name="connsiteY0" fmla="*/ 12356 h 1008620"/>
              <a:gd name="connsiteX1" fmla="*/ 2026508 w 6104238"/>
              <a:gd name="connsiteY1" fmla="*/ 895863 h 1008620"/>
              <a:gd name="connsiteX2" fmla="*/ 4151871 w 6104238"/>
              <a:gd name="connsiteY2" fmla="*/ 895865 h 1008620"/>
              <a:gd name="connsiteX3" fmla="*/ 6104238 w 6104238"/>
              <a:gd name="connsiteY3" fmla="*/ 0 h 1008620"/>
              <a:gd name="connsiteX0" fmla="*/ 0 w 6147487"/>
              <a:gd name="connsiteY0" fmla="*/ 0 h 1014799"/>
              <a:gd name="connsiteX1" fmla="*/ 2069757 w 6147487"/>
              <a:gd name="connsiteY1" fmla="*/ 902042 h 1014799"/>
              <a:gd name="connsiteX2" fmla="*/ 4195120 w 6147487"/>
              <a:gd name="connsiteY2" fmla="*/ 902044 h 1014799"/>
              <a:gd name="connsiteX3" fmla="*/ 6147487 w 6147487"/>
              <a:gd name="connsiteY3" fmla="*/ 6179 h 1014799"/>
              <a:gd name="connsiteX0" fmla="*/ 0 w 6196914"/>
              <a:gd name="connsiteY0" fmla="*/ 18534 h 1034877"/>
              <a:gd name="connsiteX1" fmla="*/ 2069757 w 6196914"/>
              <a:gd name="connsiteY1" fmla="*/ 920576 h 1034877"/>
              <a:gd name="connsiteX2" fmla="*/ 4195120 w 6196914"/>
              <a:gd name="connsiteY2" fmla="*/ 920578 h 1034877"/>
              <a:gd name="connsiteX3" fmla="*/ 6196914 w 6196914"/>
              <a:gd name="connsiteY3" fmla="*/ 0 h 1034877"/>
              <a:gd name="connsiteX0" fmla="*/ 0 w 6196914"/>
              <a:gd name="connsiteY0" fmla="*/ 18534 h 920587"/>
              <a:gd name="connsiteX1" fmla="*/ 4195120 w 6196914"/>
              <a:gd name="connsiteY1" fmla="*/ 920578 h 920587"/>
              <a:gd name="connsiteX2" fmla="*/ 6196914 w 6196914"/>
              <a:gd name="connsiteY2" fmla="*/ 0 h 920587"/>
              <a:gd name="connsiteX0" fmla="*/ 0 w 6196914"/>
              <a:gd name="connsiteY0" fmla="*/ 18534 h 18534"/>
              <a:gd name="connsiteX1" fmla="*/ 6196914 w 6196914"/>
              <a:gd name="connsiteY1" fmla="*/ 0 h 18534"/>
              <a:gd name="connsiteX0" fmla="*/ 0 w 6196914"/>
              <a:gd name="connsiteY0" fmla="*/ 18534 h 18534"/>
              <a:gd name="connsiteX1" fmla="*/ 3115216 w 6196914"/>
              <a:gd name="connsiteY1" fmla="*/ 13057 h 18534"/>
              <a:gd name="connsiteX2" fmla="*/ 6196914 w 6196914"/>
              <a:gd name="connsiteY2" fmla="*/ 0 h 18534"/>
              <a:gd name="connsiteX0" fmla="*/ 0 w 6196914"/>
              <a:gd name="connsiteY0" fmla="*/ 24013 h 24013"/>
              <a:gd name="connsiteX1" fmla="*/ 3115216 w 6196914"/>
              <a:gd name="connsiteY1" fmla="*/ 18536 h 24013"/>
              <a:gd name="connsiteX2" fmla="*/ 4412675 w 6196914"/>
              <a:gd name="connsiteY2" fmla="*/ 0 h 24013"/>
              <a:gd name="connsiteX3" fmla="*/ 6196914 w 6196914"/>
              <a:gd name="connsiteY3" fmla="*/ 5479 h 24013"/>
              <a:gd name="connsiteX0" fmla="*/ 0 w 6252519"/>
              <a:gd name="connsiteY0" fmla="*/ 24013 h 851917"/>
              <a:gd name="connsiteX1" fmla="*/ 3115216 w 6252519"/>
              <a:gd name="connsiteY1" fmla="*/ 18536 h 851917"/>
              <a:gd name="connsiteX2" fmla="*/ 4412675 w 6252519"/>
              <a:gd name="connsiteY2" fmla="*/ 0 h 851917"/>
              <a:gd name="connsiteX3" fmla="*/ 6252519 w 6252519"/>
              <a:gd name="connsiteY3" fmla="*/ 851917 h 851917"/>
              <a:gd name="connsiteX0" fmla="*/ 0 w 6252519"/>
              <a:gd name="connsiteY0" fmla="*/ 24013 h 851917"/>
              <a:gd name="connsiteX1" fmla="*/ 1669475 w 6252519"/>
              <a:gd name="connsiteY1" fmla="*/ 24715 h 851917"/>
              <a:gd name="connsiteX2" fmla="*/ 3115216 w 6252519"/>
              <a:gd name="connsiteY2" fmla="*/ 18536 h 851917"/>
              <a:gd name="connsiteX3" fmla="*/ 4412675 w 6252519"/>
              <a:gd name="connsiteY3" fmla="*/ 0 h 851917"/>
              <a:gd name="connsiteX4" fmla="*/ 6252519 w 6252519"/>
              <a:gd name="connsiteY4" fmla="*/ 851917 h 851917"/>
              <a:gd name="connsiteX0" fmla="*/ 0 w 6332838"/>
              <a:gd name="connsiteY0" fmla="*/ 901343 h 901343"/>
              <a:gd name="connsiteX1" fmla="*/ 1749794 w 6332838"/>
              <a:gd name="connsiteY1" fmla="*/ 24715 h 901343"/>
              <a:gd name="connsiteX2" fmla="*/ 3195535 w 6332838"/>
              <a:gd name="connsiteY2" fmla="*/ 18536 h 901343"/>
              <a:gd name="connsiteX3" fmla="*/ 4492994 w 6332838"/>
              <a:gd name="connsiteY3" fmla="*/ 0 h 901343"/>
              <a:gd name="connsiteX4" fmla="*/ 6332838 w 6332838"/>
              <a:gd name="connsiteY4" fmla="*/ 851917 h 9013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332838" h="901343">
                <a:moveTo>
                  <a:pt x="0" y="901343"/>
                </a:moveTo>
                <a:lnTo>
                  <a:pt x="1749794" y="24715"/>
                </a:lnTo>
                <a:lnTo>
                  <a:pt x="3195535" y="18536"/>
                </a:lnTo>
                <a:lnTo>
                  <a:pt x="4492994" y="0"/>
                </a:lnTo>
                <a:lnTo>
                  <a:pt x="6332838" y="851917"/>
                </a:lnTo>
              </a:path>
            </a:pathLst>
          </a:custGeom>
          <a:noFill/>
          <a:ln w="57150">
            <a:solidFill>
              <a:srgbClr val="00B050"/>
            </a:solidFill>
            <a:prstDash val="solid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7" name="Freihandform 36"/>
          <p:cNvSpPr/>
          <p:nvPr/>
        </p:nvSpPr>
        <p:spPr>
          <a:xfrm>
            <a:off x="1423828" y="3981427"/>
            <a:ext cx="6196914" cy="18534"/>
          </a:xfrm>
          <a:custGeom>
            <a:avLst/>
            <a:gdLst>
              <a:gd name="connsiteX0" fmla="*/ 0 w 4411362"/>
              <a:gd name="connsiteY0" fmla="*/ 24713 h 309005"/>
              <a:gd name="connsiteX1" fmla="*/ 2187146 w 4411362"/>
              <a:gd name="connsiteY1" fmla="*/ 308919 h 309005"/>
              <a:gd name="connsiteX2" fmla="*/ 4411362 w 4411362"/>
              <a:gd name="connsiteY2" fmla="*/ 0 h 309005"/>
              <a:gd name="connsiteX0" fmla="*/ 0 w 3639065"/>
              <a:gd name="connsiteY0" fmla="*/ 1587843 h 1600209"/>
              <a:gd name="connsiteX1" fmla="*/ 1414849 w 3639065"/>
              <a:gd name="connsiteY1" fmla="*/ 308919 h 1600209"/>
              <a:gd name="connsiteX2" fmla="*/ 3639065 w 3639065"/>
              <a:gd name="connsiteY2" fmla="*/ 0 h 1600209"/>
              <a:gd name="connsiteX0" fmla="*/ 0 w 3639065"/>
              <a:gd name="connsiteY0" fmla="*/ 1587843 h 2539376"/>
              <a:gd name="connsiteX1" fmla="*/ 3002692 w 3639065"/>
              <a:gd name="connsiteY1" fmla="*/ 2496065 h 2539376"/>
              <a:gd name="connsiteX2" fmla="*/ 3639065 w 3639065"/>
              <a:gd name="connsiteY2" fmla="*/ 0 h 2539376"/>
              <a:gd name="connsiteX0" fmla="*/ 0 w 6079525"/>
              <a:gd name="connsiteY0" fmla="*/ 6178 h 914401"/>
              <a:gd name="connsiteX1" fmla="*/ 3002692 w 6079525"/>
              <a:gd name="connsiteY1" fmla="*/ 914400 h 914401"/>
              <a:gd name="connsiteX2" fmla="*/ 6079525 w 6079525"/>
              <a:gd name="connsiteY2" fmla="*/ 0 h 914401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85340"/>
              <a:gd name="connsiteX1" fmla="*/ 2230394 w 6104238"/>
              <a:gd name="connsiteY1" fmla="*/ 809365 h 985340"/>
              <a:gd name="connsiteX2" fmla="*/ 3002692 w 6104238"/>
              <a:gd name="connsiteY2" fmla="*/ 920578 h 985340"/>
              <a:gd name="connsiteX3" fmla="*/ 6104238 w 6104238"/>
              <a:gd name="connsiteY3" fmla="*/ 0 h 985340"/>
              <a:gd name="connsiteX0" fmla="*/ 0 w 6104238"/>
              <a:gd name="connsiteY0" fmla="*/ 12356 h 1038378"/>
              <a:gd name="connsiteX1" fmla="*/ 2020329 w 6104238"/>
              <a:gd name="connsiteY1" fmla="*/ 926755 h 1038378"/>
              <a:gd name="connsiteX2" fmla="*/ 3002692 w 6104238"/>
              <a:gd name="connsiteY2" fmla="*/ 920578 h 1038378"/>
              <a:gd name="connsiteX3" fmla="*/ 6104238 w 6104238"/>
              <a:gd name="connsiteY3" fmla="*/ 0 h 1038378"/>
              <a:gd name="connsiteX0" fmla="*/ 0 w 6104238"/>
              <a:gd name="connsiteY0" fmla="*/ 12356 h 1027046"/>
              <a:gd name="connsiteX1" fmla="*/ 2020329 w 6104238"/>
              <a:gd name="connsiteY1" fmla="*/ 926755 h 1027046"/>
              <a:gd name="connsiteX2" fmla="*/ 4151871 w 6104238"/>
              <a:gd name="connsiteY2" fmla="*/ 895865 h 1027046"/>
              <a:gd name="connsiteX3" fmla="*/ 6104238 w 6104238"/>
              <a:gd name="connsiteY3" fmla="*/ 0 h 1027046"/>
              <a:gd name="connsiteX0" fmla="*/ 0 w 6104238"/>
              <a:gd name="connsiteY0" fmla="*/ 12356 h 1008620"/>
              <a:gd name="connsiteX1" fmla="*/ 2026508 w 6104238"/>
              <a:gd name="connsiteY1" fmla="*/ 895863 h 1008620"/>
              <a:gd name="connsiteX2" fmla="*/ 4151871 w 6104238"/>
              <a:gd name="connsiteY2" fmla="*/ 895865 h 1008620"/>
              <a:gd name="connsiteX3" fmla="*/ 6104238 w 6104238"/>
              <a:gd name="connsiteY3" fmla="*/ 0 h 1008620"/>
              <a:gd name="connsiteX0" fmla="*/ 0 w 6147487"/>
              <a:gd name="connsiteY0" fmla="*/ 0 h 1014799"/>
              <a:gd name="connsiteX1" fmla="*/ 2069757 w 6147487"/>
              <a:gd name="connsiteY1" fmla="*/ 902042 h 1014799"/>
              <a:gd name="connsiteX2" fmla="*/ 4195120 w 6147487"/>
              <a:gd name="connsiteY2" fmla="*/ 902044 h 1014799"/>
              <a:gd name="connsiteX3" fmla="*/ 6147487 w 6147487"/>
              <a:gd name="connsiteY3" fmla="*/ 6179 h 1014799"/>
              <a:gd name="connsiteX0" fmla="*/ 0 w 6196914"/>
              <a:gd name="connsiteY0" fmla="*/ 18534 h 1034877"/>
              <a:gd name="connsiteX1" fmla="*/ 2069757 w 6196914"/>
              <a:gd name="connsiteY1" fmla="*/ 920576 h 1034877"/>
              <a:gd name="connsiteX2" fmla="*/ 4195120 w 6196914"/>
              <a:gd name="connsiteY2" fmla="*/ 920578 h 1034877"/>
              <a:gd name="connsiteX3" fmla="*/ 6196914 w 6196914"/>
              <a:gd name="connsiteY3" fmla="*/ 0 h 1034877"/>
              <a:gd name="connsiteX0" fmla="*/ 0 w 6196914"/>
              <a:gd name="connsiteY0" fmla="*/ 18534 h 920587"/>
              <a:gd name="connsiteX1" fmla="*/ 4195120 w 6196914"/>
              <a:gd name="connsiteY1" fmla="*/ 920578 h 920587"/>
              <a:gd name="connsiteX2" fmla="*/ 6196914 w 6196914"/>
              <a:gd name="connsiteY2" fmla="*/ 0 h 920587"/>
              <a:gd name="connsiteX0" fmla="*/ 0 w 6196914"/>
              <a:gd name="connsiteY0" fmla="*/ 18534 h 18534"/>
              <a:gd name="connsiteX1" fmla="*/ 6196914 w 6196914"/>
              <a:gd name="connsiteY1" fmla="*/ 0 h 18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196914" h="18534">
                <a:moveTo>
                  <a:pt x="0" y="18534"/>
                </a:moveTo>
                <a:lnTo>
                  <a:pt x="6196914" y="0"/>
                </a:lnTo>
              </a:path>
            </a:pathLst>
          </a:custGeom>
          <a:noFill/>
          <a:ln w="57150">
            <a:solidFill>
              <a:srgbClr val="0070C0"/>
            </a:solidFill>
            <a:prstDash val="sysDot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8" name="Freihandform 37"/>
          <p:cNvSpPr/>
          <p:nvPr/>
        </p:nvSpPr>
        <p:spPr>
          <a:xfrm>
            <a:off x="1425943" y="5418141"/>
            <a:ext cx="6196914" cy="18534"/>
          </a:xfrm>
          <a:custGeom>
            <a:avLst/>
            <a:gdLst>
              <a:gd name="connsiteX0" fmla="*/ 0 w 4411362"/>
              <a:gd name="connsiteY0" fmla="*/ 24713 h 309005"/>
              <a:gd name="connsiteX1" fmla="*/ 2187146 w 4411362"/>
              <a:gd name="connsiteY1" fmla="*/ 308919 h 309005"/>
              <a:gd name="connsiteX2" fmla="*/ 4411362 w 4411362"/>
              <a:gd name="connsiteY2" fmla="*/ 0 h 309005"/>
              <a:gd name="connsiteX0" fmla="*/ 0 w 3639065"/>
              <a:gd name="connsiteY0" fmla="*/ 1587843 h 1600209"/>
              <a:gd name="connsiteX1" fmla="*/ 1414849 w 3639065"/>
              <a:gd name="connsiteY1" fmla="*/ 308919 h 1600209"/>
              <a:gd name="connsiteX2" fmla="*/ 3639065 w 3639065"/>
              <a:gd name="connsiteY2" fmla="*/ 0 h 1600209"/>
              <a:gd name="connsiteX0" fmla="*/ 0 w 3639065"/>
              <a:gd name="connsiteY0" fmla="*/ 1587843 h 2539376"/>
              <a:gd name="connsiteX1" fmla="*/ 3002692 w 3639065"/>
              <a:gd name="connsiteY1" fmla="*/ 2496065 h 2539376"/>
              <a:gd name="connsiteX2" fmla="*/ 3639065 w 3639065"/>
              <a:gd name="connsiteY2" fmla="*/ 0 h 2539376"/>
              <a:gd name="connsiteX0" fmla="*/ 0 w 6079525"/>
              <a:gd name="connsiteY0" fmla="*/ 6178 h 914401"/>
              <a:gd name="connsiteX1" fmla="*/ 3002692 w 6079525"/>
              <a:gd name="connsiteY1" fmla="*/ 914400 h 914401"/>
              <a:gd name="connsiteX2" fmla="*/ 6079525 w 6079525"/>
              <a:gd name="connsiteY2" fmla="*/ 0 h 914401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85340"/>
              <a:gd name="connsiteX1" fmla="*/ 2230394 w 6104238"/>
              <a:gd name="connsiteY1" fmla="*/ 809365 h 985340"/>
              <a:gd name="connsiteX2" fmla="*/ 3002692 w 6104238"/>
              <a:gd name="connsiteY2" fmla="*/ 920578 h 985340"/>
              <a:gd name="connsiteX3" fmla="*/ 6104238 w 6104238"/>
              <a:gd name="connsiteY3" fmla="*/ 0 h 985340"/>
              <a:gd name="connsiteX0" fmla="*/ 0 w 6104238"/>
              <a:gd name="connsiteY0" fmla="*/ 12356 h 1038378"/>
              <a:gd name="connsiteX1" fmla="*/ 2020329 w 6104238"/>
              <a:gd name="connsiteY1" fmla="*/ 926755 h 1038378"/>
              <a:gd name="connsiteX2" fmla="*/ 3002692 w 6104238"/>
              <a:gd name="connsiteY2" fmla="*/ 920578 h 1038378"/>
              <a:gd name="connsiteX3" fmla="*/ 6104238 w 6104238"/>
              <a:gd name="connsiteY3" fmla="*/ 0 h 1038378"/>
              <a:gd name="connsiteX0" fmla="*/ 0 w 6104238"/>
              <a:gd name="connsiteY0" fmla="*/ 12356 h 1027046"/>
              <a:gd name="connsiteX1" fmla="*/ 2020329 w 6104238"/>
              <a:gd name="connsiteY1" fmla="*/ 926755 h 1027046"/>
              <a:gd name="connsiteX2" fmla="*/ 4151871 w 6104238"/>
              <a:gd name="connsiteY2" fmla="*/ 895865 h 1027046"/>
              <a:gd name="connsiteX3" fmla="*/ 6104238 w 6104238"/>
              <a:gd name="connsiteY3" fmla="*/ 0 h 1027046"/>
              <a:gd name="connsiteX0" fmla="*/ 0 w 6104238"/>
              <a:gd name="connsiteY0" fmla="*/ 12356 h 1008620"/>
              <a:gd name="connsiteX1" fmla="*/ 2026508 w 6104238"/>
              <a:gd name="connsiteY1" fmla="*/ 895863 h 1008620"/>
              <a:gd name="connsiteX2" fmla="*/ 4151871 w 6104238"/>
              <a:gd name="connsiteY2" fmla="*/ 895865 h 1008620"/>
              <a:gd name="connsiteX3" fmla="*/ 6104238 w 6104238"/>
              <a:gd name="connsiteY3" fmla="*/ 0 h 1008620"/>
              <a:gd name="connsiteX0" fmla="*/ 0 w 6147487"/>
              <a:gd name="connsiteY0" fmla="*/ 0 h 1014799"/>
              <a:gd name="connsiteX1" fmla="*/ 2069757 w 6147487"/>
              <a:gd name="connsiteY1" fmla="*/ 902042 h 1014799"/>
              <a:gd name="connsiteX2" fmla="*/ 4195120 w 6147487"/>
              <a:gd name="connsiteY2" fmla="*/ 902044 h 1014799"/>
              <a:gd name="connsiteX3" fmla="*/ 6147487 w 6147487"/>
              <a:gd name="connsiteY3" fmla="*/ 6179 h 1014799"/>
              <a:gd name="connsiteX0" fmla="*/ 0 w 6196914"/>
              <a:gd name="connsiteY0" fmla="*/ 18534 h 1034877"/>
              <a:gd name="connsiteX1" fmla="*/ 2069757 w 6196914"/>
              <a:gd name="connsiteY1" fmla="*/ 920576 h 1034877"/>
              <a:gd name="connsiteX2" fmla="*/ 4195120 w 6196914"/>
              <a:gd name="connsiteY2" fmla="*/ 920578 h 1034877"/>
              <a:gd name="connsiteX3" fmla="*/ 6196914 w 6196914"/>
              <a:gd name="connsiteY3" fmla="*/ 0 h 1034877"/>
              <a:gd name="connsiteX0" fmla="*/ 0 w 6196914"/>
              <a:gd name="connsiteY0" fmla="*/ 18534 h 920587"/>
              <a:gd name="connsiteX1" fmla="*/ 4195120 w 6196914"/>
              <a:gd name="connsiteY1" fmla="*/ 920578 h 920587"/>
              <a:gd name="connsiteX2" fmla="*/ 6196914 w 6196914"/>
              <a:gd name="connsiteY2" fmla="*/ 0 h 920587"/>
              <a:gd name="connsiteX0" fmla="*/ 0 w 6196914"/>
              <a:gd name="connsiteY0" fmla="*/ 18534 h 18534"/>
              <a:gd name="connsiteX1" fmla="*/ 6196914 w 6196914"/>
              <a:gd name="connsiteY1" fmla="*/ 0 h 18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196914" h="18534">
                <a:moveTo>
                  <a:pt x="0" y="18534"/>
                </a:moveTo>
                <a:lnTo>
                  <a:pt x="6196914" y="0"/>
                </a:lnTo>
              </a:path>
            </a:pathLst>
          </a:custGeom>
          <a:noFill/>
          <a:ln w="57150">
            <a:solidFill>
              <a:srgbClr val="00B050"/>
            </a:solidFill>
            <a:prstDash val="sysDot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feld 22"/>
              <p:cNvSpPr txBox="1"/>
              <p:nvPr/>
            </p:nvSpPr>
            <p:spPr>
              <a:xfrm>
                <a:off x="3242576" y="2929243"/>
                <a:ext cx="2511521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l-GR" sz="2400" i="1" smtClean="0">
                        <a:solidFill>
                          <a:srgbClr val="C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Θ</m:t>
                    </m:r>
                    <m:d>
                      <m:dPr>
                        <m:ctrlPr>
                          <a:rPr lang="el-GR" sz="240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400" b="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1/</m:t>
                        </m:r>
                        <m:r>
                          <a:rPr lang="en-US" sz="2400" b="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𝜀</m:t>
                        </m:r>
                      </m:e>
                    </m:d>
                  </m:oMath>
                </a14:m>
                <a:r>
                  <a:rPr lang="de-DE" sz="2400" dirty="0">
                    <a:solidFill>
                      <a:srgbClr val="C00000"/>
                    </a:solidFill>
                  </a:rPr>
                  <a:t> </a:t>
                </a:r>
                <a:r>
                  <a:rPr lang="de-DE" sz="2400" dirty="0" err="1">
                    <a:solidFill>
                      <a:srgbClr val="C00000"/>
                    </a:solidFill>
                  </a:rPr>
                  <a:t>updates</a:t>
                </a:r>
                <a:r>
                  <a:rPr lang="de-DE" sz="2400" dirty="0">
                    <a:solidFill>
                      <a:srgbClr val="C00000"/>
                    </a:solidFill>
                  </a:rPr>
                  <a:t> </a:t>
                </a:r>
                <a:r>
                  <a:rPr lang="de-DE" sz="2400" dirty="0">
                    <a:solidFill>
                      <a:srgbClr val="C00000"/>
                    </a:solidFill>
                    <a:sym typeface="Wingdings" panose="05000000000000000000" pitchFamily="2" charset="2"/>
                  </a:rPr>
                  <a:t></a:t>
                </a:r>
                <a:endParaRPr lang="de-DE" sz="2400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23" name="Textfeld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42576" y="2929243"/>
                <a:ext cx="2511521" cy="461665"/>
              </a:xfrm>
              <a:prstGeom prst="rect">
                <a:avLst/>
              </a:prstGeom>
              <a:blipFill>
                <a:blip r:embed="rId5"/>
                <a:stretch>
                  <a:fillRect l="-728" t="-12000" r="-2427" b="-30667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5" name="Freihandform 34"/>
          <p:cNvSpPr/>
          <p:nvPr/>
        </p:nvSpPr>
        <p:spPr>
          <a:xfrm>
            <a:off x="1381142" y="5517115"/>
            <a:ext cx="6246342" cy="751906"/>
          </a:xfrm>
          <a:custGeom>
            <a:avLst/>
            <a:gdLst>
              <a:gd name="connsiteX0" fmla="*/ 0 w 4411362"/>
              <a:gd name="connsiteY0" fmla="*/ 24713 h 309005"/>
              <a:gd name="connsiteX1" fmla="*/ 2187146 w 4411362"/>
              <a:gd name="connsiteY1" fmla="*/ 308919 h 309005"/>
              <a:gd name="connsiteX2" fmla="*/ 4411362 w 4411362"/>
              <a:gd name="connsiteY2" fmla="*/ 0 h 309005"/>
              <a:gd name="connsiteX0" fmla="*/ 0 w 3639065"/>
              <a:gd name="connsiteY0" fmla="*/ 1587843 h 1600209"/>
              <a:gd name="connsiteX1" fmla="*/ 1414849 w 3639065"/>
              <a:gd name="connsiteY1" fmla="*/ 308919 h 1600209"/>
              <a:gd name="connsiteX2" fmla="*/ 3639065 w 3639065"/>
              <a:gd name="connsiteY2" fmla="*/ 0 h 1600209"/>
              <a:gd name="connsiteX0" fmla="*/ 0 w 3639065"/>
              <a:gd name="connsiteY0" fmla="*/ 1587843 h 2539376"/>
              <a:gd name="connsiteX1" fmla="*/ 3002692 w 3639065"/>
              <a:gd name="connsiteY1" fmla="*/ 2496065 h 2539376"/>
              <a:gd name="connsiteX2" fmla="*/ 3639065 w 3639065"/>
              <a:gd name="connsiteY2" fmla="*/ 0 h 2539376"/>
              <a:gd name="connsiteX0" fmla="*/ 0 w 6079525"/>
              <a:gd name="connsiteY0" fmla="*/ 6178 h 914401"/>
              <a:gd name="connsiteX1" fmla="*/ 3002692 w 6079525"/>
              <a:gd name="connsiteY1" fmla="*/ 914400 h 914401"/>
              <a:gd name="connsiteX2" fmla="*/ 6079525 w 6079525"/>
              <a:gd name="connsiteY2" fmla="*/ 0 h 914401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85340"/>
              <a:gd name="connsiteX1" fmla="*/ 2230394 w 6104238"/>
              <a:gd name="connsiteY1" fmla="*/ 809365 h 985340"/>
              <a:gd name="connsiteX2" fmla="*/ 3002692 w 6104238"/>
              <a:gd name="connsiteY2" fmla="*/ 920578 h 985340"/>
              <a:gd name="connsiteX3" fmla="*/ 6104238 w 6104238"/>
              <a:gd name="connsiteY3" fmla="*/ 0 h 985340"/>
              <a:gd name="connsiteX0" fmla="*/ 0 w 6104238"/>
              <a:gd name="connsiteY0" fmla="*/ 12356 h 1038378"/>
              <a:gd name="connsiteX1" fmla="*/ 2020329 w 6104238"/>
              <a:gd name="connsiteY1" fmla="*/ 926755 h 1038378"/>
              <a:gd name="connsiteX2" fmla="*/ 3002692 w 6104238"/>
              <a:gd name="connsiteY2" fmla="*/ 920578 h 1038378"/>
              <a:gd name="connsiteX3" fmla="*/ 6104238 w 6104238"/>
              <a:gd name="connsiteY3" fmla="*/ 0 h 1038378"/>
              <a:gd name="connsiteX0" fmla="*/ 0 w 6104238"/>
              <a:gd name="connsiteY0" fmla="*/ 12356 h 1027046"/>
              <a:gd name="connsiteX1" fmla="*/ 2020329 w 6104238"/>
              <a:gd name="connsiteY1" fmla="*/ 926755 h 1027046"/>
              <a:gd name="connsiteX2" fmla="*/ 4151871 w 6104238"/>
              <a:gd name="connsiteY2" fmla="*/ 895865 h 1027046"/>
              <a:gd name="connsiteX3" fmla="*/ 6104238 w 6104238"/>
              <a:gd name="connsiteY3" fmla="*/ 0 h 1027046"/>
              <a:gd name="connsiteX0" fmla="*/ 0 w 6104238"/>
              <a:gd name="connsiteY0" fmla="*/ 12356 h 1008620"/>
              <a:gd name="connsiteX1" fmla="*/ 2026508 w 6104238"/>
              <a:gd name="connsiteY1" fmla="*/ 895863 h 1008620"/>
              <a:gd name="connsiteX2" fmla="*/ 4151871 w 6104238"/>
              <a:gd name="connsiteY2" fmla="*/ 895865 h 1008620"/>
              <a:gd name="connsiteX3" fmla="*/ 6104238 w 6104238"/>
              <a:gd name="connsiteY3" fmla="*/ 0 h 1008620"/>
              <a:gd name="connsiteX0" fmla="*/ 0 w 6147487"/>
              <a:gd name="connsiteY0" fmla="*/ 0 h 1014799"/>
              <a:gd name="connsiteX1" fmla="*/ 2069757 w 6147487"/>
              <a:gd name="connsiteY1" fmla="*/ 902042 h 1014799"/>
              <a:gd name="connsiteX2" fmla="*/ 4195120 w 6147487"/>
              <a:gd name="connsiteY2" fmla="*/ 902044 h 1014799"/>
              <a:gd name="connsiteX3" fmla="*/ 6147487 w 6147487"/>
              <a:gd name="connsiteY3" fmla="*/ 6179 h 1014799"/>
              <a:gd name="connsiteX0" fmla="*/ 0 w 6196914"/>
              <a:gd name="connsiteY0" fmla="*/ 18534 h 1034877"/>
              <a:gd name="connsiteX1" fmla="*/ 2069757 w 6196914"/>
              <a:gd name="connsiteY1" fmla="*/ 920576 h 1034877"/>
              <a:gd name="connsiteX2" fmla="*/ 4195120 w 6196914"/>
              <a:gd name="connsiteY2" fmla="*/ 920578 h 1034877"/>
              <a:gd name="connsiteX3" fmla="*/ 6196914 w 6196914"/>
              <a:gd name="connsiteY3" fmla="*/ 0 h 1034877"/>
              <a:gd name="connsiteX0" fmla="*/ 0 w 6196914"/>
              <a:gd name="connsiteY0" fmla="*/ 18534 h 920587"/>
              <a:gd name="connsiteX1" fmla="*/ 4195120 w 6196914"/>
              <a:gd name="connsiteY1" fmla="*/ 920578 h 920587"/>
              <a:gd name="connsiteX2" fmla="*/ 6196914 w 6196914"/>
              <a:gd name="connsiteY2" fmla="*/ 0 h 920587"/>
              <a:gd name="connsiteX0" fmla="*/ 0 w 6196914"/>
              <a:gd name="connsiteY0" fmla="*/ 18534 h 18534"/>
              <a:gd name="connsiteX1" fmla="*/ 6196914 w 6196914"/>
              <a:gd name="connsiteY1" fmla="*/ 0 h 18534"/>
              <a:gd name="connsiteX0" fmla="*/ 0 w 6196914"/>
              <a:gd name="connsiteY0" fmla="*/ 18534 h 18534"/>
              <a:gd name="connsiteX1" fmla="*/ 3028431 w 6196914"/>
              <a:gd name="connsiteY1" fmla="*/ 10501 h 18534"/>
              <a:gd name="connsiteX2" fmla="*/ 6196914 w 6196914"/>
              <a:gd name="connsiteY2" fmla="*/ 0 h 18534"/>
              <a:gd name="connsiteX0" fmla="*/ 0 w 6196914"/>
              <a:gd name="connsiteY0" fmla="*/ 20390 h 20390"/>
              <a:gd name="connsiteX1" fmla="*/ 3028431 w 6196914"/>
              <a:gd name="connsiteY1" fmla="*/ 12357 h 20390"/>
              <a:gd name="connsiteX2" fmla="*/ 4257928 w 6196914"/>
              <a:gd name="connsiteY2" fmla="*/ 0 h 20390"/>
              <a:gd name="connsiteX3" fmla="*/ 6196914 w 6196914"/>
              <a:gd name="connsiteY3" fmla="*/ 1856 h 20390"/>
              <a:gd name="connsiteX0" fmla="*/ 0 w 6196914"/>
              <a:gd name="connsiteY0" fmla="*/ 20390 h 20390"/>
              <a:gd name="connsiteX1" fmla="*/ 2052247 w 6196914"/>
              <a:gd name="connsiteY1" fmla="*/ 12357 h 20390"/>
              <a:gd name="connsiteX2" fmla="*/ 3028431 w 6196914"/>
              <a:gd name="connsiteY2" fmla="*/ 12357 h 20390"/>
              <a:gd name="connsiteX3" fmla="*/ 4257928 w 6196914"/>
              <a:gd name="connsiteY3" fmla="*/ 0 h 20390"/>
              <a:gd name="connsiteX4" fmla="*/ 6196914 w 6196914"/>
              <a:gd name="connsiteY4" fmla="*/ 1856 h 20390"/>
              <a:gd name="connsiteX0" fmla="*/ 0 w 6128952"/>
              <a:gd name="connsiteY0" fmla="*/ 0 h 912546"/>
              <a:gd name="connsiteX1" fmla="*/ 1984285 w 6128952"/>
              <a:gd name="connsiteY1" fmla="*/ 912546 h 912546"/>
              <a:gd name="connsiteX2" fmla="*/ 2960469 w 6128952"/>
              <a:gd name="connsiteY2" fmla="*/ 912546 h 912546"/>
              <a:gd name="connsiteX3" fmla="*/ 4189966 w 6128952"/>
              <a:gd name="connsiteY3" fmla="*/ 900189 h 912546"/>
              <a:gd name="connsiteX4" fmla="*/ 6128952 w 6128952"/>
              <a:gd name="connsiteY4" fmla="*/ 902045 h 912546"/>
              <a:gd name="connsiteX0" fmla="*/ 0 w 6122774"/>
              <a:gd name="connsiteY0" fmla="*/ 0 h 912546"/>
              <a:gd name="connsiteX1" fmla="*/ 1984285 w 6122774"/>
              <a:gd name="connsiteY1" fmla="*/ 912546 h 912546"/>
              <a:gd name="connsiteX2" fmla="*/ 2960469 w 6122774"/>
              <a:gd name="connsiteY2" fmla="*/ 912546 h 912546"/>
              <a:gd name="connsiteX3" fmla="*/ 4189966 w 6122774"/>
              <a:gd name="connsiteY3" fmla="*/ 900189 h 912546"/>
              <a:gd name="connsiteX4" fmla="*/ 6122774 w 6122774"/>
              <a:gd name="connsiteY4" fmla="*/ 2 h 912546"/>
              <a:gd name="connsiteX0" fmla="*/ 0 w 6172201"/>
              <a:gd name="connsiteY0" fmla="*/ 0 h 912546"/>
              <a:gd name="connsiteX1" fmla="*/ 2033712 w 6172201"/>
              <a:gd name="connsiteY1" fmla="*/ 912546 h 912546"/>
              <a:gd name="connsiteX2" fmla="*/ 3009896 w 6172201"/>
              <a:gd name="connsiteY2" fmla="*/ 912546 h 912546"/>
              <a:gd name="connsiteX3" fmla="*/ 4239393 w 6172201"/>
              <a:gd name="connsiteY3" fmla="*/ 900189 h 912546"/>
              <a:gd name="connsiteX4" fmla="*/ 6172201 w 6172201"/>
              <a:gd name="connsiteY4" fmla="*/ 2 h 912546"/>
              <a:gd name="connsiteX0" fmla="*/ 0 w 6246342"/>
              <a:gd name="connsiteY0" fmla="*/ 6176 h 918722"/>
              <a:gd name="connsiteX1" fmla="*/ 2033712 w 6246342"/>
              <a:gd name="connsiteY1" fmla="*/ 918722 h 918722"/>
              <a:gd name="connsiteX2" fmla="*/ 3009896 w 6246342"/>
              <a:gd name="connsiteY2" fmla="*/ 918722 h 918722"/>
              <a:gd name="connsiteX3" fmla="*/ 4239393 w 6246342"/>
              <a:gd name="connsiteY3" fmla="*/ 906365 h 918722"/>
              <a:gd name="connsiteX4" fmla="*/ 6246342 w 6246342"/>
              <a:gd name="connsiteY4" fmla="*/ 0 h 918722"/>
              <a:gd name="connsiteX0" fmla="*/ 0 w 6246342"/>
              <a:gd name="connsiteY0" fmla="*/ 6176 h 918722"/>
              <a:gd name="connsiteX1" fmla="*/ 2033712 w 6246342"/>
              <a:gd name="connsiteY1" fmla="*/ 918722 h 918722"/>
              <a:gd name="connsiteX2" fmla="*/ 3003717 w 6246342"/>
              <a:gd name="connsiteY2" fmla="*/ 356490 h 918722"/>
              <a:gd name="connsiteX3" fmla="*/ 4239393 w 6246342"/>
              <a:gd name="connsiteY3" fmla="*/ 906365 h 918722"/>
              <a:gd name="connsiteX4" fmla="*/ 6246342 w 6246342"/>
              <a:gd name="connsiteY4" fmla="*/ 0 h 918722"/>
              <a:gd name="connsiteX0" fmla="*/ 0 w 6246342"/>
              <a:gd name="connsiteY0" fmla="*/ 6176 h 918722"/>
              <a:gd name="connsiteX1" fmla="*/ 2033712 w 6246342"/>
              <a:gd name="connsiteY1" fmla="*/ 918722 h 918722"/>
              <a:gd name="connsiteX2" fmla="*/ 3003717 w 6246342"/>
              <a:gd name="connsiteY2" fmla="*/ 356490 h 918722"/>
              <a:gd name="connsiteX3" fmla="*/ 4245571 w 6246342"/>
              <a:gd name="connsiteY3" fmla="*/ 375025 h 918722"/>
              <a:gd name="connsiteX4" fmla="*/ 6246342 w 6246342"/>
              <a:gd name="connsiteY4" fmla="*/ 0 h 918722"/>
              <a:gd name="connsiteX0" fmla="*/ 0 w 6246342"/>
              <a:gd name="connsiteY0" fmla="*/ 6176 h 375025"/>
              <a:gd name="connsiteX1" fmla="*/ 3003717 w 6246342"/>
              <a:gd name="connsiteY1" fmla="*/ 356490 h 375025"/>
              <a:gd name="connsiteX2" fmla="*/ 4245571 w 6246342"/>
              <a:gd name="connsiteY2" fmla="*/ 375025 h 375025"/>
              <a:gd name="connsiteX3" fmla="*/ 6246342 w 6246342"/>
              <a:gd name="connsiteY3" fmla="*/ 0 h 375025"/>
              <a:gd name="connsiteX0" fmla="*/ 0 w 6246342"/>
              <a:gd name="connsiteY0" fmla="*/ 6176 h 356490"/>
              <a:gd name="connsiteX1" fmla="*/ 3003717 w 6246342"/>
              <a:gd name="connsiteY1" fmla="*/ 356490 h 356490"/>
              <a:gd name="connsiteX2" fmla="*/ 6246342 w 6246342"/>
              <a:gd name="connsiteY2" fmla="*/ 0 h 356490"/>
              <a:gd name="connsiteX0" fmla="*/ 0 w 6246342"/>
              <a:gd name="connsiteY0" fmla="*/ 6176 h 356490"/>
              <a:gd name="connsiteX1" fmla="*/ 3003717 w 6246342"/>
              <a:gd name="connsiteY1" fmla="*/ 356490 h 356490"/>
              <a:gd name="connsiteX2" fmla="*/ 6246342 w 6246342"/>
              <a:gd name="connsiteY2" fmla="*/ 0 h 356490"/>
              <a:gd name="connsiteX0" fmla="*/ 0 w 6246342"/>
              <a:gd name="connsiteY0" fmla="*/ 6176 h 356490"/>
              <a:gd name="connsiteX1" fmla="*/ 3003717 w 6246342"/>
              <a:gd name="connsiteY1" fmla="*/ 356490 h 356490"/>
              <a:gd name="connsiteX2" fmla="*/ 6246342 w 6246342"/>
              <a:gd name="connsiteY2" fmla="*/ 0 h 356490"/>
              <a:gd name="connsiteX0" fmla="*/ 0 w 6246342"/>
              <a:gd name="connsiteY0" fmla="*/ 6176 h 615982"/>
              <a:gd name="connsiteX1" fmla="*/ 3096393 w 6246342"/>
              <a:gd name="connsiteY1" fmla="*/ 615982 h 615982"/>
              <a:gd name="connsiteX2" fmla="*/ 6246342 w 6246342"/>
              <a:gd name="connsiteY2" fmla="*/ 0 h 615982"/>
              <a:gd name="connsiteX0" fmla="*/ 0 w 6246342"/>
              <a:gd name="connsiteY0" fmla="*/ 6176 h 751906"/>
              <a:gd name="connsiteX1" fmla="*/ 3102571 w 6246342"/>
              <a:gd name="connsiteY1" fmla="*/ 751906 h 751906"/>
              <a:gd name="connsiteX2" fmla="*/ 6246342 w 6246342"/>
              <a:gd name="connsiteY2" fmla="*/ 0 h 7519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246342" h="751906">
                <a:moveTo>
                  <a:pt x="0" y="6176"/>
                </a:moveTo>
                <a:cubicBezTo>
                  <a:pt x="1001239" y="122947"/>
                  <a:pt x="1582348" y="740167"/>
                  <a:pt x="3102571" y="751906"/>
                </a:cubicBezTo>
                <a:cubicBezTo>
                  <a:pt x="4850711" y="725752"/>
                  <a:pt x="5165467" y="118830"/>
                  <a:pt x="6246342" y="0"/>
                </a:cubicBezTo>
              </a:path>
            </a:pathLst>
          </a:custGeom>
          <a:noFill/>
          <a:ln w="0">
            <a:solidFill>
              <a:schemeClr val="tx1"/>
            </a:solidFill>
            <a:prstDash val="solid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2" name="Ovale Legende 41"/>
              <p:cNvSpPr/>
              <p:nvPr/>
            </p:nvSpPr>
            <p:spPr>
              <a:xfrm>
                <a:off x="4139952" y="5636162"/>
                <a:ext cx="936104" cy="392907"/>
              </a:xfrm>
              <a:prstGeom prst="wedgeEllipseCallout">
                <a:avLst>
                  <a:gd name="adj1" fmla="val -41060"/>
                  <a:gd name="adj2" fmla="val 104109"/>
                </a:avLst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b="1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𝜺</m:t>
                      </m:r>
                    </m:oMath>
                  </m:oMathPara>
                </a14:m>
                <a:endParaRPr lang="de-DE" sz="2000" b="1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42" name="Ovale Legende 4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39952" y="5636162"/>
                <a:ext cx="936104" cy="392907"/>
              </a:xfrm>
              <a:prstGeom prst="wedgeEllipseCallout">
                <a:avLst>
                  <a:gd name="adj1" fmla="val -41060"/>
                  <a:gd name="adj2" fmla="val 104109"/>
                </a:avLst>
              </a:prstGeom>
              <a:blipFill>
                <a:blip r:embed="rId6"/>
                <a:stretch>
                  <a:fillRect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21338162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Consistent Migration of Flows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en-US" sz="2400" dirty="0"/>
          </a:p>
          <a:p>
            <a:pPr marL="0" indent="0" algn="ctr">
              <a:buNone/>
            </a:pPr>
            <a:r>
              <a:rPr lang="en-US" sz="2400" dirty="0">
                <a:solidFill>
                  <a:srgbClr val="C00000"/>
                </a:solidFill>
              </a:rPr>
              <a:t>Open problem: Can we decide in (</a:t>
            </a:r>
            <a:r>
              <a:rPr lang="en-US" sz="2400" b="1" dirty="0">
                <a:solidFill>
                  <a:srgbClr val="C00000"/>
                </a:solidFill>
              </a:rPr>
              <a:t>polynomial)</a:t>
            </a:r>
            <a:r>
              <a:rPr lang="en-US" sz="2400" dirty="0">
                <a:solidFill>
                  <a:srgbClr val="C00000"/>
                </a:solidFill>
              </a:rPr>
              <a:t> time?</a:t>
            </a:r>
          </a:p>
          <a:p>
            <a:pPr lvl="1"/>
            <a:endParaRPr lang="en-US" sz="2400" dirty="0"/>
          </a:p>
          <a:p>
            <a:pPr lvl="1"/>
            <a:endParaRPr lang="en-US" sz="2400" dirty="0"/>
          </a:p>
          <a:p>
            <a:pPr marL="0" indent="0">
              <a:buNone/>
            </a:pPr>
            <a:endParaRPr lang="en-US" sz="2800" dirty="0"/>
          </a:p>
        </p:txBody>
      </p:sp>
      <p:sp>
        <p:nvSpPr>
          <p:cNvPr id="22" name="Rahmen 21"/>
          <p:cNvSpPr/>
          <p:nvPr/>
        </p:nvSpPr>
        <p:spPr>
          <a:xfrm>
            <a:off x="2735796" y="3140968"/>
            <a:ext cx="3672408" cy="1584176"/>
          </a:xfrm>
          <a:prstGeom prst="bevel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“Halting Problem”</a:t>
            </a:r>
            <a:endParaRPr lang="de-DE" dirty="0"/>
          </a:p>
        </p:txBody>
      </p:sp>
      <p:sp>
        <p:nvSpPr>
          <p:cNvPr id="25" name="Pfeil nach unten 24"/>
          <p:cNvSpPr/>
          <p:nvPr/>
        </p:nvSpPr>
        <p:spPr>
          <a:xfrm rot="16200000">
            <a:off x="1017893" y="2834934"/>
            <a:ext cx="1080120" cy="2196244"/>
          </a:xfrm>
          <a:prstGeom prst="downArrow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r>
              <a:rPr lang="en-US" sz="2000" dirty="0">
                <a:solidFill>
                  <a:schemeClr val="tx1"/>
                </a:solidFill>
              </a:rPr>
              <a:t>Flow migration</a:t>
            </a:r>
            <a:endParaRPr lang="de-DE" sz="2000" dirty="0">
              <a:solidFill>
                <a:schemeClr val="tx1"/>
              </a:solidFill>
            </a:endParaRPr>
          </a:p>
        </p:txBody>
      </p:sp>
      <p:cxnSp>
        <p:nvCxnSpPr>
          <p:cNvPr id="28" name="Gerade Verbindung mit Pfeil 27"/>
          <p:cNvCxnSpPr>
            <a:stCxn id="22" idx="0"/>
          </p:cNvCxnSpPr>
          <p:nvPr/>
        </p:nvCxnSpPr>
        <p:spPr>
          <a:xfrm flipV="1">
            <a:off x="6408204" y="3212976"/>
            <a:ext cx="1260140" cy="720080"/>
          </a:xfrm>
          <a:prstGeom prst="straightConnector1">
            <a:avLst/>
          </a:prstGeom>
          <a:ln w="4762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feld 28"/>
          <p:cNvSpPr txBox="1"/>
          <p:nvPr/>
        </p:nvSpPr>
        <p:spPr>
          <a:xfrm rot="19792791">
            <a:off x="6678216" y="3201427"/>
            <a:ext cx="4912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yes</a:t>
            </a:r>
            <a:endParaRPr lang="de-DE" dirty="0"/>
          </a:p>
        </p:txBody>
      </p:sp>
      <p:sp>
        <p:nvSpPr>
          <p:cNvPr id="30" name="Rechteck 29"/>
          <p:cNvSpPr/>
          <p:nvPr/>
        </p:nvSpPr>
        <p:spPr>
          <a:xfrm>
            <a:off x="7668344" y="2962074"/>
            <a:ext cx="946448" cy="79208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tx1"/>
                </a:solidFill>
              </a:rPr>
              <a:t>LP</a:t>
            </a:r>
            <a:endParaRPr lang="de-DE" sz="2000" b="1" dirty="0">
              <a:solidFill>
                <a:schemeClr val="tx1"/>
              </a:solidFill>
            </a:endParaRPr>
          </a:p>
        </p:txBody>
      </p:sp>
      <p:cxnSp>
        <p:nvCxnSpPr>
          <p:cNvPr id="39" name="Gerade Verbindung mit Pfeil 38"/>
          <p:cNvCxnSpPr>
            <a:stCxn id="22" idx="0"/>
          </p:cNvCxnSpPr>
          <p:nvPr/>
        </p:nvCxnSpPr>
        <p:spPr>
          <a:xfrm>
            <a:off x="6408204" y="3933056"/>
            <a:ext cx="1260140" cy="576064"/>
          </a:xfrm>
          <a:prstGeom prst="straightConnector1">
            <a:avLst/>
          </a:prstGeom>
          <a:ln w="4762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6" name="Grafik 3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68344" y="4125883"/>
            <a:ext cx="997951" cy="814279"/>
          </a:xfrm>
          <a:prstGeom prst="rect">
            <a:avLst/>
          </a:prstGeom>
        </p:spPr>
      </p:pic>
      <p:sp>
        <p:nvSpPr>
          <p:cNvPr id="43" name="Textfeld 42"/>
          <p:cNvSpPr txBox="1"/>
          <p:nvPr/>
        </p:nvSpPr>
        <p:spPr>
          <a:xfrm rot="1496453">
            <a:off x="6760382" y="3835403"/>
            <a:ext cx="4283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no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09746293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Overview of the Remaining Talk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57200" y="1600200"/>
            <a:ext cx="8363272" cy="4525963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sz="2800" b="1" dirty="0"/>
              <a:t>Yes, we can (decide in polynomial time)</a:t>
            </a:r>
          </a:p>
          <a:p>
            <a:pPr marL="514350" indent="-514350">
              <a:buFont typeface="+mj-lt"/>
              <a:buAutoNum type="arabicPeriod"/>
            </a:pPr>
            <a:endParaRPr lang="en-US" sz="2800" dirty="0"/>
          </a:p>
          <a:p>
            <a:pPr marL="514350" indent="-514350">
              <a:buFont typeface="+mj-lt"/>
              <a:buAutoNum type="arabicPeriod"/>
            </a:pPr>
            <a:r>
              <a:rPr lang="en-US" sz="2800" dirty="0"/>
              <a:t>What to do if we cannot migrate consistently? </a:t>
            </a:r>
          </a:p>
          <a:p>
            <a:pPr marL="514350" indent="-514350">
              <a:buFont typeface="+mj-lt"/>
              <a:buAutoNum type="arabicPeriod"/>
            </a:pPr>
            <a:endParaRPr lang="en-US" sz="2800" dirty="0"/>
          </a:p>
          <a:p>
            <a:pPr marL="514350" indent="-514350">
              <a:buFont typeface="+mj-lt"/>
              <a:buAutoNum type="arabicPeriod"/>
            </a:pPr>
            <a:r>
              <a:rPr lang="en-US" sz="2800" dirty="0"/>
              <a:t>Last: NP-hardness for </a:t>
            </a:r>
            <a:r>
              <a:rPr lang="en-US" sz="2800" dirty="0" err="1"/>
              <a:t>unsplittable</a:t>
            </a:r>
            <a:r>
              <a:rPr lang="en-US" sz="2800" dirty="0"/>
              <a:t> flows</a:t>
            </a:r>
          </a:p>
          <a:p>
            <a:endParaRPr lang="en-US" sz="2800" dirty="0"/>
          </a:p>
          <a:p>
            <a:endParaRPr lang="de-DE" sz="2800" dirty="0"/>
          </a:p>
        </p:txBody>
      </p:sp>
    </p:spTree>
    <p:extLst>
      <p:ext uri="{BB962C8B-B14F-4D97-AF65-F5344CB8AC3E}">
        <p14:creationId xmlns:p14="http://schemas.microsoft.com/office/powerpoint/2010/main" val="312761889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95536" y="274638"/>
            <a:ext cx="8291264" cy="1143000"/>
          </a:xfrm>
        </p:spPr>
        <p:txBody>
          <a:bodyPr>
            <a:normAutofit/>
          </a:bodyPr>
          <a:lstStyle/>
          <a:p>
            <a:r>
              <a:rPr lang="en-US" dirty="0"/>
              <a:t>To Slack or not to Slack?</a:t>
            </a:r>
            <a:endParaRPr lang="en-US" i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Inhaltsplatzhalter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1600200"/>
                <a:ext cx="8363272" cy="4525963"/>
              </a:xfrm>
            </p:spPr>
            <p:txBody>
              <a:bodyPr>
                <a:normAutofit/>
              </a:bodyPr>
              <a:lstStyle/>
              <a:p>
                <a:pPr marL="0" indent="0" algn="ctr">
                  <a:buNone/>
                </a:pPr>
                <a:endParaRPr lang="en-US" sz="2800" dirty="0"/>
              </a:p>
              <a:p>
                <a:pPr marL="0" indent="0" algn="ctr">
                  <a:buNone/>
                </a:pPr>
                <a:endParaRPr lang="en-US" sz="2800" dirty="0"/>
              </a:p>
              <a:p>
                <a:pPr marL="0" indent="0" algn="ctr">
                  <a:buNone/>
                </a:pPr>
                <a:endParaRPr lang="en-US" sz="2800" dirty="0"/>
              </a:p>
              <a:p>
                <a:pPr marL="0" indent="0" algn="ctr">
                  <a:buNone/>
                </a:pPr>
                <a:r>
                  <a:rPr lang="en-US" sz="2800" dirty="0"/>
                  <a:t>Slack of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en-US" sz="2800" dirty="0"/>
                  <a:t> on all flow edges? </a:t>
                </a:r>
              </a:p>
              <a:p>
                <a:pPr marL="457200" lvl="1" indent="0" algn="ctr">
                  <a:buNone/>
                </a:pPr>
                <a14:m>
                  <m:oMath xmlns:m="http://schemas.openxmlformats.org/officeDocument/2006/math">
                    <m:d>
                      <m:dPr>
                        <m:begChr m:val="⌈"/>
                        <m:endChr m:val="⌉"/>
                        <m:ctrlPr>
                          <a:rPr lang="en-US" sz="240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1/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d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−1</m:t>
                    </m:r>
                  </m:oMath>
                </a14:m>
                <a:r>
                  <a:rPr lang="en-US" sz="2400" dirty="0"/>
                  <a:t> updates</a:t>
                </a:r>
              </a:p>
              <a:p>
                <a:pPr lvl="1"/>
                <a:endParaRPr lang="en-US" dirty="0"/>
              </a:p>
              <a:p>
                <a:pPr lvl="1"/>
                <a:endParaRPr lang="en-US" dirty="0"/>
              </a:p>
              <a:p>
                <a:endParaRPr lang="de-DE" dirty="0"/>
              </a:p>
            </p:txBody>
          </p:sp>
        </mc:Choice>
        <mc:Fallback xmlns="">
          <p:sp>
            <p:nvSpPr>
              <p:cNvPr id="3" name="Inhaltsplatzhalt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600200"/>
                <a:ext cx="8363272" cy="4525963"/>
              </a:xfr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56301468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95536" y="274638"/>
            <a:ext cx="8291264" cy="1143000"/>
          </a:xfrm>
        </p:spPr>
        <p:txBody>
          <a:bodyPr>
            <a:normAutofit/>
          </a:bodyPr>
          <a:lstStyle/>
          <a:p>
            <a:r>
              <a:rPr lang="en-US" dirty="0"/>
              <a:t>To Slack or not to Slack?</a:t>
            </a:r>
            <a:endParaRPr lang="en-US" i="1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57200" y="1600200"/>
            <a:ext cx="8363272" cy="4525963"/>
          </a:xfrm>
        </p:spPr>
        <p:txBody>
          <a:bodyPr>
            <a:normAutofit/>
          </a:bodyPr>
          <a:lstStyle/>
          <a:p>
            <a:endParaRPr lang="en-US" sz="2800" dirty="0"/>
          </a:p>
          <a:p>
            <a:endParaRPr lang="en-US" sz="2800" dirty="0"/>
          </a:p>
          <a:p>
            <a:endParaRPr lang="en-US" sz="2800" dirty="0"/>
          </a:p>
          <a:p>
            <a:pPr marL="0" indent="0" algn="ctr">
              <a:buNone/>
            </a:pPr>
            <a:r>
              <a:rPr lang="en-US" sz="2800" dirty="0"/>
              <a:t>What if not? </a:t>
            </a:r>
          </a:p>
          <a:p>
            <a:pPr marL="0" indent="0" algn="ctr">
              <a:buNone/>
            </a:pPr>
            <a:r>
              <a:rPr lang="en-US" sz="2400" dirty="0"/>
              <a:t>Try to create slack</a:t>
            </a:r>
          </a:p>
          <a:p>
            <a:endParaRPr lang="en-US" sz="2800" dirty="0"/>
          </a:p>
          <a:p>
            <a:pPr lvl="1"/>
            <a:endParaRPr lang="en-US" dirty="0"/>
          </a:p>
          <a:p>
            <a:pPr lvl="1"/>
            <a:endParaRPr lang="en-US" dirty="0"/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08397616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95536" y="274638"/>
            <a:ext cx="8291264" cy="1143000"/>
          </a:xfrm>
        </p:spPr>
        <p:txBody>
          <a:bodyPr>
            <a:normAutofit/>
          </a:bodyPr>
          <a:lstStyle/>
          <a:p>
            <a:r>
              <a:rPr lang="en-US" dirty="0"/>
              <a:t>To Slack or not to Slack?</a:t>
            </a:r>
            <a:endParaRPr lang="en-US" i="1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57200" y="1600200"/>
            <a:ext cx="8363272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2800" dirty="0"/>
          </a:p>
          <a:p>
            <a:pPr marL="0" indent="0">
              <a:buNone/>
            </a:pPr>
            <a:endParaRPr lang="en-US" sz="2800" dirty="0"/>
          </a:p>
          <a:p>
            <a:pPr marL="0" indent="0" algn="ctr">
              <a:buNone/>
            </a:pPr>
            <a:endParaRPr lang="en-US" sz="2800" dirty="0"/>
          </a:p>
          <a:p>
            <a:pPr marL="0" indent="0" algn="ctr">
              <a:buNone/>
            </a:pPr>
            <a:r>
              <a:rPr lang="en-US" sz="2800" dirty="0"/>
              <a:t>Combinatorial approach</a:t>
            </a:r>
          </a:p>
          <a:p>
            <a:pPr marL="457200" lvl="1" indent="0" algn="ctr">
              <a:buNone/>
            </a:pPr>
            <a:r>
              <a:rPr lang="en-US" sz="2400" dirty="0"/>
              <a:t>Augmenting paths</a:t>
            </a:r>
            <a:endParaRPr lang="en-US" dirty="0"/>
          </a:p>
          <a:p>
            <a:pPr lvl="1"/>
            <a:endParaRPr lang="en-US" dirty="0"/>
          </a:p>
          <a:p>
            <a:pPr lvl="1"/>
            <a:endParaRPr lang="en-US" dirty="0"/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18116607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Combinatorial Approach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2400" dirty="0"/>
              <a:t>Move single commodities at a time</a:t>
            </a:r>
            <a:endParaRPr lang="de-DE" sz="2400" dirty="0"/>
          </a:p>
        </p:txBody>
      </p:sp>
      <p:sp>
        <p:nvSpPr>
          <p:cNvPr id="4" name="Oval 19"/>
          <p:cNvSpPr/>
          <p:nvPr/>
        </p:nvSpPr>
        <p:spPr>
          <a:xfrm>
            <a:off x="3271176" y="5408183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5" name="Oval 19"/>
          <p:cNvSpPr/>
          <p:nvPr/>
        </p:nvSpPr>
        <p:spPr>
          <a:xfrm>
            <a:off x="5503424" y="5408183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cxnSp>
        <p:nvCxnSpPr>
          <p:cNvPr id="6" name="Gerade Verbindung mit Pfeil 5"/>
          <p:cNvCxnSpPr>
            <a:stCxn id="9" idx="6"/>
            <a:endCxn id="4" idx="2"/>
          </p:cNvCxnSpPr>
          <p:nvPr/>
        </p:nvCxnSpPr>
        <p:spPr>
          <a:xfrm>
            <a:off x="1619672" y="5661248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Gerade Verbindung mit Pfeil 6"/>
          <p:cNvCxnSpPr>
            <a:stCxn id="4" idx="6"/>
            <a:endCxn id="5" idx="2"/>
          </p:cNvCxnSpPr>
          <p:nvPr/>
        </p:nvCxnSpPr>
        <p:spPr>
          <a:xfrm>
            <a:off x="3851920" y="5661248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" name="Gerade Verbindung mit Pfeil 7"/>
          <p:cNvCxnSpPr>
            <a:stCxn id="5" idx="6"/>
            <a:endCxn id="10" idx="2"/>
          </p:cNvCxnSpPr>
          <p:nvPr/>
        </p:nvCxnSpPr>
        <p:spPr>
          <a:xfrm>
            <a:off x="6084168" y="5661248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Freihandform 10"/>
          <p:cNvSpPr/>
          <p:nvPr/>
        </p:nvSpPr>
        <p:spPr>
          <a:xfrm>
            <a:off x="1568674" y="5780582"/>
            <a:ext cx="6196914" cy="18534"/>
          </a:xfrm>
          <a:custGeom>
            <a:avLst/>
            <a:gdLst>
              <a:gd name="connsiteX0" fmla="*/ 0 w 4411362"/>
              <a:gd name="connsiteY0" fmla="*/ 24713 h 309005"/>
              <a:gd name="connsiteX1" fmla="*/ 2187146 w 4411362"/>
              <a:gd name="connsiteY1" fmla="*/ 308919 h 309005"/>
              <a:gd name="connsiteX2" fmla="*/ 4411362 w 4411362"/>
              <a:gd name="connsiteY2" fmla="*/ 0 h 309005"/>
              <a:gd name="connsiteX0" fmla="*/ 0 w 3639065"/>
              <a:gd name="connsiteY0" fmla="*/ 1587843 h 1600209"/>
              <a:gd name="connsiteX1" fmla="*/ 1414849 w 3639065"/>
              <a:gd name="connsiteY1" fmla="*/ 308919 h 1600209"/>
              <a:gd name="connsiteX2" fmla="*/ 3639065 w 3639065"/>
              <a:gd name="connsiteY2" fmla="*/ 0 h 1600209"/>
              <a:gd name="connsiteX0" fmla="*/ 0 w 3639065"/>
              <a:gd name="connsiteY0" fmla="*/ 1587843 h 2539376"/>
              <a:gd name="connsiteX1" fmla="*/ 3002692 w 3639065"/>
              <a:gd name="connsiteY1" fmla="*/ 2496065 h 2539376"/>
              <a:gd name="connsiteX2" fmla="*/ 3639065 w 3639065"/>
              <a:gd name="connsiteY2" fmla="*/ 0 h 2539376"/>
              <a:gd name="connsiteX0" fmla="*/ 0 w 6079525"/>
              <a:gd name="connsiteY0" fmla="*/ 6178 h 914401"/>
              <a:gd name="connsiteX1" fmla="*/ 3002692 w 6079525"/>
              <a:gd name="connsiteY1" fmla="*/ 914400 h 914401"/>
              <a:gd name="connsiteX2" fmla="*/ 6079525 w 6079525"/>
              <a:gd name="connsiteY2" fmla="*/ 0 h 914401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85340"/>
              <a:gd name="connsiteX1" fmla="*/ 2230394 w 6104238"/>
              <a:gd name="connsiteY1" fmla="*/ 809365 h 985340"/>
              <a:gd name="connsiteX2" fmla="*/ 3002692 w 6104238"/>
              <a:gd name="connsiteY2" fmla="*/ 920578 h 985340"/>
              <a:gd name="connsiteX3" fmla="*/ 6104238 w 6104238"/>
              <a:gd name="connsiteY3" fmla="*/ 0 h 985340"/>
              <a:gd name="connsiteX0" fmla="*/ 0 w 6104238"/>
              <a:gd name="connsiteY0" fmla="*/ 12356 h 1038378"/>
              <a:gd name="connsiteX1" fmla="*/ 2020329 w 6104238"/>
              <a:gd name="connsiteY1" fmla="*/ 926755 h 1038378"/>
              <a:gd name="connsiteX2" fmla="*/ 3002692 w 6104238"/>
              <a:gd name="connsiteY2" fmla="*/ 920578 h 1038378"/>
              <a:gd name="connsiteX3" fmla="*/ 6104238 w 6104238"/>
              <a:gd name="connsiteY3" fmla="*/ 0 h 1038378"/>
              <a:gd name="connsiteX0" fmla="*/ 0 w 6104238"/>
              <a:gd name="connsiteY0" fmla="*/ 12356 h 1027046"/>
              <a:gd name="connsiteX1" fmla="*/ 2020329 w 6104238"/>
              <a:gd name="connsiteY1" fmla="*/ 926755 h 1027046"/>
              <a:gd name="connsiteX2" fmla="*/ 4151871 w 6104238"/>
              <a:gd name="connsiteY2" fmla="*/ 895865 h 1027046"/>
              <a:gd name="connsiteX3" fmla="*/ 6104238 w 6104238"/>
              <a:gd name="connsiteY3" fmla="*/ 0 h 1027046"/>
              <a:gd name="connsiteX0" fmla="*/ 0 w 6104238"/>
              <a:gd name="connsiteY0" fmla="*/ 12356 h 1008620"/>
              <a:gd name="connsiteX1" fmla="*/ 2026508 w 6104238"/>
              <a:gd name="connsiteY1" fmla="*/ 895863 h 1008620"/>
              <a:gd name="connsiteX2" fmla="*/ 4151871 w 6104238"/>
              <a:gd name="connsiteY2" fmla="*/ 895865 h 1008620"/>
              <a:gd name="connsiteX3" fmla="*/ 6104238 w 6104238"/>
              <a:gd name="connsiteY3" fmla="*/ 0 h 1008620"/>
              <a:gd name="connsiteX0" fmla="*/ 0 w 6147487"/>
              <a:gd name="connsiteY0" fmla="*/ 0 h 1014799"/>
              <a:gd name="connsiteX1" fmla="*/ 2069757 w 6147487"/>
              <a:gd name="connsiteY1" fmla="*/ 902042 h 1014799"/>
              <a:gd name="connsiteX2" fmla="*/ 4195120 w 6147487"/>
              <a:gd name="connsiteY2" fmla="*/ 902044 h 1014799"/>
              <a:gd name="connsiteX3" fmla="*/ 6147487 w 6147487"/>
              <a:gd name="connsiteY3" fmla="*/ 6179 h 1014799"/>
              <a:gd name="connsiteX0" fmla="*/ 0 w 6196914"/>
              <a:gd name="connsiteY0" fmla="*/ 18534 h 1034877"/>
              <a:gd name="connsiteX1" fmla="*/ 2069757 w 6196914"/>
              <a:gd name="connsiteY1" fmla="*/ 920576 h 1034877"/>
              <a:gd name="connsiteX2" fmla="*/ 4195120 w 6196914"/>
              <a:gd name="connsiteY2" fmla="*/ 920578 h 1034877"/>
              <a:gd name="connsiteX3" fmla="*/ 6196914 w 6196914"/>
              <a:gd name="connsiteY3" fmla="*/ 0 h 1034877"/>
              <a:gd name="connsiteX0" fmla="*/ 0 w 6196914"/>
              <a:gd name="connsiteY0" fmla="*/ 18534 h 920587"/>
              <a:gd name="connsiteX1" fmla="*/ 4195120 w 6196914"/>
              <a:gd name="connsiteY1" fmla="*/ 920578 h 920587"/>
              <a:gd name="connsiteX2" fmla="*/ 6196914 w 6196914"/>
              <a:gd name="connsiteY2" fmla="*/ 0 h 920587"/>
              <a:gd name="connsiteX0" fmla="*/ 0 w 6196914"/>
              <a:gd name="connsiteY0" fmla="*/ 18534 h 18534"/>
              <a:gd name="connsiteX1" fmla="*/ 6196914 w 6196914"/>
              <a:gd name="connsiteY1" fmla="*/ 0 h 18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196914" h="18534">
                <a:moveTo>
                  <a:pt x="0" y="18534"/>
                </a:moveTo>
                <a:lnTo>
                  <a:pt x="6196914" y="0"/>
                </a:lnTo>
              </a:path>
            </a:pathLst>
          </a:custGeom>
          <a:noFill/>
          <a:ln w="57150">
            <a:solidFill>
              <a:srgbClr val="C00000"/>
            </a:solidFill>
            <a:prstDash val="solid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3" name="Oval 19"/>
          <p:cNvSpPr/>
          <p:nvPr/>
        </p:nvSpPr>
        <p:spPr>
          <a:xfrm>
            <a:off x="3263742" y="4250352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4" name="Oval 19"/>
          <p:cNvSpPr/>
          <p:nvPr/>
        </p:nvSpPr>
        <p:spPr>
          <a:xfrm>
            <a:off x="5495990" y="4250352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cxnSp>
        <p:nvCxnSpPr>
          <p:cNvPr id="15" name="Gerade Verbindung mit Pfeil 14"/>
          <p:cNvCxnSpPr>
            <a:stCxn id="13" idx="6"/>
            <a:endCxn id="14" idx="2"/>
          </p:cNvCxnSpPr>
          <p:nvPr/>
        </p:nvCxnSpPr>
        <p:spPr>
          <a:xfrm>
            <a:off x="3844486" y="4503417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6" name="Oval 19"/>
          <p:cNvSpPr/>
          <p:nvPr/>
        </p:nvSpPr>
        <p:spPr>
          <a:xfrm>
            <a:off x="3240942" y="3080680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7" name="Oval 19"/>
          <p:cNvSpPr/>
          <p:nvPr/>
        </p:nvSpPr>
        <p:spPr>
          <a:xfrm>
            <a:off x="5473190" y="3080680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cxnSp>
        <p:nvCxnSpPr>
          <p:cNvPr id="18" name="Gerade Verbindung mit Pfeil 17"/>
          <p:cNvCxnSpPr>
            <a:stCxn id="16" idx="6"/>
            <a:endCxn id="17" idx="2"/>
          </p:cNvCxnSpPr>
          <p:nvPr/>
        </p:nvCxnSpPr>
        <p:spPr>
          <a:xfrm>
            <a:off x="3821686" y="3333745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Gerade Verbindung mit Pfeil 18"/>
          <p:cNvCxnSpPr>
            <a:stCxn id="9" idx="7"/>
            <a:endCxn id="13" idx="2"/>
          </p:cNvCxnSpPr>
          <p:nvPr/>
        </p:nvCxnSpPr>
        <p:spPr>
          <a:xfrm flipV="1">
            <a:off x="1534624" y="4503417"/>
            <a:ext cx="1729118" cy="978887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Gerade Verbindung mit Pfeil 21"/>
          <p:cNvCxnSpPr>
            <a:stCxn id="9" idx="0"/>
            <a:endCxn id="16" idx="2"/>
          </p:cNvCxnSpPr>
          <p:nvPr/>
        </p:nvCxnSpPr>
        <p:spPr>
          <a:xfrm flipV="1">
            <a:off x="1329300" y="3333745"/>
            <a:ext cx="1911642" cy="2074438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" name="Gerade Verbindung mit Pfeil 24"/>
          <p:cNvCxnSpPr>
            <a:stCxn id="16" idx="4"/>
            <a:endCxn id="13" idx="0"/>
          </p:cNvCxnSpPr>
          <p:nvPr/>
        </p:nvCxnSpPr>
        <p:spPr>
          <a:xfrm>
            <a:off x="3531314" y="3586810"/>
            <a:ext cx="22800" cy="663542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Gerade Verbindung mit Pfeil 27"/>
          <p:cNvCxnSpPr>
            <a:stCxn id="4" idx="0"/>
            <a:endCxn id="13" idx="4"/>
          </p:cNvCxnSpPr>
          <p:nvPr/>
        </p:nvCxnSpPr>
        <p:spPr>
          <a:xfrm flipH="1" flipV="1">
            <a:off x="3554114" y="4756482"/>
            <a:ext cx="7434" cy="651701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Gerade Verbindung mit Pfeil 30"/>
          <p:cNvCxnSpPr>
            <a:stCxn id="14" idx="4"/>
            <a:endCxn id="5" idx="0"/>
          </p:cNvCxnSpPr>
          <p:nvPr/>
        </p:nvCxnSpPr>
        <p:spPr>
          <a:xfrm>
            <a:off x="5786362" y="4756482"/>
            <a:ext cx="7434" cy="651701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5" name="Gerade Verbindung mit Pfeil 34"/>
          <p:cNvCxnSpPr>
            <a:stCxn id="14" idx="0"/>
            <a:endCxn id="17" idx="4"/>
          </p:cNvCxnSpPr>
          <p:nvPr/>
        </p:nvCxnSpPr>
        <p:spPr>
          <a:xfrm flipH="1" flipV="1">
            <a:off x="5763562" y="3586810"/>
            <a:ext cx="22800" cy="663542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6" name="Gerade Verbindung mit Pfeil 45"/>
          <p:cNvCxnSpPr>
            <a:stCxn id="17" idx="6"/>
            <a:endCxn id="10" idx="0"/>
          </p:cNvCxnSpPr>
          <p:nvPr/>
        </p:nvCxnSpPr>
        <p:spPr>
          <a:xfrm>
            <a:off x="6053934" y="3333745"/>
            <a:ext cx="1972110" cy="2074438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9" name="Gerade Verbindung mit Pfeil 48"/>
          <p:cNvCxnSpPr>
            <a:stCxn id="14" idx="6"/>
            <a:endCxn id="10" idx="1"/>
          </p:cNvCxnSpPr>
          <p:nvPr/>
        </p:nvCxnSpPr>
        <p:spPr>
          <a:xfrm>
            <a:off x="6076734" y="4503417"/>
            <a:ext cx="1743986" cy="978887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Oval 19"/>
          <p:cNvSpPr/>
          <p:nvPr/>
        </p:nvSpPr>
        <p:spPr>
          <a:xfrm>
            <a:off x="1038928" y="5408183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C0000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0" name="Oval 19"/>
          <p:cNvSpPr/>
          <p:nvPr/>
        </p:nvSpPr>
        <p:spPr>
          <a:xfrm>
            <a:off x="7735672" y="5408183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C0000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52" name="Freihandform 51"/>
          <p:cNvSpPr/>
          <p:nvPr/>
        </p:nvSpPr>
        <p:spPr>
          <a:xfrm>
            <a:off x="1288587" y="3207367"/>
            <a:ext cx="6567617" cy="2188097"/>
          </a:xfrm>
          <a:custGeom>
            <a:avLst/>
            <a:gdLst>
              <a:gd name="connsiteX0" fmla="*/ 0 w 4411362"/>
              <a:gd name="connsiteY0" fmla="*/ 24713 h 309005"/>
              <a:gd name="connsiteX1" fmla="*/ 2187146 w 4411362"/>
              <a:gd name="connsiteY1" fmla="*/ 308919 h 309005"/>
              <a:gd name="connsiteX2" fmla="*/ 4411362 w 4411362"/>
              <a:gd name="connsiteY2" fmla="*/ 0 h 309005"/>
              <a:gd name="connsiteX0" fmla="*/ 0 w 3639065"/>
              <a:gd name="connsiteY0" fmla="*/ 1587843 h 1600209"/>
              <a:gd name="connsiteX1" fmla="*/ 1414849 w 3639065"/>
              <a:gd name="connsiteY1" fmla="*/ 308919 h 1600209"/>
              <a:gd name="connsiteX2" fmla="*/ 3639065 w 3639065"/>
              <a:gd name="connsiteY2" fmla="*/ 0 h 1600209"/>
              <a:gd name="connsiteX0" fmla="*/ 0 w 3639065"/>
              <a:gd name="connsiteY0" fmla="*/ 1587843 h 2539376"/>
              <a:gd name="connsiteX1" fmla="*/ 3002692 w 3639065"/>
              <a:gd name="connsiteY1" fmla="*/ 2496065 h 2539376"/>
              <a:gd name="connsiteX2" fmla="*/ 3639065 w 3639065"/>
              <a:gd name="connsiteY2" fmla="*/ 0 h 2539376"/>
              <a:gd name="connsiteX0" fmla="*/ 0 w 6079525"/>
              <a:gd name="connsiteY0" fmla="*/ 6178 h 914401"/>
              <a:gd name="connsiteX1" fmla="*/ 3002692 w 6079525"/>
              <a:gd name="connsiteY1" fmla="*/ 914400 h 914401"/>
              <a:gd name="connsiteX2" fmla="*/ 6079525 w 6079525"/>
              <a:gd name="connsiteY2" fmla="*/ 0 h 914401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85340"/>
              <a:gd name="connsiteX1" fmla="*/ 2230394 w 6104238"/>
              <a:gd name="connsiteY1" fmla="*/ 809365 h 985340"/>
              <a:gd name="connsiteX2" fmla="*/ 3002692 w 6104238"/>
              <a:gd name="connsiteY2" fmla="*/ 920578 h 985340"/>
              <a:gd name="connsiteX3" fmla="*/ 6104238 w 6104238"/>
              <a:gd name="connsiteY3" fmla="*/ 0 h 985340"/>
              <a:gd name="connsiteX0" fmla="*/ 0 w 6104238"/>
              <a:gd name="connsiteY0" fmla="*/ 12356 h 1038378"/>
              <a:gd name="connsiteX1" fmla="*/ 2020329 w 6104238"/>
              <a:gd name="connsiteY1" fmla="*/ 926755 h 1038378"/>
              <a:gd name="connsiteX2" fmla="*/ 3002692 w 6104238"/>
              <a:gd name="connsiteY2" fmla="*/ 920578 h 1038378"/>
              <a:gd name="connsiteX3" fmla="*/ 6104238 w 6104238"/>
              <a:gd name="connsiteY3" fmla="*/ 0 h 1038378"/>
              <a:gd name="connsiteX0" fmla="*/ 0 w 6104238"/>
              <a:gd name="connsiteY0" fmla="*/ 12356 h 1027046"/>
              <a:gd name="connsiteX1" fmla="*/ 2020329 w 6104238"/>
              <a:gd name="connsiteY1" fmla="*/ 926755 h 1027046"/>
              <a:gd name="connsiteX2" fmla="*/ 4151871 w 6104238"/>
              <a:gd name="connsiteY2" fmla="*/ 895865 h 1027046"/>
              <a:gd name="connsiteX3" fmla="*/ 6104238 w 6104238"/>
              <a:gd name="connsiteY3" fmla="*/ 0 h 1027046"/>
              <a:gd name="connsiteX0" fmla="*/ 0 w 6104238"/>
              <a:gd name="connsiteY0" fmla="*/ 12356 h 1008620"/>
              <a:gd name="connsiteX1" fmla="*/ 2026508 w 6104238"/>
              <a:gd name="connsiteY1" fmla="*/ 895863 h 1008620"/>
              <a:gd name="connsiteX2" fmla="*/ 4151871 w 6104238"/>
              <a:gd name="connsiteY2" fmla="*/ 895865 h 1008620"/>
              <a:gd name="connsiteX3" fmla="*/ 6104238 w 6104238"/>
              <a:gd name="connsiteY3" fmla="*/ 0 h 1008620"/>
              <a:gd name="connsiteX0" fmla="*/ 0 w 6147487"/>
              <a:gd name="connsiteY0" fmla="*/ 0 h 1014799"/>
              <a:gd name="connsiteX1" fmla="*/ 2069757 w 6147487"/>
              <a:gd name="connsiteY1" fmla="*/ 902042 h 1014799"/>
              <a:gd name="connsiteX2" fmla="*/ 4195120 w 6147487"/>
              <a:gd name="connsiteY2" fmla="*/ 902044 h 1014799"/>
              <a:gd name="connsiteX3" fmla="*/ 6147487 w 6147487"/>
              <a:gd name="connsiteY3" fmla="*/ 6179 h 1014799"/>
              <a:gd name="connsiteX0" fmla="*/ 0 w 6196914"/>
              <a:gd name="connsiteY0" fmla="*/ 18534 h 1034877"/>
              <a:gd name="connsiteX1" fmla="*/ 2069757 w 6196914"/>
              <a:gd name="connsiteY1" fmla="*/ 920576 h 1034877"/>
              <a:gd name="connsiteX2" fmla="*/ 4195120 w 6196914"/>
              <a:gd name="connsiteY2" fmla="*/ 920578 h 1034877"/>
              <a:gd name="connsiteX3" fmla="*/ 6196914 w 6196914"/>
              <a:gd name="connsiteY3" fmla="*/ 0 h 1034877"/>
              <a:gd name="connsiteX0" fmla="*/ 0 w 6196914"/>
              <a:gd name="connsiteY0" fmla="*/ 18534 h 920587"/>
              <a:gd name="connsiteX1" fmla="*/ 4195120 w 6196914"/>
              <a:gd name="connsiteY1" fmla="*/ 920578 h 920587"/>
              <a:gd name="connsiteX2" fmla="*/ 6196914 w 6196914"/>
              <a:gd name="connsiteY2" fmla="*/ 0 h 920587"/>
              <a:gd name="connsiteX0" fmla="*/ 0 w 6196914"/>
              <a:gd name="connsiteY0" fmla="*/ 18534 h 18534"/>
              <a:gd name="connsiteX1" fmla="*/ 6196914 w 6196914"/>
              <a:gd name="connsiteY1" fmla="*/ 0 h 18534"/>
              <a:gd name="connsiteX0" fmla="*/ 0 w 6629400"/>
              <a:gd name="connsiteY0" fmla="*/ 47 h 587041"/>
              <a:gd name="connsiteX1" fmla="*/ 6629400 w 6629400"/>
              <a:gd name="connsiteY1" fmla="*/ 586994 h 587041"/>
              <a:gd name="connsiteX0" fmla="*/ 0 w 6629400"/>
              <a:gd name="connsiteY0" fmla="*/ 0 h 586994"/>
              <a:gd name="connsiteX1" fmla="*/ 3085704 w 6629400"/>
              <a:gd name="connsiteY1" fmla="*/ 276290 h 586994"/>
              <a:gd name="connsiteX2" fmla="*/ 6629400 w 6629400"/>
              <a:gd name="connsiteY2" fmla="*/ 586947 h 586994"/>
              <a:gd name="connsiteX0" fmla="*/ 0 w 6629400"/>
              <a:gd name="connsiteY0" fmla="*/ 2139706 h 2726662"/>
              <a:gd name="connsiteX1" fmla="*/ 1948882 w 6629400"/>
              <a:gd name="connsiteY1" fmla="*/ 18785 h 2726662"/>
              <a:gd name="connsiteX2" fmla="*/ 6629400 w 6629400"/>
              <a:gd name="connsiteY2" fmla="*/ 2726653 h 2726662"/>
              <a:gd name="connsiteX0" fmla="*/ 0 w 6629400"/>
              <a:gd name="connsiteY0" fmla="*/ 2121065 h 2708022"/>
              <a:gd name="connsiteX1" fmla="*/ 1948882 w 6629400"/>
              <a:gd name="connsiteY1" fmla="*/ 144 h 2708022"/>
              <a:gd name="connsiteX2" fmla="*/ 6629400 w 6629400"/>
              <a:gd name="connsiteY2" fmla="*/ 2708012 h 2708022"/>
              <a:gd name="connsiteX0" fmla="*/ 0 w 6629400"/>
              <a:gd name="connsiteY0" fmla="*/ 2121065 h 2708022"/>
              <a:gd name="connsiteX1" fmla="*/ 1948882 w 6629400"/>
              <a:gd name="connsiteY1" fmla="*/ 144 h 2708022"/>
              <a:gd name="connsiteX2" fmla="*/ 6629400 w 6629400"/>
              <a:gd name="connsiteY2" fmla="*/ 2708012 h 2708022"/>
              <a:gd name="connsiteX0" fmla="*/ 0 w 6629400"/>
              <a:gd name="connsiteY0" fmla="*/ 2160812 h 2747759"/>
              <a:gd name="connsiteX1" fmla="*/ 1948882 w 6629400"/>
              <a:gd name="connsiteY1" fmla="*/ 39891 h 2747759"/>
              <a:gd name="connsiteX2" fmla="*/ 3203093 w 6629400"/>
              <a:gd name="connsiteY2" fmla="*/ 923398 h 2747759"/>
              <a:gd name="connsiteX3" fmla="*/ 6629400 w 6629400"/>
              <a:gd name="connsiteY3" fmla="*/ 2747759 h 2747759"/>
              <a:gd name="connsiteX0" fmla="*/ 0 w 6629400"/>
              <a:gd name="connsiteY0" fmla="*/ 2149566 h 2736513"/>
              <a:gd name="connsiteX1" fmla="*/ 1948882 w 6629400"/>
              <a:gd name="connsiteY1" fmla="*/ 28645 h 2736513"/>
              <a:gd name="connsiteX2" fmla="*/ 2436974 w 6629400"/>
              <a:gd name="connsiteY2" fmla="*/ 1233428 h 2736513"/>
              <a:gd name="connsiteX3" fmla="*/ 6629400 w 6629400"/>
              <a:gd name="connsiteY3" fmla="*/ 2736513 h 2736513"/>
              <a:gd name="connsiteX0" fmla="*/ 0 w 6629400"/>
              <a:gd name="connsiteY0" fmla="*/ 2149566 h 2736513"/>
              <a:gd name="connsiteX1" fmla="*/ 1948882 w 6629400"/>
              <a:gd name="connsiteY1" fmla="*/ 28645 h 2736513"/>
              <a:gd name="connsiteX2" fmla="*/ 2436974 w 6629400"/>
              <a:gd name="connsiteY2" fmla="*/ 1233428 h 2736513"/>
              <a:gd name="connsiteX3" fmla="*/ 3820931 w 6629400"/>
              <a:gd name="connsiteY3" fmla="*/ 1777126 h 2736513"/>
              <a:gd name="connsiteX4" fmla="*/ 6629400 w 6629400"/>
              <a:gd name="connsiteY4" fmla="*/ 2736513 h 2736513"/>
              <a:gd name="connsiteX0" fmla="*/ 0 w 6629400"/>
              <a:gd name="connsiteY0" fmla="*/ 2149566 h 2736513"/>
              <a:gd name="connsiteX1" fmla="*/ 1948882 w 6629400"/>
              <a:gd name="connsiteY1" fmla="*/ 28645 h 2736513"/>
              <a:gd name="connsiteX2" fmla="*/ 2436974 w 6629400"/>
              <a:gd name="connsiteY2" fmla="*/ 1233428 h 2736513"/>
              <a:gd name="connsiteX3" fmla="*/ 4315201 w 6629400"/>
              <a:gd name="connsiteY3" fmla="*/ 1282856 h 2736513"/>
              <a:gd name="connsiteX4" fmla="*/ 6629400 w 6629400"/>
              <a:gd name="connsiteY4" fmla="*/ 2736513 h 2736513"/>
              <a:gd name="connsiteX0" fmla="*/ 0 w 6629400"/>
              <a:gd name="connsiteY0" fmla="*/ 2149566 h 2736513"/>
              <a:gd name="connsiteX1" fmla="*/ 1948882 w 6629400"/>
              <a:gd name="connsiteY1" fmla="*/ 28645 h 2736513"/>
              <a:gd name="connsiteX2" fmla="*/ 2436974 w 6629400"/>
              <a:gd name="connsiteY2" fmla="*/ 1233428 h 2736513"/>
              <a:gd name="connsiteX3" fmla="*/ 4333736 w 6629400"/>
              <a:gd name="connsiteY3" fmla="*/ 1350818 h 2736513"/>
              <a:gd name="connsiteX4" fmla="*/ 6629400 w 6629400"/>
              <a:gd name="connsiteY4" fmla="*/ 2736513 h 2736513"/>
              <a:gd name="connsiteX0" fmla="*/ 0 w 6629400"/>
              <a:gd name="connsiteY0" fmla="*/ 2149566 h 2736513"/>
              <a:gd name="connsiteX1" fmla="*/ 1948882 w 6629400"/>
              <a:gd name="connsiteY1" fmla="*/ 28645 h 2736513"/>
              <a:gd name="connsiteX2" fmla="*/ 2436974 w 6629400"/>
              <a:gd name="connsiteY2" fmla="*/ 1233428 h 2736513"/>
              <a:gd name="connsiteX3" fmla="*/ 4333736 w 6629400"/>
              <a:gd name="connsiteY3" fmla="*/ 1350818 h 2736513"/>
              <a:gd name="connsiteX4" fmla="*/ 6629400 w 6629400"/>
              <a:gd name="connsiteY4" fmla="*/ 2736513 h 2736513"/>
              <a:gd name="connsiteX0" fmla="*/ 0 w 6629400"/>
              <a:gd name="connsiteY0" fmla="*/ 2149566 h 2736513"/>
              <a:gd name="connsiteX1" fmla="*/ 1948882 w 6629400"/>
              <a:gd name="connsiteY1" fmla="*/ 28645 h 2736513"/>
              <a:gd name="connsiteX2" fmla="*/ 2436974 w 6629400"/>
              <a:gd name="connsiteY2" fmla="*/ 1233428 h 2736513"/>
              <a:gd name="connsiteX3" fmla="*/ 4333736 w 6629400"/>
              <a:gd name="connsiteY3" fmla="*/ 1350818 h 2736513"/>
              <a:gd name="connsiteX4" fmla="*/ 5099855 w 6629400"/>
              <a:gd name="connsiteY4" fmla="*/ 1758590 h 2736513"/>
              <a:gd name="connsiteX5" fmla="*/ 6629400 w 6629400"/>
              <a:gd name="connsiteY5" fmla="*/ 2736513 h 2736513"/>
              <a:gd name="connsiteX0" fmla="*/ 0 w 6629400"/>
              <a:gd name="connsiteY0" fmla="*/ 2149566 h 2736513"/>
              <a:gd name="connsiteX1" fmla="*/ 1948882 w 6629400"/>
              <a:gd name="connsiteY1" fmla="*/ 28645 h 2736513"/>
              <a:gd name="connsiteX2" fmla="*/ 2436974 w 6629400"/>
              <a:gd name="connsiteY2" fmla="*/ 1233428 h 2736513"/>
              <a:gd name="connsiteX3" fmla="*/ 4333736 w 6629400"/>
              <a:gd name="connsiteY3" fmla="*/ 1350818 h 2736513"/>
              <a:gd name="connsiteX4" fmla="*/ 4426412 w 6629400"/>
              <a:gd name="connsiteY4" fmla="*/ 115142 h 2736513"/>
              <a:gd name="connsiteX5" fmla="*/ 6629400 w 6629400"/>
              <a:gd name="connsiteY5" fmla="*/ 2736513 h 2736513"/>
              <a:gd name="connsiteX0" fmla="*/ 0 w 6629400"/>
              <a:gd name="connsiteY0" fmla="*/ 2149566 h 2736513"/>
              <a:gd name="connsiteX1" fmla="*/ 1948882 w 6629400"/>
              <a:gd name="connsiteY1" fmla="*/ 28645 h 2736513"/>
              <a:gd name="connsiteX2" fmla="*/ 2436974 w 6629400"/>
              <a:gd name="connsiteY2" fmla="*/ 1233428 h 2736513"/>
              <a:gd name="connsiteX3" fmla="*/ 4203991 w 6629400"/>
              <a:gd name="connsiteY3" fmla="*/ 1381710 h 2736513"/>
              <a:gd name="connsiteX4" fmla="*/ 4426412 w 6629400"/>
              <a:gd name="connsiteY4" fmla="*/ 115142 h 2736513"/>
              <a:gd name="connsiteX5" fmla="*/ 6629400 w 6629400"/>
              <a:gd name="connsiteY5" fmla="*/ 2736513 h 2736513"/>
              <a:gd name="connsiteX0" fmla="*/ 0 w 6629400"/>
              <a:gd name="connsiteY0" fmla="*/ 2149566 h 2736513"/>
              <a:gd name="connsiteX1" fmla="*/ 1948882 w 6629400"/>
              <a:gd name="connsiteY1" fmla="*/ 28645 h 2736513"/>
              <a:gd name="connsiteX2" fmla="*/ 2436974 w 6629400"/>
              <a:gd name="connsiteY2" fmla="*/ 1233428 h 2736513"/>
              <a:gd name="connsiteX3" fmla="*/ 4203991 w 6629400"/>
              <a:gd name="connsiteY3" fmla="*/ 1381710 h 2736513"/>
              <a:gd name="connsiteX4" fmla="*/ 4426412 w 6629400"/>
              <a:gd name="connsiteY4" fmla="*/ 115142 h 2736513"/>
              <a:gd name="connsiteX5" fmla="*/ 6629400 w 6629400"/>
              <a:gd name="connsiteY5" fmla="*/ 2736513 h 2736513"/>
              <a:gd name="connsiteX0" fmla="*/ 0 w 6629400"/>
              <a:gd name="connsiteY0" fmla="*/ 2149566 h 2736513"/>
              <a:gd name="connsiteX1" fmla="*/ 1948882 w 6629400"/>
              <a:gd name="connsiteY1" fmla="*/ 28645 h 2736513"/>
              <a:gd name="connsiteX2" fmla="*/ 2436974 w 6629400"/>
              <a:gd name="connsiteY2" fmla="*/ 1233428 h 2736513"/>
              <a:gd name="connsiteX3" fmla="*/ 4203991 w 6629400"/>
              <a:gd name="connsiteY3" fmla="*/ 1381710 h 2736513"/>
              <a:gd name="connsiteX4" fmla="*/ 4426412 w 6629400"/>
              <a:gd name="connsiteY4" fmla="*/ 115142 h 2736513"/>
              <a:gd name="connsiteX5" fmla="*/ 6629400 w 6629400"/>
              <a:gd name="connsiteY5" fmla="*/ 2736513 h 2736513"/>
              <a:gd name="connsiteX0" fmla="*/ 0 w 6629400"/>
              <a:gd name="connsiteY0" fmla="*/ 2120927 h 2707874"/>
              <a:gd name="connsiteX1" fmla="*/ 1948882 w 6629400"/>
              <a:gd name="connsiteY1" fmla="*/ 6 h 2707874"/>
              <a:gd name="connsiteX2" fmla="*/ 2436974 w 6629400"/>
              <a:gd name="connsiteY2" fmla="*/ 1204789 h 2707874"/>
              <a:gd name="connsiteX3" fmla="*/ 4203991 w 6629400"/>
              <a:gd name="connsiteY3" fmla="*/ 1353071 h 2707874"/>
              <a:gd name="connsiteX4" fmla="*/ 4426412 w 6629400"/>
              <a:gd name="connsiteY4" fmla="*/ 86503 h 2707874"/>
              <a:gd name="connsiteX5" fmla="*/ 6629400 w 6629400"/>
              <a:gd name="connsiteY5" fmla="*/ 2707874 h 2707874"/>
              <a:gd name="connsiteX0" fmla="*/ 0 w 6629400"/>
              <a:gd name="connsiteY0" fmla="*/ 2120927 h 2707874"/>
              <a:gd name="connsiteX1" fmla="*/ 1948882 w 6629400"/>
              <a:gd name="connsiteY1" fmla="*/ 6 h 2707874"/>
              <a:gd name="connsiteX2" fmla="*/ 2436974 w 6629400"/>
              <a:gd name="connsiteY2" fmla="*/ 1204789 h 2707874"/>
              <a:gd name="connsiteX3" fmla="*/ 4203991 w 6629400"/>
              <a:gd name="connsiteY3" fmla="*/ 1353071 h 2707874"/>
              <a:gd name="connsiteX4" fmla="*/ 4426412 w 6629400"/>
              <a:gd name="connsiteY4" fmla="*/ 86503 h 2707874"/>
              <a:gd name="connsiteX5" fmla="*/ 6629400 w 6629400"/>
              <a:gd name="connsiteY5" fmla="*/ 2707874 h 2707874"/>
              <a:gd name="connsiteX0" fmla="*/ 0 w 6629400"/>
              <a:gd name="connsiteY0" fmla="*/ 2133283 h 2720230"/>
              <a:gd name="connsiteX1" fmla="*/ 2214552 w 6629400"/>
              <a:gd name="connsiteY1" fmla="*/ 5 h 2720230"/>
              <a:gd name="connsiteX2" fmla="*/ 2436974 w 6629400"/>
              <a:gd name="connsiteY2" fmla="*/ 1217145 h 2720230"/>
              <a:gd name="connsiteX3" fmla="*/ 4203991 w 6629400"/>
              <a:gd name="connsiteY3" fmla="*/ 1365427 h 2720230"/>
              <a:gd name="connsiteX4" fmla="*/ 4426412 w 6629400"/>
              <a:gd name="connsiteY4" fmla="*/ 98859 h 2720230"/>
              <a:gd name="connsiteX5" fmla="*/ 6629400 w 6629400"/>
              <a:gd name="connsiteY5" fmla="*/ 2720230 h 2720230"/>
              <a:gd name="connsiteX0" fmla="*/ 0 w 6629400"/>
              <a:gd name="connsiteY0" fmla="*/ 2133286 h 2720233"/>
              <a:gd name="connsiteX1" fmla="*/ 2214552 w 6629400"/>
              <a:gd name="connsiteY1" fmla="*/ 8 h 2720233"/>
              <a:gd name="connsiteX2" fmla="*/ 2436974 w 6629400"/>
              <a:gd name="connsiteY2" fmla="*/ 1217148 h 2720233"/>
              <a:gd name="connsiteX3" fmla="*/ 4203991 w 6629400"/>
              <a:gd name="connsiteY3" fmla="*/ 1365430 h 2720233"/>
              <a:gd name="connsiteX4" fmla="*/ 4426412 w 6629400"/>
              <a:gd name="connsiteY4" fmla="*/ 98862 h 2720233"/>
              <a:gd name="connsiteX5" fmla="*/ 6629400 w 6629400"/>
              <a:gd name="connsiteY5" fmla="*/ 2720233 h 2720233"/>
              <a:gd name="connsiteX0" fmla="*/ 0 w 6629400"/>
              <a:gd name="connsiteY0" fmla="*/ 2133286 h 2720233"/>
              <a:gd name="connsiteX1" fmla="*/ 2214552 w 6629400"/>
              <a:gd name="connsiteY1" fmla="*/ 8 h 2720233"/>
              <a:gd name="connsiteX2" fmla="*/ 2436974 w 6629400"/>
              <a:gd name="connsiteY2" fmla="*/ 1217148 h 2720233"/>
              <a:gd name="connsiteX3" fmla="*/ 4203991 w 6629400"/>
              <a:gd name="connsiteY3" fmla="*/ 1365430 h 2720233"/>
              <a:gd name="connsiteX4" fmla="*/ 4426412 w 6629400"/>
              <a:gd name="connsiteY4" fmla="*/ 98862 h 2720233"/>
              <a:gd name="connsiteX5" fmla="*/ 6629400 w 6629400"/>
              <a:gd name="connsiteY5" fmla="*/ 2720233 h 2720233"/>
              <a:gd name="connsiteX0" fmla="*/ 0 w 6629400"/>
              <a:gd name="connsiteY0" fmla="*/ 2133278 h 2720225"/>
              <a:gd name="connsiteX1" fmla="*/ 2214552 w 6629400"/>
              <a:gd name="connsiteY1" fmla="*/ 0 h 2720225"/>
              <a:gd name="connsiteX2" fmla="*/ 2436974 w 6629400"/>
              <a:gd name="connsiteY2" fmla="*/ 1217140 h 2720225"/>
              <a:gd name="connsiteX3" fmla="*/ 4203991 w 6629400"/>
              <a:gd name="connsiteY3" fmla="*/ 1365422 h 2720225"/>
              <a:gd name="connsiteX4" fmla="*/ 4426412 w 6629400"/>
              <a:gd name="connsiteY4" fmla="*/ 98854 h 2720225"/>
              <a:gd name="connsiteX5" fmla="*/ 6629400 w 6629400"/>
              <a:gd name="connsiteY5" fmla="*/ 2720225 h 2720225"/>
              <a:gd name="connsiteX0" fmla="*/ 0 w 6629400"/>
              <a:gd name="connsiteY0" fmla="*/ 2133278 h 2720225"/>
              <a:gd name="connsiteX1" fmla="*/ 2214552 w 6629400"/>
              <a:gd name="connsiteY1" fmla="*/ 0 h 2720225"/>
              <a:gd name="connsiteX2" fmla="*/ 2436974 w 6629400"/>
              <a:gd name="connsiteY2" fmla="*/ 1217140 h 2720225"/>
              <a:gd name="connsiteX3" fmla="*/ 4339915 w 6629400"/>
              <a:gd name="connsiteY3" fmla="*/ 1235676 h 2720225"/>
              <a:gd name="connsiteX4" fmla="*/ 4426412 w 6629400"/>
              <a:gd name="connsiteY4" fmla="*/ 98854 h 2720225"/>
              <a:gd name="connsiteX5" fmla="*/ 6629400 w 6629400"/>
              <a:gd name="connsiteY5" fmla="*/ 2720225 h 2720225"/>
              <a:gd name="connsiteX0" fmla="*/ 0 w 6629400"/>
              <a:gd name="connsiteY0" fmla="*/ 2133278 h 2720225"/>
              <a:gd name="connsiteX1" fmla="*/ 2214552 w 6629400"/>
              <a:gd name="connsiteY1" fmla="*/ 0 h 2720225"/>
              <a:gd name="connsiteX2" fmla="*/ 2436974 w 6629400"/>
              <a:gd name="connsiteY2" fmla="*/ 1217140 h 2720225"/>
              <a:gd name="connsiteX3" fmla="*/ 4339915 w 6629400"/>
              <a:gd name="connsiteY3" fmla="*/ 1235676 h 2720225"/>
              <a:gd name="connsiteX4" fmla="*/ 4426412 w 6629400"/>
              <a:gd name="connsiteY4" fmla="*/ 98854 h 2720225"/>
              <a:gd name="connsiteX5" fmla="*/ 6629400 w 6629400"/>
              <a:gd name="connsiteY5" fmla="*/ 2720225 h 2720225"/>
              <a:gd name="connsiteX0" fmla="*/ 0 w 6629400"/>
              <a:gd name="connsiteY0" fmla="*/ 2133278 h 2720225"/>
              <a:gd name="connsiteX1" fmla="*/ 2214552 w 6629400"/>
              <a:gd name="connsiteY1" fmla="*/ 0 h 2720225"/>
              <a:gd name="connsiteX2" fmla="*/ 2436974 w 6629400"/>
              <a:gd name="connsiteY2" fmla="*/ 1217140 h 2720225"/>
              <a:gd name="connsiteX3" fmla="*/ 4339915 w 6629400"/>
              <a:gd name="connsiteY3" fmla="*/ 1235676 h 2720225"/>
              <a:gd name="connsiteX4" fmla="*/ 4426412 w 6629400"/>
              <a:gd name="connsiteY4" fmla="*/ 98854 h 2720225"/>
              <a:gd name="connsiteX5" fmla="*/ 6629400 w 6629400"/>
              <a:gd name="connsiteY5" fmla="*/ 2720225 h 2720225"/>
              <a:gd name="connsiteX0" fmla="*/ 0 w 6629400"/>
              <a:gd name="connsiteY0" fmla="*/ 2133278 h 2720225"/>
              <a:gd name="connsiteX1" fmla="*/ 2214552 w 6629400"/>
              <a:gd name="connsiteY1" fmla="*/ 0 h 2720225"/>
              <a:gd name="connsiteX2" fmla="*/ 2436974 w 6629400"/>
              <a:gd name="connsiteY2" fmla="*/ 1217140 h 2720225"/>
              <a:gd name="connsiteX3" fmla="*/ 4339915 w 6629400"/>
              <a:gd name="connsiteY3" fmla="*/ 1235676 h 2720225"/>
              <a:gd name="connsiteX4" fmla="*/ 4426412 w 6629400"/>
              <a:gd name="connsiteY4" fmla="*/ 98854 h 2720225"/>
              <a:gd name="connsiteX5" fmla="*/ 6629400 w 6629400"/>
              <a:gd name="connsiteY5" fmla="*/ 2720225 h 2720225"/>
              <a:gd name="connsiteX0" fmla="*/ 0 w 6629400"/>
              <a:gd name="connsiteY0" fmla="*/ 2133278 h 2720225"/>
              <a:gd name="connsiteX1" fmla="*/ 2214552 w 6629400"/>
              <a:gd name="connsiteY1" fmla="*/ 0 h 2720225"/>
              <a:gd name="connsiteX2" fmla="*/ 2436974 w 6629400"/>
              <a:gd name="connsiteY2" fmla="*/ 1217140 h 2720225"/>
              <a:gd name="connsiteX3" fmla="*/ 4339915 w 6629400"/>
              <a:gd name="connsiteY3" fmla="*/ 1235676 h 2720225"/>
              <a:gd name="connsiteX4" fmla="*/ 4426412 w 6629400"/>
              <a:gd name="connsiteY4" fmla="*/ 98854 h 2720225"/>
              <a:gd name="connsiteX5" fmla="*/ 6629400 w 6629400"/>
              <a:gd name="connsiteY5" fmla="*/ 2720225 h 2720225"/>
              <a:gd name="connsiteX0" fmla="*/ 0 w 6629400"/>
              <a:gd name="connsiteY0" fmla="*/ 2133278 h 2720225"/>
              <a:gd name="connsiteX1" fmla="*/ 2214552 w 6629400"/>
              <a:gd name="connsiteY1" fmla="*/ 0 h 2720225"/>
              <a:gd name="connsiteX2" fmla="*/ 2436974 w 6629400"/>
              <a:gd name="connsiteY2" fmla="*/ 1217140 h 2720225"/>
              <a:gd name="connsiteX3" fmla="*/ 4339915 w 6629400"/>
              <a:gd name="connsiteY3" fmla="*/ 1235676 h 2720225"/>
              <a:gd name="connsiteX4" fmla="*/ 4426412 w 6629400"/>
              <a:gd name="connsiteY4" fmla="*/ 98854 h 2720225"/>
              <a:gd name="connsiteX5" fmla="*/ 6629400 w 6629400"/>
              <a:gd name="connsiteY5" fmla="*/ 2720225 h 2720225"/>
              <a:gd name="connsiteX0" fmla="*/ 0 w 6629400"/>
              <a:gd name="connsiteY0" fmla="*/ 2138668 h 2725615"/>
              <a:gd name="connsiteX1" fmla="*/ 2214552 w 6629400"/>
              <a:gd name="connsiteY1" fmla="*/ 5390 h 2725615"/>
              <a:gd name="connsiteX2" fmla="*/ 2436974 w 6629400"/>
              <a:gd name="connsiteY2" fmla="*/ 1222530 h 2725615"/>
              <a:gd name="connsiteX3" fmla="*/ 4339915 w 6629400"/>
              <a:gd name="connsiteY3" fmla="*/ 1241066 h 2725615"/>
              <a:gd name="connsiteX4" fmla="*/ 4482017 w 6629400"/>
              <a:gd name="connsiteY4" fmla="*/ 30103 h 2725615"/>
              <a:gd name="connsiteX5" fmla="*/ 6629400 w 6629400"/>
              <a:gd name="connsiteY5" fmla="*/ 2725615 h 2725615"/>
              <a:gd name="connsiteX0" fmla="*/ 0 w 6629400"/>
              <a:gd name="connsiteY0" fmla="*/ 2138668 h 2725615"/>
              <a:gd name="connsiteX1" fmla="*/ 2214552 w 6629400"/>
              <a:gd name="connsiteY1" fmla="*/ 5390 h 2725615"/>
              <a:gd name="connsiteX2" fmla="*/ 2436974 w 6629400"/>
              <a:gd name="connsiteY2" fmla="*/ 1222530 h 2725615"/>
              <a:gd name="connsiteX3" fmla="*/ 4339915 w 6629400"/>
              <a:gd name="connsiteY3" fmla="*/ 1241066 h 2725615"/>
              <a:gd name="connsiteX4" fmla="*/ 4482017 w 6629400"/>
              <a:gd name="connsiteY4" fmla="*/ 30103 h 2725615"/>
              <a:gd name="connsiteX5" fmla="*/ 6629400 w 6629400"/>
              <a:gd name="connsiteY5" fmla="*/ 2725615 h 2725615"/>
              <a:gd name="connsiteX0" fmla="*/ 0 w 6629400"/>
              <a:gd name="connsiteY0" fmla="*/ 2138668 h 2725615"/>
              <a:gd name="connsiteX1" fmla="*/ 2214552 w 6629400"/>
              <a:gd name="connsiteY1" fmla="*/ 5390 h 2725615"/>
              <a:gd name="connsiteX2" fmla="*/ 2436974 w 6629400"/>
              <a:gd name="connsiteY2" fmla="*/ 1222530 h 2725615"/>
              <a:gd name="connsiteX3" fmla="*/ 4339915 w 6629400"/>
              <a:gd name="connsiteY3" fmla="*/ 1241066 h 2725615"/>
              <a:gd name="connsiteX4" fmla="*/ 4574692 w 6629400"/>
              <a:gd name="connsiteY4" fmla="*/ 30103 h 2725615"/>
              <a:gd name="connsiteX5" fmla="*/ 6629400 w 6629400"/>
              <a:gd name="connsiteY5" fmla="*/ 2725615 h 2725615"/>
              <a:gd name="connsiteX0" fmla="*/ 0 w 6567617"/>
              <a:gd name="connsiteY0" fmla="*/ 2138668 h 2188097"/>
              <a:gd name="connsiteX1" fmla="*/ 2214552 w 6567617"/>
              <a:gd name="connsiteY1" fmla="*/ 5390 h 2188097"/>
              <a:gd name="connsiteX2" fmla="*/ 2436974 w 6567617"/>
              <a:gd name="connsiteY2" fmla="*/ 1222530 h 2188097"/>
              <a:gd name="connsiteX3" fmla="*/ 4339915 w 6567617"/>
              <a:gd name="connsiteY3" fmla="*/ 1241066 h 2188097"/>
              <a:gd name="connsiteX4" fmla="*/ 4574692 w 6567617"/>
              <a:gd name="connsiteY4" fmla="*/ 30103 h 2188097"/>
              <a:gd name="connsiteX5" fmla="*/ 6567617 w 6567617"/>
              <a:gd name="connsiteY5" fmla="*/ 2188097 h 21880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567617" h="2188097">
                <a:moveTo>
                  <a:pt x="0" y="2138668"/>
                </a:moveTo>
                <a:cubicBezTo>
                  <a:pt x="649627" y="1431694"/>
                  <a:pt x="1484606" y="26564"/>
                  <a:pt x="2214552" y="5390"/>
                </a:cubicBezTo>
                <a:cubicBezTo>
                  <a:pt x="2451840" y="21576"/>
                  <a:pt x="2416828" y="802112"/>
                  <a:pt x="2436974" y="1222530"/>
                </a:cubicBezTo>
                <a:cubicBezTo>
                  <a:pt x="2421528" y="1637512"/>
                  <a:pt x="4357869" y="1626926"/>
                  <a:pt x="4339915" y="1241066"/>
                </a:cubicBezTo>
                <a:cubicBezTo>
                  <a:pt x="4332706" y="964069"/>
                  <a:pt x="4192081" y="-200846"/>
                  <a:pt x="4574692" y="30103"/>
                </a:cubicBezTo>
                <a:cubicBezTo>
                  <a:pt x="4957303" y="261052"/>
                  <a:pt x="6312693" y="2025110"/>
                  <a:pt x="6567617" y="2188097"/>
                </a:cubicBezTo>
              </a:path>
            </a:pathLst>
          </a:custGeom>
          <a:noFill/>
          <a:ln w="57150">
            <a:solidFill>
              <a:srgbClr val="C00000"/>
            </a:solidFill>
            <a:prstDash val="solid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7" name="Textfeld 66"/>
              <p:cNvSpPr txBox="1"/>
              <p:nvPr/>
            </p:nvSpPr>
            <p:spPr>
              <a:xfrm>
                <a:off x="4516118" y="5799116"/>
                <a:ext cx="171778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𝑒</m:t>
                      </m:r>
                    </m:oMath>
                  </m:oMathPara>
                </a14:m>
                <a:endParaRPr lang="de-DE" dirty="0"/>
              </a:p>
            </p:txBody>
          </p:sp>
        </mc:Choice>
        <mc:Fallback xmlns="">
          <p:sp>
            <p:nvSpPr>
              <p:cNvPr id="67" name="Textfeld 6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16118" y="5799116"/>
                <a:ext cx="171778" cy="276999"/>
              </a:xfrm>
              <a:prstGeom prst="rect">
                <a:avLst/>
              </a:prstGeom>
              <a:blipFill>
                <a:blip r:embed="rId3"/>
                <a:stretch>
                  <a:fillRect l="-21429" r="-17857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Ovale Legende 28"/>
              <p:cNvSpPr/>
              <p:nvPr/>
            </p:nvSpPr>
            <p:spPr>
              <a:xfrm>
                <a:off x="4179386" y="3632024"/>
                <a:ext cx="936104" cy="392907"/>
              </a:xfrm>
              <a:prstGeom prst="wedgeEllipseCallout">
                <a:avLst>
                  <a:gd name="adj1" fmla="val -34460"/>
                  <a:gd name="adj2" fmla="val -114465"/>
                </a:avLst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1</m:t>
                      </m:r>
                    </m:oMath>
                  </m:oMathPara>
                </a14:m>
                <a:endParaRPr lang="de-DE" sz="2000" b="1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29" name="Ovale Legende 2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79386" y="3632024"/>
                <a:ext cx="936104" cy="392907"/>
              </a:xfrm>
              <a:prstGeom prst="wedgeEllipseCallout">
                <a:avLst>
                  <a:gd name="adj1" fmla="val -34460"/>
                  <a:gd name="adj2" fmla="val -114465"/>
                </a:avLst>
              </a:prstGeom>
              <a:blipFill>
                <a:blip r:embed="rId4"/>
                <a:stretch>
                  <a:fillRect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Ovale Legende 29"/>
              <p:cNvSpPr/>
              <p:nvPr/>
            </p:nvSpPr>
            <p:spPr>
              <a:xfrm>
                <a:off x="4393146" y="5027581"/>
                <a:ext cx="936104" cy="392907"/>
              </a:xfrm>
              <a:prstGeom prst="wedgeEllipseCallout">
                <a:avLst>
                  <a:gd name="adj1" fmla="val -34460"/>
                  <a:gd name="adj2" fmla="val -114465"/>
                </a:avLst>
              </a:prstGeom>
              <a:solidFill>
                <a:schemeClr val="bg1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b="0" i="1" smtClean="0">
                          <a:solidFill>
                            <a:srgbClr val="C00000"/>
                          </a:solidFill>
                          <a:latin typeface="Cambria Math" panose="02040503050406030204" pitchFamily="18" charset="0"/>
                        </a:rPr>
                        <m:t>1</m:t>
                      </m:r>
                    </m:oMath>
                  </m:oMathPara>
                </a14:m>
                <a:endParaRPr lang="de-DE" sz="2000" b="1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30" name="Ovale Legende 2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93146" y="5027581"/>
                <a:ext cx="936104" cy="392907"/>
              </a:xfrm>
              <a:prstGeom prst="wedgeEllipseCallout">
                <a:avLst>
                  <a:gd name="adj1" fmla="val -34460"/>
                  <a:gd name="adj2" fmla="val -114465"/>
                </a:avLst>
              </a:prstGeom>
              <a:blipFill>
                <a:blip r:embed="rId5"/>
                <a:stretch>
                  <a:fillRect/>
                </a:stretch>
              </a:blipFill>
              <a:ln>
                <a:solidFill>
                  <a:srgbClr val="C00000"/>
                </a:solidFill>
              </a:ln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Textfeld 19"/>
          <p:cNvSpPr txBox="1"/>
          <p:nvPr/>
        </p:nvSpPr>
        <p:spPr>
          <a:xfrm>
            <a:off x="3414246" y="5463863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u</a:t>
            </a:r>
            <a:endParaRPr lang="de-DE" dirty="0"/>
          </a:p>
        </p:txBody>
      </p:sp>
      <p:sp>
        <p:nvSpPr>
          <p:cNvPr id="34" name="Textfeld 33"/>
          <p:cNvSpPr txBox="1"/>
          <p:nvPr/>
        </p:nvSpPr>
        <p:spPr>
          <a:xfrm>
            <a:off x="5648234" y="5488423"/>
            <a:ext cx="2888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v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10706707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Combinatorial Approach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2400" dirty="0"/>
              <a:t>Where to increase flow?</a:t>
            </a:r>
            <a:endParaRPr lang="de-DE" sz="2400" dirty="0"/>
          </a:p>
        </p:txBody>
      </p:sp>
      <p:sp>
        <p:nvSpPr>
          <p:cNvPr id="4" name="Oval 19"/>
          <p:cNvSpPr/>
          <p:nvPr/>
        </p:nvSpPr>
        <p:spPr>
          <a:xfrm>
            <a:off x="3271176" y="5408183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5" name="Oval 19"/>
          <p:cNvSpPr/>
          <p:nvPr/>
        </p:nvSpPr>
        <p:spPr>
          <a:xfrm>
            <a:off x="5503424" y="5408183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cxnSp>
        <p:nvCxnSpPr>
          <p:cNvPr id="6" name="Gerade Verbindung mit Pfeil 5"/>
          <p:cNvCxnSpPr>
            <a:stCxn id="9" idx="6"/>
            <a:endCxn id="4" idx="2"/>
          </p:cNvCxnSpPr>
          <p:nvPr/>
        </p:nvCxnSpPr>
        <p:spPr>
          <a:xfrm>
            <a:off x="1619672" y="5661248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Gerade Verbindung mit Pfeil 6"/>
          <p:cNvCxnSpPr>
            <a:stCxn id="4" idx="6"/>
            <a:endCxn id="5" idx="2"/>
          </p:cNvCxnSpPr>
          <p:nvPr/>
        </p:nvCxnSpPr>
        <p:spPr>
          <a:xfrm>
            <a:off x="3851920" y="5661248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" name="Gerade Verbindung mit Pfeil 7"/>
          <p:cNvCxnSpPr>
            <a:stCxn id="5" idx="6"/>
            <a:endCxn id="10" idx="2"/>
          </p:cNvCxnSpPr>
          <p:nvPr/>
        </p:nvCxnSpPr>
        <p:spPr>
          <a:xfrm>
            <a:off x="6084168" y="5661248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Freihandform 10"/>
          <p:cNvSpPr/>
          <p:nvPr/>
        </p:nvSpPr>
        <p:spPr>
          <a:xfrm>
            <a:off x="1568674" y="5780582"/>
            <a:ext cx="6196914" cy="18534"/>
          </a:xfrm>
          <a:custGeom>
            <a:avLst/>
            <a:gdLst>
              <a:gd name="connsiteX0" fmla="*/ 0 w 4411362"/>
              <a:gd name="connsiteY0" fmla="*/ 24713 h 309005"/>
              <a:gd name="connsiteX1" fmla="*/ 2187146 w 4411362"/>
              <a:gd name="connsiteY1" fmla="*/ 308919 h 309005"/>
              <a:gd name="connsiteX2" fmla="*/ 4411362 w 4411362"/>
              <a:gd name="connsiteY2" fmla="*/ 0 h 309005"/>
              <a:gd name="connsiteX0" fmla="*/ 0 w 3639065"/>
              <a:gd name="connsiteY0" fmla="*/ 1587843 h 1600209"/>
              <a:gd name="connsiteX1" fmla="*/ 1414849 w 3639065"/>
              <a:gd name="connsiteY1" fmla="*/ 308919 h 1600209"/>
              <a:gd name="connsiteX2" fmla="*/ 3639065 w 3639065"/>
              <a:gd name="connsiteY2" fmla="*/ 0 h 1600209"/>
              <a:gd name="connsiteX0" fmla="*/ 0 w 3639065"/>
              <a:gd name="connsiteY0" fmla="*/ 1587843 h 2539376"/>
              <a:gd name="connsiteX1" fmla="*/ 3002692 w 3639065"/>
              <a:gd name="connsiteY1" fmla="*/ 2496065 h 2539376"/>
              <a:gd name="connsiteX2" fmla="*/ 3639065 w 3639065"/>
              <a:gd name="connsiteY2" fmla="*/ 0 h 2539376"/>
              <a:gd name="connsiteX0" fmla="*/ 0 w 6079525"/>
              <a:gd name="connsiteY0" fmla="*/ 6178 h 914401"/>
              <a:gd name="connsiteX1" fmla="*/ 3002692 w 6079525"/>
              <a:gd name="connsiteY1" fmla="*/ 914400 h 914401"/>
              <a:gd name="connsiteX2" fmla="*/ 6079525 w 6079525"/>
              <a:gd name="connsiteY2" fmla="*/ 0 h 914401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85340"/>
              <a:gd name="connsiteX1" fmla="*/ 2230394 w 6104238"/>
              <a:gd name="connsiteY1" fmla="*/ 809365 h 985340"/>
              <a:gd name="connsiteX2" fmla="*/ 3002692 w 6104238"/>
              <a:gd name="connsiteY2" fmla="*/ 920578 h 985340"/>
              <a:gd name="connsiteX3" fmla="*/ 6104238 w 6104238"/>
              <a:gd name="connsiteY3" fmla="*/ 0 h 985340"/>
              <a:gd name="connsiteX0" fmla="*/ 0 w 6104238"/>
              <a:gd name="connsiteY0" fmla="*/ 12356 h 1038378"/>
              <a:gd name="connsiteX1" fmla="*/ 2020329 w 6104238"/>
              <a:gd name="connsiteY1" fmla="*/ 926755 h 1038378"/>
              <a:gd name="connsiteX2" fmla="*/ 3002692 w 6104238"/>
              <a:gd name="connsiteY2" fmla="*/ 920578 h 1038378"/>
              <a:gd name="connsiteX3" fmla="*/ 6104238 w 6104238"/>
              <a:gd name="connsiteY3" fmla="*/ 0 h 1038378"/>
              <a:gd name="connsiteX0" fmla="*/ 0 w 6104238"/>
              <a:gd name="connsiteY0" fmla="*/ 12356 h 1027046"/>
              <a:gd name="connsiteX1" fmla="*/ 2020329 w 6104238"/>
              <a:gd name="connsiteY1" fmla="*/ 926755 h 1027046"/>
              <a:gd name="connsiteX2" fmla="*/ 4151871 w 6104238"/>
              <a:gd name="connsiteY2" fmla="*/ 895865 h 1027046"/>
              <a:gd name="connsiteX3" fmla="*/ 6104238 w 6104238"/>
              <a:gd name="connsiteY3" fmla="*/ 0 h 1027046"/>
              <a:gd name="connsiteX0" fmla="*/ 0 w 6104238"/>
              <a:gd name="connsiteY0" fmla="*/ 12356 h 1008620"/>
              <a:gd name="connsiteX1" fmla="*/ 2026508 w 6104238"/>
              <a:gd name="connsiteY1" fmla="*/ 895863 h 1008620"/>
              <a:gd name="connsiteX2" fmla="*/ 4151871 w 6104238"/>
              <a:gd name="connsiteY2" fmla="*/ 895865 h 1008620"/>
              <a:gd name="connsiteX3" fmla="*/ 6104238 w 6104238"/>
              <a:gd name="connsiteY3" fmla="*/ 0 h 1008620"/>
              <a:gd name="connsiteX0" fmla="*/ 0 w 6147487"/>
              <a:gd name="connsiteY0" fmla="*/ 0 h 1014799"/>
              <a:gd name="connsiteX1" fmla="*/ 2069757 w 6147487"/>
              <a:gd name="connsiteY1" fmla="*/ 902042 h 1014799"/>
              <a:gd name="connsiteX2" fmla="*/ 4195120 w 6147487"/>
              <a:gd name="connsiteY2" fmla="*/ 902044 h 1014799"/>
              <a:gd name="connsiteX3" fmla="*/ 6147487 w 6147487"/>
              <a:gd name="connsiteY3" fmla="*/ 6179 h 1014799"/>
              <a:gd name="connsiteX0" fmla="*/ 0 w 6196914"/>
              <a:gd name="connsiteY0" fmla="*/ 18534 h 1034877"/>
              <a:gd name="connsiteX1" fmla="*/ 2069757 w 6196914"/>
              <a:gd name="connsiteY1" fmla="*/ 920576 h 1034877"/>
              <a:gd name="connsiteX2" fmla="*/ 4195120 w 6196914"/>
              <a:gd name="connsiteY2" fmla="*/ 920578 h 1034877"/>
              <a:gd name="connsiteX3" fmla="*/ 6196914 w 6196914"/>
              <a:gd name="connsiteY3" fmla="*/ 0 h 1034877"/>
              <a:gd name="connsiteX0" fmla="*/ 0 w 6196914"/>
              <a:gd name="connsiteY0" fmla="*/ 18534 h 920587"/>
              <a:gd name="connsiteX1" fmla="*/ 4195120 w 6196914"/>
              <a:gd name="connsiteY1" fmla="*/ 920578 h 920587"/>
              <a:gd name="connsiteX2" fmla="*/ 6196914 w 6196914"/>
              <a:gd name="connsiteY2" fmla="*/ 0 h 920587"/>
              <a:gd name="connsiteX0" fmla="*/ 0 w 6196914"/>
              <a:gd name="connsiteY0" fmla="*/ 18534 h 18534"/>
              <a:gd name="connsiteX1" fmla="*/ 6196914 w 6196914"/>
              <a:gd name="connsiteY1" fmla="*/ 0 h 18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196914" h="18534">
                <a:moveTo>
                  <a:pt x="0" y="18534"/>
                </a:moveTo>
                <a:lnTo>
                  <a:pt x="6196914" y="0"/>
                </a:lnTo>
              </a:path>
            </a:pathLst>
          </a:custGeom>
          <a:noFill/>
          <a:ln w="57150">
            <a:solidFill>
              <a:srgbClr val="C00000"/>
            </a:solidFill>
            <a:prstDash val="solid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3" name="Oval 19"/>
          <p:cNvSpPr/>
          <p:nvPr/>
        </p:nvSpPr>
        <p:spPr>
          <a:xfrm>
            <a:off x="3263742" y="4250352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4" name="Oval 19"/>
          <p:cNvSpPr/>
          <p:nvPr/>
        </p:nvSpPr>
        <p:spPr>
          <a:xfrm>
            <a:off x="5495990" y="4250352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cxnSp>
        <p:nvCxnSpPr>
          <p:cNvPr id="15" name="Gerade Verbindung mit Pfeil 14"/>
          <p:cNvCxnSpPr>
            <a:stCxn id="13" idx="6"/>
            <a:endCxn id="14" idx="2"/>
          </p:cNvCxnSpPr>
          <p:nvPr/>
        </p:nvCxnSpPr>
        <p:spPr>
          <a:xfrm>
            <a:off x="3844486" y="4503417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6" name="Oval 19"/>
          <p:cNvSpPr/>
          <p:nvPr/>
        </p:nvSpPr>
        <p:spPr>
          <a:xfrm>
            <a:off x="3240942" y="3080680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7" name="Oval 19"/>
          <p:cNvSpPr/>
          <p:nvPr/>
        </p:nvSpPr>
        <p:spPr>
          <a:xfrm>
            <a:off x="5473190" y="3080680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cxnSp>
        <p:nvCxnSpPr>
          <p:cNvPr id="18" name="Gerade Verbindung mit Pfeil 17"/>
          <p:cNvCxnSpPr>
            <a:stCxn id="16" idx="6"/>
            <a:endCxn id="17" idx="2"/>
          </p:cNvCxnSpPr>
          <p:nvPr/>
        </p:nvCxnSpPr>
        <p:spPr>
          <a:xfrm>
            <a:off x="3821686" y="3333745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Gerade Verbindung mit Pfeil 18"/>
          <p:cNvCxnSpPr>
            <a:stCxn id="9" idx="7"/>
            <a:endCxn id="13" idx="2"/>
          </p:cNvCxnSpPr>
          <p:nvPr/>
        </p:nvCxnSpPr>
        <p:spPr>
          <a:xfrm flipV="1">
            <a:off x="1534624" y="4503417"/>
            <a:ext cx="1729118" cy="978887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Gerade Verbindung mit Pfeil 21"/>
          <p:cNvCxnSpPr>
            <a:stCxn id="9" idx="0"/>
            <a:endCxn id="16" idx="2"/>
          </p:cNvCxnSpPr>
          <p:nvPr/>
        </p:nvCxnSpPr>
        <p:spPr>
          <a:xfrm flipV="1">
            <a:off x="1329300" y="3333745"/>
            <a:ext cx="1911642" cy="2074438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" name="Gerade Verbindung mit Pfeil 24"/>
          <p:cNvCxnSpPr>
            <a:stCxn id="16" idx="4"/>
            <a:endCxn id="13" idx="0"/>
          </p:cNvCxnSpPr>
          <p:nvPr/>
        </p:nvCxnSpPr>
        <p:spPr>
          <a:xfrm>
            <a:off x="3531314" y="3586810"/>
            <a:ext cx="22800" cy="663542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Gerade Verbindung mit Pfeil 27"/>
          <p:cNvCxnSpPr>
            <a:stCxn id="4" idx="0"/>
            <a:endCxn id="13" idx="4"/>
          </p:cNvCxnSpPr>
          <p:nvPr/>
        </p:nvCxnSpPr>
        <p:spPr>
          <a:xfrm flipH="1" flipV="1">
            <a:off x="3554114" y="4756482"/>
            <a:ext cx="7434" cy="651701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Gerade Verbindung mit Pfeil 30"/>
          <p:cNvCxnSpPr>
            <a:stCxn id="14" idx="4"/>
            <a:endCxn id="5" idx="0"/>
          </p:cNvCxnSpPr>
          <p:nvPr/>
        </p:nvCxnSpPr>
        <p:spPr>
          <a:xfrm>
            <a:off x="5786362" y="4756482"/>
            <a:ext cx="7434" cy="651701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5" name="Gerade Verbindung mit Pfeil 34"/>
          <p:cNvCxnSpPr>
            <a:stCxn id="14" idx="0"/>
            <a:endCxn id="17" idx="4"/>
          </p:cNvCxnSpPr>
          <p:nvPr/>
        </p:nvCxnSpPr>
        <p:spPr>
          <a:xfrm flipH="1" flipV="1">
            <a:off x="5763562" y="3586810"/>
            <a:ext cx="22800" cy="663542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6" name="Gerade Verbindung mit Pfeil 45"/>
          <p:cNvCxnSpPr>
            <a:stCxn id="17" idx="6"/>
            <a:endCxn id="10" idx="0"/>
          </p:cNvCxnSpPr>
          <p:nvPr/>
        </p:nvCxnSpPr>
        <p:spPr>
          <a:xfrm>
            <a:off x="6053934" y="3333745"/>
            <a:ext cx="1972110" cy="2074438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9" name="Gerade Verbindung mit Pfeil 48"/>
          <p:cNvCxnSpPr>
            <a:stCxn id="14" idx="6"/>
            <a:endCxn id="10" idx="1"/>
          </p:cNvCxnSpPr>
          <p:nvPr/>
        </p:nvCxnSpPr>
        <p:spPr>
          <a:xfrm>
            <a:off x="6076734" y="4503417"/>
            <a:ext cx="1743986" cy="978887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Oval 19"/>
          <p:cNvSpPr/>
          <p:nvPr/>
        </p:nvSpPr>
        <p:spPr>
          <a:xfrm>
            <a:off x="1038928" y="5408183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C0000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0" name="Oval 19"/>
          <p:cNvSpPr/>
          <p:nvPr/>
        </p:nvSpPr>
        <p:spPr>
          <a:xfrm>
            <a:off x="7735672" y="5408183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C0000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52" name="Freihandform 51"/>
          <p:cNvSpPr/>
          <p:nvPr/>
        </p:nvSpPr>
        <p:spPr>
          <a:xfrm>
            <a:off x="1288587" y="3207367"/>
            <a:ext cx="6567617" cy="2188097"/>
          </a:xfrm>
          <a:custGeom>
            <a:avLst/>
            <a:gdLst>
              <a:gd name="connsiteX0" fmla="*/ 0 w 4411362"/>
              <a:gd name="connsiteY0" fmla="*/ 24713 h 309005"/>
              <a:gd name="connsiteX1" fmla="*/ 2187146 w 4411362"/>
              <a:gd name="connsiteY1" fmla="*/ 308919 h 309005"/>
              <a:gd name="connsiteX2" fmla="*/ 4411362 w 4411362"/>
              <a:gd name="connsiteY2" fmla="*/ 0 h 309005"/>
              <a:gd name="connsiteX0" fmla="*/ 0 w 3639065"/>
              <a:gd name="connsiteY0" fmla="*/ 1587843 h 1600209"/>
              <a:gd name="connsiteX1" fmla="*/ 1414849 w 3639065"/>
              <a:gd name="connsiteY1" fmla="*/ 308919 h 1600209"/>
              <a:gd name="connsiteX2" fmla="*/ 3639065 w 3639065"/>
              <a:gd name="connsiteY2" fmla="*/ 0 h 1600209"/>
              <a:gd name="connsiteX0" fmla="*/ 0 w 3639065"/>
              <a:gd name="connsiteY0" fmla="*/ 1587843 h 2539376"/>
              <a:gd name="connsiteX1" fmla="*/ 3002692 w 3639065"/>
              <a:gd name="connsiteY1" fmla="*/ 2496065 h 2539376"/>
              <a:gd name="connsiteX2" fmla="*/ 3639065 w 3639065"/>
              <a:gd name="connsiteY2" fmla="*/ 0 h 2539376"/>
              <a:gd name="connsiteX0" fmla="*/ 0 w 6079525"/>
              <a:gd name="connsiteY0" fmla="*/ 6178 h 914401"/>
              <a:gd name="connsiteX1" fmla="*/ 3002692 w 6079525"/>
              <a:gd name="connsiteY1" fmla="*/ 914400 h 914401"/>
              <a:gd name="connsiteX2" fmla="*/ 6079525 w 6079525"/>
              <a:gd name="connsiteY2" fmla="*/ 0 h 914401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85340"/>
              <a:gd name="connsiteX1" fmla="*/ 2230394 w 6104238"/>
              <a:gd name="connsiteY1" fmla="*/ 809365 h 985340"/>
              <a:gd name="connsiteX2" fmla="*/ 3002692 w 6104238"/>
              <a:gd name="connsiteY2" fmla="*/ 920578 h 985340"/>
              <a:gd name="connsiteX3" fmla="*/ 6104238 w 6104238"/>
              <a:gd name="connsiteY3" fmla="*/ 0 h 985340"/>
              <a:gd name="connsiteX0" fmla="*/ 0 w 6104238"/>
              <a:gd name="connsiteY0" fmla="*/ 12356 h 1038378"/>
              <a:gd name="connsiteX1" fmla="*/ 2020329 w 6104238"/>
              <a:gd name="connsiteY1" fmla="*/ 926755 h 1038378"/>
              <a:gd name="connsiteX2" fmla="*/ 3002692 w 6104238"/>
              <a:gd name="connsiteY2" fmla="*/ 920578 h 1038378"/>
              <a:gd name="connsiteX3" fmla="*/ 6104238 w 6104238"/>
              <a:gd name="connsiteY3" fmla="*/ 0 h 1038378"/>
              <a:gd name="connsiteX0" fmla="*/ 0 w 6104238"/>
              <a:gd name="connsiteY0" fmla="*/ 12356 h 1027046"/>
              <a:gd name="connsiteX1" fmla="*/ 2020329 w 6104238"/>
              <a:gd name="connsiteY1" fmla="*/ 926755 h 1027046"/>
              <a:gd name="connsiteX2" fmla="*/ 4151871 w 6104238"/>
              <a:gd name="connsiteY2" fmla="*/ 895865 h 1027046"/>
              <a:gd name="connsiteX3" fmla="*/ 6104238 w 6104238"/>
              <a:gd name="connsiteY3" fmla="*/ 0 h 1027046"/>
              <a:gd name="connsiteX0" fmla="*/ 0 w 6104238"/>
              <a:gd name="connsiteY0" fmla="*/ 12356 h 1008620"/>
              <a:gd name="connsiteX1" fmla="*/ 2026508 w 6104238"/>
              <a:gd name="connsiteY1" fmla="*/ 895863 h 1008620"/>
              <a:gd name="connsiteX2" fmla="*/ 4151871 w 6104238"/>
              <a:gd name="connsiteY2" fmla="*/ 895865 h 1008620"/>
              <a:gd name="connsiteX3" fmla="*/ 6104238 w 6104238"/>
              <a:gd name="connsiteY3" fmla="*/ 0 h 1008620"/>
              <a:gd name="connsiteX0" fmla="*/ 0 w 6147487"/>
              <a:gd name="connsiteY0" fmla="*/ 0 h 1014799"/>
              <a:gd name="connsiteX1" fmla="*/ 2069757 w 6147487"/>
              <a:gd name="connsiteY1" fmla="*/ 902042 h 1014799"/>
              <a:gd name="connsiteX2" fmla="*/ 4195120 w 6147487"/>
              <a:gd name="connsiteY2" fmla="*/ 902044 h 1014799"/>
              <a:gd name="connsiteX3" fmla="*/ 6147487 w 6147487"/>
              <a:gd name="connsiteY3" fmla="*/ 6179 h 1014799"/>
              <a:gd name="connsiteX0" fmla="*/ 0 w 6196914"/>
              <a:gd name="connsiteY0" fmla="*/ 18534 h 1034877"/>
              <a:gd name="connsiteX1" fmla="*/ 2069757 w 6196914"/>
              <a:gd name="connsiteY1" fmla="*/ 920576 h 1034877"/>
              <a:gd name="connsiteX2" fmla="*/ 4195120 w 6196914"/>
              <a:gd name="connsiteY2" fmla="*/ 920578 h 1034877"/>
              <a:gd name="connsiteX3" fmla="*/ 6196914 w 6196914"/>
              <a:gd name="connsiteY3" fmla="*/ 0 h 1034877"/>
              <a:gd name="connsiteX0" fmla="*/ 0 w 6196914"/>
              <a:gd name="connsiteY0" fmla="*/ 18534 h 920587"/>
              <a:gd name="connsiteX1" fmla="*/ 4195120 w 6196914"/>
              <a:gd name="connsiteY1" fmla="*/ 920578 h 920587"/>
              <a:gd name="connsiteX2" fmla="*/ 6196914 w 6196914"/>
              <a:gd name="connsiteY2" fmla="*/ 0 h 920587"/>
              <a:gd name="connsiteX0" fmla="*/ 0 w 6196914"/>
              <a:gd name="connsiteY0" fmla="*/ 18534 h 18534"/>
              <a:gd name="connsiteX1" fmla="*/ 6196914 w 6196914"/>
              <a:gd name="connsiteY1" fmla="*/ 0 h 18534"/>
              <a:gd name="connsiteX0" fmla="*/ 0 w 6629400"/>
              <a:gd name="connsiteY0" fmla="*/ 47 h 587041"/>
              <a:gd name="connsiteX1" fmla="*/ 6629400 w 6629400"/>
              <a:gd name="connsiteY1" fmla="*/ 586994 h 587041"/>
              <a:gd name="connsiteX0" fmla="*/ 0 w 6629400"/>
              <a:gd name="connsiteY0" fmla="*/ 0 h 586994"/>
              <a:gd name="connsiteX1" fmla="*/ 3085704 w 6629400"/>
              <a:gd name="connsiteY1" fmla="*/ 276290 h 586994"/>
              <a:gd name="connsiteX2" fmla="*/ 6629400 w 6629400"/>
              <a:gd name="connsiteY2" fmla="*/ 586947 h 586994"/>
              <a:gd name="connsiteX0" fmla="*/ 0 w 6629400"/>
              <a:gd name="connsiteY0" fmla="*/ 2139706 h 2726662"/>
              <a:gd name="connsiteX1" fmla="*/ 1948882 w 6629400"/>
              <a:gd name="connsiteY1" fmla="*/ 18785 h 2726662"/>
              <a:gd name="connsiteX2" fmla="*/ 6629400 w 6629400"/>
              <a:gd name="connsiteY2" fmla="*/ 2726653 h 2726662"/>
              <a:gd name="connsiteX0" fmla="*/ 0 w 6629400"/>
              <a:gd name="connsiteY0" fmla="*/ 2121065 h 2708022"/>
              <a:gd name="connsiteX1" fmla="*/ 1948882 w 6629400"/>
              <a:gd name="connsiteY1" fmla="*/ 144 h 2708022"/>
              <a:gd name="connsiteX2" fmla="*/ 6629400 w 6629400"/>
              <a:gd name="connsiteY2" fmla="*/ 2708012 h 2708022"/>
              <a:gd name="connsiteX0" fmla="*/ 0 w 6629400"/>
              <a:gd name="connsiteY0" fmla="*/ 2121065 h 2708022"/>
              <a:gd name="connsiteX1" fmla="*/ 1948882 w 6629400"/>
              <a:gd name="connsiteY1" fmla="*/ 144 h 2708022"/>
              <a:gd name="connsiteX2" fmla="*/ 6629400 w 6629400"/>
              <a:gd name="connsiteY2" fmla="*/ 2708012 h 2708022"/>
              <a:gd name="connsiteX0" fmla="*/ 0 w 6629400"/>
              <a:gd name="connsiteY0" fmla="*/ 2160812 h 2747759"/>
              <a:gd name="connsiteX1" fmla="*/ 1948882 w 6629400"/>
              <a:gd name="connsiteY1" fmla="*/ 39891 h 2747759"/>
              <a:gd name="connsiteX2" fmla="*/ 3203093 w 6629400"/>
              <a:gd name="connsiteY2" fmla="*/ 923398 h 2747759"/>
              <a:gd name="connsiteX3" fmla="*/ 6629400 w 6629400"/>
              <a:gd name="connsiteY3" fmla="*/ 2747759 h 2747759"/>
              <a:gd name="connsiteX0" fmla="*/ 0 w 6629400"/>
              <a:gd name="connsiteY0" fmla="*/ 2149566 h 2736513"/>
              <a:gd name="connsiteX1" fmla="*/ 1948882 w 6629400"/>
              <a:gd name="connsiteY1" fmla="*/ 28645 h 2736513"/>
              <a:gd name="connsiteX2" fmla="*/ 2436974 w 6629400"/>
              <a:gd name="connsiteY2" fmla="*/ 1233428 h 2736513"/>
              <a:gd name="connsiteX3" fmla="*/ 6629400 w 6629400"/>
              <a:gd name="connsiteY3" fmla="*/ 2736513 h 2736513"/>
              <a:gd name="connsiteX0" fmla="*/ 0 w 6629400"/>
              <a:gd name="connsiteY0" fmla="*/ 2149566 h 2736513"/>
              <a:gd name="connsiteX1" fmla="*/ 1948882 w 6629400"/>
              <a:gd name="connsiteY1" fmla="*/ 28645 h 2736513"/>
              <a:gd name="connsiteX2" fmla="*/ 2436974 w 6629400"/>
              <a:gd name="connsiteY2" fmla="*/ 1233428 h 2736513"/>
              <a:gd name="connsiteX3" fmla="*/ 3820931 w 6629400"/>
              <a:gd name="connsiteY3" fmla="*/ 1777126 h 2736513"/>
              <a:gd name="connsiteX4" fmla="*/ 6629400 w 6629400"/>
              <a:gd name="connsiteY4" fmla="*/ 2736513 h 2736513"/>
              <a:gd name="connsiteX0" fmla="*/ 0 w 6629400"/>
              <a:gd name="connsiteY0" fmla="*/ 2149566 h 2736513"/>
              <a:gd name="connsiteX1" fmla="*/ 1948882 w 6629400"/>
              <a:gd name="connsiteY1" fmla="*/ 28645 h 2736513"/>
              <a:gd name="connsiteX2" fmla="*/ 2436974 w 6629400"/>
              <a:gd name="connsiteY2" fmla="*/ 1233428 h 2736513"/>
              <a:gd name="connsiteX3" fmla="*/ 4315201 w 6629400"/>
              <a:gd name="connsiteY3" fmla="*/ 1282856 h 2736513"/>
              <a:gd name="connsiteX4" fmla="*/ 6629400 w 6629400"/>
              <a:gd name="connsiteY4" fmla="*/ 2736513 h 2736513"/>
              <a:gd name="connsiteX0" fmla="*/ 0 w 6629400"/>
              <a:gd name="connsiteY0" fmla="*/ 2149566 h 2736513"/>
              <a:gd name="connsiteX1" fmla="*/ 1948882 w 6629400"/>
              <a:gd name="connsiteY1" fmla="*/ 28645 h 2736513"/>
              <a:gd name="connsiteX2" fmla="*/ 2436974 w 6629400"/>
              <a:gd name="connsiteY2" fmla="*/ 1233428 h 2736513"/>
              <a:gd name="connsiteX3" fmla="*/ 4333736 w 6629400"/>
              <a:gd name="connsiteY3" fmla="*/ 1350818 h 2736513"/>
              <a:gd name="connsiteX4" fmla="*/ 6629400 w 6629400"/>
              <a:gd name="connsiteY4" fmla="*/ 2736513 h 2736513"/>
              <a:gd name="connsiteX0" fmla="*/ 0 w 6629400"/>
              <a:gd name="connsiteY0" fmla="*/ 2149566 h 2736513"/>
              <a:gd name="connsiteX1" fmla="*/ 1948882 w 6629400"/>
              <a:gd name="connsiteY1" fmla="*/ 28645 h 2736513"/>
              <a:gd name="connsiteX2" fmla="*/ 2436974 w 6629400"/>
              <a:gd name="connsiteY2" fmla="*/ 1233428 h 2736513"/>
              <a:gd name="connsiteX3" fmla="*/ 4333736 w 6629400"/>
              <a:gd name="connsiteY3" fmla="*/ 1350818 h 2736513"/>
              <a:gd name="connsiteX4" fmla="*/ 6629400 w 6629400"/>
              <a:gd name="connsiteY4" fmla="*/ 2736513 h 2736513"/>
              <a:gd name="connsiteX0" fmla="*/ 0 w 6629400"/>
              <a:gd name="connsiteY0" fmla="*/ 2149566 h 2736513"/>
              <a:gd name="connsiteX1" fmla="*/ 1948882 w 6629400"/>
              <a:gd name="connsiteY1" fmla="*/ 28645 h 2736513"/>
              <a:gd name="connsiteX2" fmla="*/ 2436974 w 6629400"/>
              <a:gd name="connsiteY2" fmla="*/ 1233428 h 2736513"/>
              <a:gd name="connsiteX3" fmla="*/ 4333736 w 6629400"/>
              <a:gd name="connsiteY3" fmla="*/ 1350818 h 2736513"/>
              <a:gd name="connsiteX4" fmla="*/ 5099855 w 6629400"/>
              <a:gd name="connsiteY4" fmla="*/ 1758590 h 2736513"/>
              <a:gd name="connsiteX5" fmla="*/ 6629400 w 6629400"/>
              <a:gd name="connsiteY5" fmla="*/ 2736513 h 2736513"/>
              <a:gd name="connsiteX0" fmla="*/ 0 w 6629400"/>
              <a:gd name="connsiteY0" fmla="*/ 2149566 h 2736513"/>
              <a:gd name="connsiteX1" fmla="*/ 1948882 w 6629400"/>
              <a:gd name="connsiteY1" fmla="*/ 28645 h 2736513"/>
              <a:gd name="connsiteX2" fmla="*/ 2436974 w 6629400"/>
              <a:gd name="connsiteY2" fmla="*/ 1233428 h 2736513"/>
              <a:gd name="connsiteX3" fmla="*/ 4333736 w 6629400"/>
              <a:gd name="connsiteY3" fmla="*/ 1350818 h 2736513"/>
              <a:gd name="connsiteX4" fmla="*/ 4426412 w 6629400"/>
              <a:gd name="connsiteY4" fmla="*/ 115142 h 2736513"/>
              <a:gd name="connsiteX5" fmla="*/ 6629400 w 6629400"/>
              <a:gd name="connsiteY5" fmla="*/ 2736513 h 2736513"/>
              <a:gd name="connsiteX0" fmla="*/ 0 w 6629400"/>
              <a:gd name="connsiteY0" fmla="*/ 2149566 h 2736513"/>
              <a:gd name="connsiteX1" fmla="*/ 1948882 w 6629400"/>
              <a:gd name="connsiteY1" fmla="*/ 28645 h 2736513"/>
              <a:gd name="connsiteX2" fmla="*/ 2436974 w 6629400"/>
              <a:gd name="connsiteY2" fmla="*/ 1233428 h 2736513"/>
              <a:gd name="connsiteX3" fmla="*/ 4203991 w 6629400"/>
              <a:gd name="connsiteY3" fmla="*/ 1381710 h 2736513"/>
              <a:gd name="connsiteX4" fmla="*/ 4426412 w 6629400"/>
              <a:gd name="connsiteY4" fmla="*/ 115142 h 2736513"/>
              <a:gd name="connsiteX5" fmla="*/ 6629400 w 6629400"/>
              <a:gd name="connsiteY5" fmla="*/ 2736513 h 2736513"/>
              <a:gd name="connsiteX0" fmla="*/ 0 w 6629400"/>
              <a:gd name="connsiteY0" fmla="*/ 2149566 h 2736513"/>
              <a:gd name="connsiteX1" fmla="*/ 1948882 w 6629400"/>
              <a:gd name="connsiteY1" fmla="*/ 28645 h 2736513"/>
              <a:gd name="connsiteX2" fmla="*/ 2436974 w 6629400"/>
              <a:gd name="connsiteY2" fmla="*/ 1233428 h 2736513"/>
              <a:gd name="connsiteX3" fmla="*/ 4203991 w 6629400"/>
              <a:gd name="connsiteY3" fmla="*/ 1381710 h 2736513"/>
              <a:gd name="connsiteX4" fmla="*/ 4426412 w 6629400"/>
              <a:gd name="connsiteY4" fmla="*/ 115142 h 2736513"/>
              <a:gd name="connsiteX5" fmla="*/ 6629400 w 6629400"/>
              <a:gd name="connsiteY5" fmla="*/ 2736513 h 2736513"/>
              <a:gd name="connsiteX0" fmla="*/ 0 w 6629400"/>
              <a:gd name="connsiteY0" fmla="*/ 2149566 h 2736513"/>
              <a:gd name="connsiteX1" fmla="*/ 1948882 w 6629400"/>
              <a:gd name="connsiteY1" fmla="*/ 28645 h 2736513"/>
              <a:gd name="connsiteX2" fmla="*/ 2436974 w 6629400"/>
              <a:gd name="connsiteY2" fmla="*/ 1233428 h 2736513"/>
              <a:gd name="connsiteX3" fmla="*/ 4203991 w 6629400"/>
              <a:gd name="connsiteY3" fmla="*/ 1381710 h 2736513"/>
              <a:gd name="connsiteX4" fmla="*/ 4426412 w 6629400"/>
              <a:gd name="connsiteY4" fmla="*/ 115142 h 2736513"/>
              <a:gd name="connsiteX5" fmla="*/ 6629400 w 6629400"/>
              <a:gd name="connsiteY5" fmla="*/ 2736513 h 2736513"/>
              <a:gd name="connsiteX0" fmla="*/ 0 w 6629400"/>
              <a:gd name="connsiteY0" fmla="*/ 2120927 h 2707874"/>
              <a:gd name="connsiteX1" fmla="*/ 1948882 w 6629400"/>
              <a:gd name="connsiteY1" fmla="*/ 6 h 2707874"/>
              <a:gd name="connsiteX2" fmla="*/ 2436974 w 6629400"/>
              <a:gd name="connsiteY2" fmla="*/ 1204789 h 2707874"/>
              <a:gd name="connsiteX3" fmla="*/ 4203991 w 6629400"/>
              <a:gd name="connsiteY3" fmla="*/ 1353071 h 2707874"/>
              <a:gd name="connsiteX4" fmla="*/ 4426412 w 6629400"/>
              <a:gd name="connsiteY4" fmla="*/ 86503 h 2707874"/>
              <a:gd name="connsiteX5" fmla="*/ 6629400 w 6629400"/>
              <a:gd name="connsiteY5" fmla="*/ 2707874 h 2707874"/>
              <a:gd name="connsiteX0" fmla="*/ 0 w 6629400"/>
              <a:gd name="connsiteY0" fmla="*/ 2120927 h 2707874"/>
              <a:gd name="connsiteX1" fmla="*/ 1948882 w 6629400"/>
              <a:gd name="connsiteY1" fmla="*/ 6 h 2707874"/>
              <a:gd name="connsiteX2" fmla="*/ 2436974 w 6629400"/>
              <a:gd name="connsiteY2" fmla="*/ 1204789 h 2707874"/>
              <a:gd name="connsiteX3" fmla="*/ 4203991 w 6629400"/>
              <a:gd name="connsiteY3" fmla="*/ 1353071 h 2707874"/>
              <a:gd name="connsiteX4" fmla="*/ 4426412 w 6629400"/>
              <a:gd name="connsiteY4" fmla="*/ 86503 h 2707874"/>
              <a:gd name="connsiteX5" fmla="*/ 6629400 w 6629400"/>
              <a:gd name="connsiteY5" fmla="*/ 2707874 h 2707874"/>
              <a:gd name="connsiteX0" fmla="*/ 0 w 6629400"/>
              <a:gd name="connsiteY0" fmla="*/ 2133283 h 2720230"/>
              <a:gd name="connsiteX1" fmla="*/ 2214552 w 6629400"/>
              <a:gd name="connsiteY1" fmla="*/ 5 h 2720230"/>
              <a:gd name="connsiteX2" fmla="*/ 2436974 w 6629400"/>
              <a:gd name="connsiteY2" fmla="*/ 1217145 h 2720230"/>
              <a:gd name="connsiteX3" fmla="*/ 4203991 w 6629400"/>
              <a:gd name="connsiteY3" fmla="*/ 1365427 h 2720230"/>
              <a:gd name="connsiteX4" fmla="*/ 4426412 w 6629400"/>
              <a:gd name="connsiteY4" fmla="*/ 98859 h 2720230"/>
              <a:gd name="connsiteX5" fmla="*/ 6629400 w 6629400"/>
              <a:gd name="connsiteY5" fmla="*/ 2720230 h 2720230"/>
              <a:gd name="connsiteX0" fmla="*/ 0 w 6629400"/>
              <a:gd name="connsiteY0" fmla="*/ 2133286 h 2720233"/>
              <a:gd name="connsiteX1" fmla="*/ 2214552 w 6629400"/>
              <a:gd name="connsiteY1" fmla="*/ 8 h 2720233"/>
              <a:gd name="connsiteX2" fmla="*/ 2436974 w 6629400"/>
              <a:gd name="connsiteY2" fmla="*/ 1217148 h 2720233"/>
              <a:gd name="connsiteX3" fmla="*/ 4203991 w 6629400"/>
              <a:gd name="connsiteY3" fmla="*/ 1365430 h 2720233"/>
              <a:gd name="connsiteX4" fmla="*/ 4426412 w 6629400"/>
              <a:gd name="connsiteY4" fmla="*/ 98862 h 2720233"/>
              <a:gd name="connsiteX5" fmla="*/ 6629400 w 6629400"/>
              <a:gd name="connsiteY5" fmla="*/ 2720233 h 2720233"/>
              <a:gd name="connsiteX0" fmla="*/ 0 w 6629400"/>
              <a:gd name="connsiteY0" fmla="*/ 2133286 h 2720233"/>
              <a:gd name="connsiteX1" fmla="*/ 2214552 w 6629400"/>
              <a:gd name="connsiteY1" fmla="*/ 8 h 2720233"/>
              <a:gd name="connsiteX2" fmla="*/ 2436974 w 6629400"/>
              <a:gd name="connsiteY2" fmla="*/ 1217148 h 2720233"/>
              <a:gd name="connsiteX3" fmla="*/ 4203991 w 6629400"/>
              <a:gd name="connsiteY3" fmla="*/ 1365430 h 2720233"/>
              <a:gd name="connsiteX4" fmla="*/ 4426412 w 6629400"/>
              <a:gd name="connsiteY4" fmla="*/ 98862 h 2720233"/>
              <a:gd name="connsiteX5" fmla="*/ 6629400 w 6629400"/>
              <a:gd name="connsiteY5" fmla="*/ 2720233 h 2720233"/>
              <a:gd name="connsiteX0" fmla="*/ 0 w 6629400"/>
              <a:gd name="connsiteY0" fmla="*/ 2133278 h 2720225"/>
              <a:gd name="connsiteX1" fmla="*/ 2214552 w 6629400"/>
              <a:gd name="connsiteY1" fmla="*/ 0 h 2720225"/>
              <a:gd name="connsiteX2" fmla="*/ 2436974 w 6629400"/>
              <a:gd name="connsiteY2" fmla="*/ 1217140 h 2720225"/>
              <a:gd name="connsiteX3" fmla="*/ 4203991 w 6629400"/>
              <a:gd name="connsiteY3" fmla="*/ 1365422 h 2720225"/>
              <a:gd name="connsiteX4" fmla="*/ 4426412 w 6629400"/>
              <a:gd name="connsiteY4" fmla="*/ 98854 h 2720225"/>
              <a:gd name="connsiteX5" fmla="*/ 6629400 w 6629400"/>
              <a:gd name="connsiteY5" fmla="*/ 2720225 h 2720225"/>
              <a:gd name="connsiteX0" fmla="*/ 0 w 6629400"/>
              <a:gd name="connsiteY0" fmla="*/ 2133278 h 2720225"/>
              <a:gd name="connsiteX1" fmla="*/ 2214552 w 6629400"/>
              <a:gd name="connsiteY1" fmla="*/ 0 h 2720225"/>
              <a:gd name="connsiteX2" fmla="*/ 2436974 w 6629400"/>
              <a:gd name="connsiteY2" fmla="*/ 1217140 h 2720225"/>
              <a:gd name="connsiteX3" fmla="*/ 4339915 w 6629400"/>
              <a:gd name="connsiteY3" fmla="*/ 1235676 h 2720225"/>
              <a:gd name="connsiteX4" fmla="*/ 4426412 w 6629400"/>
              <a:gd name="connsiteY4" fmla="*/ 98854 h 2720225"/>
              <a:gd name="connsiteX5" fmla="*/ 6629400 w 6629400"/>
              <a:gd name="connsiteY5" fmla="*/ 2720225 h 2720225"/>
              <a:gd name="connsiteX0" fmla="*/ 0 w 6629400"/>
              <a:gd name="connsiteY0" fmla="*/ 2133278 h 2720225"/>
              <a:gd name="connsiteX1" fmla="*/ 2214552 w 6629400"/>
              <a:gd name="connsiteY1" fmla="*/ 0 h 2720225"/>
              <a:gd name="connsiteX2" fmla="*/ 2436974 w 6629400"/>
              <a:gd name="connsiteY2" fmla="*/ 1217140 h 2720225"/>
              <a:gd name="connsiteX3" fmla="*/ 4339915 w 6629400"/>
              <a:gd name="connsiteY3" fmla="*/ 1235676 h 2720225"/>
              <a:gd name="connsiteX4" fmla="*/ 4426412 w 6629400"/>
              <a:gd name="connsiteY4" fmla="*/ 98854 h 2720225"/>
              <a:gd name="connsiteX5" fmla="*/ 6629400 w 6629400"/>
              <a:gd name="connsiteY5" fmla="*/ 2720225 h 2720225"/>
              <a:gd name="connsiteX0" fmla="*/ 0 w 6629400"/>
              <a:gd name="connsiteY0" fmla="*/ 2133278 h 2720225"/>
              <a:gd name="connsiteX1" fmla="*/ 2214552 w 6629400"/>
              <a:gd name="connsiteY1" fmla="*/ 0 h 2720225"/>
              <a:gd name="connsiteX2" fmla="*/ 2436974 w 6629400"/>
              <a:gd name="connsiteY2" fmla="*/ 1217140 h 2720225"/>
              <a:gd name="connsiteX3" fmla="*/ 4339915 w 6629400"/>
              <a:gd name="connsiteY3" fmla="*/ 1235676 h 2720225"/>
              <a:gd name="connsiteX4" fmla="*/ 4426412 w 6629400"/>
              <a:gd name="connsiteY4" fmla="*/ 98854 h 2720225"/>
              <a:gd name="connsiteX5" fmla="*/ 6629400 w 6629400"/>
              <a:gd name="connsiteY5" fmla="*/ 2720225 h 2720225"/>
              <a:gd name="connsiteX0" fmla="*/ 0 w 6629400"/>
              <a:gd name="connsiteY0" fmla="*/ 2133278 h 2720225"/>
              <a:gd name="connsiteX1" fmla="*/ 2214552 w 6629400"/>
              <a:gd name="connsiteY1" fmla="*/ 0 h 2720225"/>
              <a:gd name="connsiteX2" fmla="*/ 2436974 w 6629400"/>
              <a:gd name="connsiteY2" fmla="*/ 1217140 h 2720225"/>
              <a:gd name="connsiteX3" fmla="*/ 4339915 w 6629400"/>
              <a:gd name="connsiteY3" fmla="*/ 1235676 h 2720225"/>
              <a:gd name="connsiteX4" fmla="*/ 4426412 w 6629400"/>
              <a:gd name="connsiteY4" fmla="*/ 98854 h 2720225"/>
              <a:gd name="connsiteX5" fmla="*/ 6629400 w 6629400"/>
              <a:gd name="connsiteY5" fmla="*/ 2720225 h 2720225"/>
              <a:gd name="connsiteX0" fmla="*/ 0 w 6629400"/>
              <a:gd name="connsiteY0" fmla="*/ 2133278 h 2720225"/>
              <a:gd name="connsiteX1" fmla="*/ 2214552 w 6629400"/>
              <a:gd name="connsiteY1" fmla="*/ 0 h 2720225"/>
              <a:gd name="connsiteX2" fmla="*/ 2436974 w 6629400"/>
              <a:gd name="connsiteY2" fmla="*/ 1217140 h 2720225"/>
              <a:gd name="connsiteX3" fmla="*/ 4339915 w 6629400"/>
              <a:gd name="connsiteY3" fmla="*/ 1235676 h 2720225"/>
              <a:gd name="connsiteX4" fmla="*/ 4426412 w 6629400"/>
              <a:gd name="connsiteY4" fmla="*/ 98854 h 2720225"/>
              <a:gd name="connsiteX5" fmla="*/ 6629400 w 6629400"/>
              <a:gd name="connsiteY5" fmla="*/ 2720225 h 2720225"/>
              <a:gd name="connsiteX0" fmla="*/ 0 w 6629400"/>
              <a:gd name="connsiteY0" fmla="*/ 2133278 h 2720225"/>
              <a:gd name="connsiteX1" fmla="*/ 2214552 w 6629400"/>
              <a:gd name="connsiteY1" fmla="*/ 0 h 2720225"/>
              <a:gd name="connsiteX2" fmla="*/ 2436974 w 6629400"/>
              <a:gd name="connsiteY2" fmla="*/ 1217140 h 2720225"/>
              <a:gd name="connsiteX3" fmla="*/ 4339915 w 6629400"/>
              <a:gd name="connsiteY3" fmla="*/ 1235676 h 2720225"/>
              <a:gd name="connsiteX4" fmla="*/ 4426412 w 6629400"/>
              <a:gd name="connsiteY4" fmla="*/ 98854 h 2720225"/>
              <a:gd name="connsiteX5" fmla="*/ 6629400 w 6629400"/>
              <a:gd name="connsiteY5" fmla="*/ 2720225 h 2720225"/>
              <a:gd name="connsiteX0" fmla="*/ 0 w 6629400"/>
              <a:gd name="connsiteY0" fmla="*/ 2138668 h 2725615"/>
              <a:gd name="connsiteX1" fmla="*/ 2214552 w 6629400"/>
              <a:gd name="connsiteY1" fmla="*/ 5390 h 2725615"/>
              <a:gd name="connsiteX2" fmla="*/ 2436974 w 6629400"/>
              <a:gd name="connsiteY2" fmla="*/ 1222530 h 2725615"/>
              <a:gd name="connsiteX3" fmla="*/ 4339915 w 6629400"/>
              <a:gd name="connsiteY3" fmla="*/ 1241066 h 2725615"/>
              <a:gd name="connsiteX4" fmla="*/ 4482017 w 6629400"/>
              <a:gd name="connsiteY4" fmla="*/ 30103 h 2725615"/>
              <a:gd name="connsiteX5" fmla="*/ 6629400 w 6629400"/>
              <a:gd name="connsiteY5" fmla="*/ 2725615 h 2725615"/>
              <a:gd name="connsiteX0" fmla="*/ 0 w 6629400"/>
              <a:gd name="connsiteY0" fmla="*/ 2138668 h 2725615"/>
              <a:gd name="connsiteX1" fmla="*/ 2214552 w 6629400"/>
              <a:gd name="connsiteY1" fmla="*/ 5390 h 2725615"/>
              <a:gd name="connsiteX2" fmla="*/ 2436974 w 6629400"/>
              <a:gd name="connsiteY2" fmla="*/ 1222530 h 2725615"/>
              <a:gd name="connsiteX3" fmla="*/ 4339915 w 6629400"/>
              <a:gd name="connsiteY3" fmla="*/ 1241066 h 2725615"/>
              <a:gd name="connsiteX4" fmla="*/ 4482017 w 6629400"/>
              <a:gd name="connsiteY4" fmla="*/ 30103 h 2725615"/>
              <a:gd name="connsiteX5" fmla="*/ 6629400 w 6629400"/>
              <a:gd name="connsiteY5" fmla="*/ 2725615 h 2725615"/>
              <a:gd name="connsiteX0" fmla="*/ 0 w 6629400"/>
              <a:gd name="connsiteY0" fmla="*/ 2138668 h 2725615"/>
              <a:gd name="connsiteX1" fmla="*/ 2214552 w 6629400"/>
              <a:gd name="connsiteY1" fmla="*/ 5390 h 2725615"/>
              <a:gd name="connsiteX2" fmla="*/ 2436974 w 6629400"/>
              <a:gd name="connsiteY2" fmla="*/ 1222530 h 2725615"/>
              <a:gd name="connsiteX3" fmla="*/ 4339915 w 6629400"/>
              <a:gd name="connsiteY3" fmla="*/ 1241066 h 2725615"/>
              <a:gd name="connsiteX4" fmla="*/ 4574692 w 6629400"/>
              <a:gd name="connsiteY4" fmla="*/ 30103 h 2725615"/>
              <a:gd name="connsiteX5" fmla="*/ 6629400 w 6629400"/>
              <a:gd name="connsiteY5" fmla="*/ 2725615 h 2725615"/>
              <a:gd name="connsiteX0" fmla="*/ 0 w 6567617"/>
              <a:gd name="connsiteY0" fmla="*/ 2138668 h 2188097"/>
              <a:gd name="connsiteX1" fmla="*/ 2214552 w 6567617"/>
              <a:gd name="connsiteY1" fmla="*/ 5390 h 2188097"/>
              <a:gd name="connsiteX2" fmla="*/ 2436974 w 6567617"/>
              <a:gd name="connsiteY2" fmla="*/ 1222530 h 2188097"/>
              <a:gd name="connsiteX3" fmla="*/ 4339915 w 6567617"/>
              <a:gd name="connsiteY3" fmla="*/ 1241066 h 2188097"/>
              <a:gd name="connsiteX4" fmla="*/ 4574692 w 6567617"/>
              <a:gd name="connsiteY4" fmla="*/ 30103 h 2188097"/>
              <a:gd name="connsiteX5" fmla="*/ 6567617 w 6567617"/>
              <a:gd name="connsiteY5" fmla="*/ 2188097 h 21880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567617" h="2188097">
                <a:moveTo>
                  <a:pt x="0" y="2138668"/>
                </a:moveTo>
                <a:cubicBezTo>
                  <a:pt x="649627" y="1431694"/>
                  <a:pt x="1484606" y="26564"/>
                  <a:pt x="2214552" y="5390"/>
                </a:cubicBezTo>
                <a:cubicBezTo>
                  <a:pt x="2451840" y="21576"/>
                  <a:pt x="2416828" y="802112"/>
                  <a:pt x="2436974" y="1222530"/>
                </a:cubicBezTo>
                <a:cubicBezTo>
                  <a:pt x="2421528" y="1637512"/>
                  <a:pt x="4357869" y="1626926"/>
                  <a:pt x="4339915" y="1241066"/>
                </a:cubicBezTo>
                <a:cubicBezTo>
                  <a:pt x="4332706" y="964069"/>
                  <a:pt x="4192081" y="-200846"/>
                  <a:pt x="4574692" y="30103"/>
                </a:cubicBezTo>
                <a:cubicBezTo>
                  <a:pt x="4957303" y="261052"/>
                  <a:pt x="6312693" y="2025110"/>
                  <a:pt x="6567617" y="2188097"/>
                </a:cubicBezTo>
              </a:path>
            </a:pathLst>
          </a:custGeom>
          <a:noFill/>
          <a:ln w="57150">
            <a:solidFill>
              <a:srgbClr val="C00000"/>
            </a:solidFill>
            <a:prstDash val="solid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55" name="Gerade Verbindung mit Pfeil 54"/>
          <p:cNvCxnSpPr/>
          <p:nvPr/>
        </p:nvCxnSpPr>
        <p:spPr>
          <a:xfrm>
            <a:off x="3841357" y="3182956"/>
            <a:ext cx="1631833" cy="1100"/>
          </a:xfrm>
          <a:prstGeom prst="straightConnector1">
            <a:avLst/>
          </a:prstGeom>
          <a:ln w="57150">
            <a:solidFill>
              <a:srgbClr val="C00000"/>
            </a:solidFill>
            <a:prstDash val="sysDash"/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8" name="Gerade Verbindung mit Pfeil 57"/>
          <p:cNvCxnSpPr/>
          <p:nvPr/>
        </p:nvCxnSpPr>
        <p:spPr>
          <a:xfrm flipH="1" flipV="1">
            <a:off x="3411397" y="4832956"/>
            <a:ext cx="8475" cy="501245"/>
          </a:xfrm>
          <a:prstGeom prst="straightConnector1">
            <a:avLst/>
          </a:prstGeom>
          <a:ln w="57150">
            <a:solidFill>
              <a:srgbClr val="C00000"/>
            </a:solidFill>
            <a:prstDash val="sysDash"/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5" name="Gerade Verbindung mit Pfeil 64"/>
          <p:cNvCxnSpPr/>
          <p:nvPr/>
        </p:nvCxnSpPr>
        <p:spPr>
          <a:xfrm>
            <a:off x="5940152" y="4863639"/>
            <a:ext cx="0" cy="434993"/>
          </a:xfrm>
          <a:prstGeom prst="straightConnector1">
            <a:avLst/>
          </a:prstGeom>
          <a:ln w="57150">
            <a:solidFill>
              <a:srgbClr val="C00000"/>
            </a:solidFill>
            <a:prstDash val="sysDash"/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feld 38"/>
              <p:cNvSpPr txBox="1"/>
              <p:nvPr/>
            </p:nvSpPr>
            <p:spPr>
              <a:xfrm>
                <a:off x="3609981" y="4916260"/>
                <a:ext cx="226024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de-DE" dirty="0"/>
              </a:p>
            </p:txBody>
          </p:sp>
        </mc:Choice>
        <mc:Fallback xmlns="">
          <p:sp>
            <p:nvSpPr>
              <p:cNvPr id="39" name="Textfeld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9981" y="4916260"/>
                <a:ext cx="226024" cy="276999"/>
              </a:xfrm>
              <a:prstGeom prst="rect">
                <a:avLst/>
              </a:prstGeom>
              <a:blipFill>
                <a:blip r:embed="rId4"/>
                <a:stretch>
                  <a:fillRect l="-21622" r="-21622" b="-6522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feld 40"/>
              <p:cNvSpPr txBox="1"/>
              <p:nvPr/>
            </p:nvSpPr>
            <p:spPr>
              <a:xfrm>
                <a:off x="5487160" y="4916259"/>
                <a:ext cx="226024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de-DE" dirty="0"/>
              </a:p>
            </p:txBody>
          </p:sp>
        </mc:Choice>
        <mc:Fallback xmlns="">
          <p:sp>
            <p:nvSpPr>
              <p:cNvPr id="41" name="Textfeld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87160" y="4916259"/>
                <a:ext cx="226024" cy="276999"/>
              </a:xfrm>
              <a:prstGeom prst="rect">
                <a:avLst/>
              </a:prstGeom>
              <a:blipFill>
                <a:blip r:embed="rId5"/>
                <a:stretch>
                  <a:fillRect l="-21622" r="-21622" b="-6522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feld 41"/>
              <p:cNvSpPr txBox="1"/>
              <p:nvPr/>
            </p:nvSpPr>
            <p:spPr>
              <a:xfrm>
                <a:off x="4478771" y="3346859"/>
                <a:ext cx="226024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de-DE" dirty="0"/>
              </a:p>
            </p:txBody>
          </p:sp>
        </mc:Choice>
        <mc:Fallback xmlns="">
          <p:sp>
            <p:nvSpPr>
              <p:cNvPr id="42" name="Textfeld 4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78771" y="3346859"/>
                <a:ext cx="226024" cy="276999"/>
              </a:xfrm>
              <a:prstGeom prst="rect">
                <a:avLst/>
              </a:prstGeom>
              <a:blipFill>
                <a:blip r:embed="rId6"/>
                <a:stretch>
                  <a:fillRect l="-24324" r="-18919" b="-8889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6" name="Gerade Verbindung mit Pfeil 35"/>
          <p:cNvCxnSpPr/>
          <p:nvPr/>
        </p:nvCxnSpPr>
        <p:spPr>
          <a:xfrm flipV="1">
            <a:off x="1502239" y="4384084"/>
            <a:ext cx="1685432" cy="989923"/>
          </a:xfrm>
          <a:prstGeom prst="straightConnector1">
            <a:avLst/>
          </a:prstGeom>
          <a:ln w="57150">
            <a:solidFill>
              <a:srgbClr val="C00000"/>
            </a:solidFill>
            <a:prstDash val="sysDash"/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7" name="Gerade Verbindung mit Pfeil 36"/>
          <p:cNvCxnSpPr>
            <a:endCxn id="52" idx="5"/>
          </p:cNvCxnSpPr>
          <p:nvPr/>
        </p:nvCxnSpPr>
        <p:spPr>
          <a:xfrm>
            <a:off x="6149912" y="4437112"/>
            <a:ext cx="1706292" cy="958352"/>
          </a:xfrm>
          <a:prstGeom prst="straightConnector1">
            <a:avLst/>
          </a:prstGeom>
          <a:ln w="57150">
            <a:solidFill>
              <a:srgbClr val="C00000"/>
            </a:solidFill>
            <a:prstDash val="sysDash"/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feld 39"/>
              <p:cNvSpPr txBox="1"/>
              <p:nvPr/>
            </p:nvSpPr>
            <p:spPr>
              <a:xfrm>
                <a:off x="6537654" y="4857693"/>
                <a:ext cx="226024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de-DE" dirty="0"/>
              </a:p>
            </p:txBody>
          </p:sp>
        </mc:Choice>
        <mc:Fallback xmlns="">
          <p:sp>
            <p:nvSpPr>
              <p:cNvPr id="40" name="Textfeld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37654" y="4857693"/>
                <a:ext cx="226024" cy="276999"/>
              </a:xfrm>
              <a:prstGeom prst="rect">
                <a:avLst/>
              </a:prstGeom>
              <a:blipFill>
                <a:blip r:embed="rId7"/>
                <a:stretch>
                  <a:fillRect l="-21053" r="-18421" b="-6667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feld 42"/>
              <p:cNvSpPr txBox="1"/>
              <p:nvPr/>
            </p:nvSpPr>
            <p:spPr>
              <a:xfrm>
                <a:off x="2580801" y="4854360"/>
                <a:ext cx="226024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de-DE" dirty="0"/>
              </a:p>
            </p:txBody>
          </p:sp>
        </mc:Choice>
        <mc:Fallback xmlns="">
          <p:sp>
            <p:nvSpPr>
              <p:cNvPr id="43" name="Textfeld 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80801" y="4854360"/>
                <a:ext cx="226024" cy="276999"/>
              </a:xfrm>
              <a:prstGeom prst="rect">
                <a:avLst/>
              </a:prstGeom>
              <a:blipFill>
                <a:blip r:embed="rId8"/>
                <a:stretch>
                  <a:fillRect l="-21622" r="-21622" b="-6522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5" name="Textfeld 44"/>
              <p:cNvSpPr txBox="1"/>
              <p:nvPr/>
            </p:nvSpPr>
            <p:spPr>
              <a:xfrm>
                <a:off x="4516118" y="5799116"/>
                <a:ext cx="171778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𝑒</m:t>
                      </m:r>
                    </m:oMath>
                  </m:oMathPara>
                </a14:m>
                <a:endParaRPr lang="de-DE" dirty="0"/>
              </a:p>
            </p:txBody>
          </p:sp>
        </mc:Choice>
        <mc:Fallback xmlns="">
          <p:sp>
            <p:nvSpPr>
              <p:cNvPr id="45" name="Textfeld 4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16118" y="5799116"/>
                <a:ext cx="171778" cy="276999"/>
              </a:xfrm>
              <a:prstGeom prst="rect">
                <a:avLst/>
              </a:prstGeom>
              <a:blipFill>
                <a:blip r:embed="rId9"/>
                <a:stretch>
                  <a:fillRect l="-21429" r="-17857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4" name="Textfeld 43"/>
          <p:cNvSpPr txBox="1"/>
          <p:nvPr/>
        </p:nvSpPr>
        <p:spPr>
          <a:xfrm>
            <a:off x="3414246" y="5463863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u</a:t>
            </a:r>
            <a:endParaRPr lang="de-DE" dirty="0"/>
          </a:p>
        </p:txBody>
      </p:sp>
      <p:sp>
        <p:nvSpPr>
          <p:cNvPr id="47" name="Textfeld 46"/>
          <p:cNvSpPr txBox="1"/>
          <p:nvPr/>
        </p:nvSpPr>
        <p:spPr>
          <a:xfrm>
            <a:off x="5648234" y="5488423"/>
            <a:ext cx="2888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v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20009049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Combinatorial Approach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2400" dirty="0"/>
              <a:t>Where to push back flow?</a:t>
            </a:r>
            <a:endParaRPr lang="de-DE" sz="2400" dirty="0"/>
          </a:p>
        </p:txBody>
      </p:sp>
      <p:sp>
        <p:nvSpPr>
          <p:cNvPr id="4" name="Oval 19"/>
          <p:cNvSpPr/>
          <p:nvPr/>
        </p:nvSpPr>
        <p:spPr>
          <a:xfrm>
            <a:off x="3271176" y="5408183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5" name="Oval 19"/>
          <p:cNvSpPr/>
          <p:nvPr/>
        </p:nvSpPr>
        <p:spPr>
          <a:xfrm>
            <a:off x="5503424" y="5408183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cxnSp>
        <p:nvCxnSpPr>
          <p:cNvPr id="6" name="Gerade Verbindung mit Pfeil 5"/>
          <p:cNvCxnSpPr>
            <a:stCxn id="9" idx="6"/>
            <a:endCxn id="4" idx="2"/>
          </p:cNvCxnSpPr>
          <p:nvPr/>
        </p:nvCxnSpPr>
        <p:spPr>
          <a:xfrm>
            <a:off x="1619672" y="5661248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Gerade Verbindung mit Pfeil 6"/>
          <p:cNvCxnSpPr>
            <a:stCxn id="4" idx="6"/>
            <a:endCxn id="5" idx="2"/>
          </p:cNvCxnSpPr>
          <p:nvPr/>
        </p:nvCxnSpPr>
        <p:spPr>
          <a:xfrm>
            <a:off x="3851920" y="5661248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" name="Gerade Verbindung mit Pfeil 7"/>
          <p:cNvCxnSpPr>
            <a:stCxn id="5" idx="6"/>
            <a:endCxn id="10" idx="2"/>
          </p:cNvCxnSpPr>
          <p:nvPr/>
        </p:nvCxnSpPr>
        <p:spPr>
          <a:xfrm>
            <a:off x="6084168" y="5661248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Freihandform 10"/>
          <p:cNvSpPr/>
          <p:nvPr/>
        </p:nvSpPr>
        <p:spPr>
          <a:xfrm>
            <a:off x="1568674" y="5780582"/>
            <a:ext cx="6196914" cy="18534"/>
          </a:xfrm>
          <a:custGeom>
            <a:avLst/>
            <a:gdLst>
              <a:gd name="connsiteX0" fmla="*/ 0 w 4411362"/>
              <a:gd name="connsiteY0" fmla="*/ 24713 h 309005"/>
              <a:gd name="connsiteX1" fmla="*/ 2187146 w 4411362"/>
              <a:gd name="connsiteY1" fmla="*/ 308919 h 309005"/>
              <a:gd name="connsiteX2" fmla="*/ 4411362 w 4411362"/>
              <a:gd name="connsiteY2" fmla="*/ 0 h 309005"/>
              <a:gd name="connsiteX0" fmla="*/ 0 w 3639065"/>
              <a:gd name="connsiteY0" fmla="*/ 1587843 h 1600209"/>
              <a:gd name="connsiteX1" fmla="*/ 1414849 w 3639065"/>
              <a:gd name="connsiteY1" fmla="*/ 308919 h 1600209"/>
              <a:gd name="connsiteX2" fmla="*/ 3639065 w 3639065"/>
              <a:gd name="connsiteY2" fmla="*/ 0 h 1600209"/>
              <a:gd name="connsiteX0" fmla="*/ 0 w 3639065"/>
              <a:gd name="connsiteY0" fmla="*/ 1587843 h 2539376"/>
              <a:gd name="connsiteX1" fmla="*/ 3002692 w 3639065"/>
              <a:gd name="connsiteY1" fmla="*/ 2496065 h 2539376"/>
              <a:gd name="connsiteX2" fmla="*/ 3639065 w 3639065"/>
              <a:gd name="connsiteY2" fmla="*/ 0 h 2539376"/>
              <a:gd name="connsiteX0" fmla="*/ 0 w 6079525"/>
              <a:gd name="connsiteY0" fmla="*/ 6178 h 914401"/>
              <a:gd name="connsiteX1" fmla="*/ 3002692 w 6079525"/>
              <a:gd name="connsiteY1" fmla="*/ 914400 h 914401"/>
              <a:gd name="connsiteX2" fmla="*/ 6079525 w 6079525"/>
              <a:gd name="connsiteY2" fmla="*/ 0 h 914401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85340"/>
              <a:gd name="connsiteX1" fmla="*/ 2230394 w 6104238"/>
              <a:gd name="connsiteY1" fmla="*/ 809365 h 985340"/>
              <a:gd name="connsiteX2" fmla="*/ 3002692 w 6104238"/>
              <a:gd name="connsiteY2" fmla="*/ 920578 h 985340"/>
              <a:gd name="connsiteX3" fmla="*/ 6104238 w 6104238"/>
              <a:gd name="connsiteY3" fmla="*/ 0 h 985340"/>
              <a:gd name="connsiteX0" fmla="*/ 0 w 6104238"/>
              <a:gd name="connsiteY0" fmla="*/ 12356 h 1038378"/>
              <a:gd name="connsiteX1" fmla="*/ 2020329 w 6104238"/>
              <a:gd name="connsiteY1" fmla="*/ 926755 h 1038378"/>
              <a:gd name="connsiteX2" fmla="*/ 3002692 w 6104238"/>
              <a:gd name="connsiteY2" fmla="*/ 920578 h 1038378"/>
              <a:gd name="connsiteX3" fmla="*/ 6104238 w 6104238"/>
              <a:gd name="connsiteY3" fmla="*/ 0 h 1038378"/>
              <a:gd name="connsiteX0" fmla="*/ 0 w 6104238"/>
              <a:gd name="connsiteY0" fmla="*/ 12356 h 1027046"/>
              <a:gd name="connsiteX1" fmla="*/ 2020329 w 6104238"/>
              <a:gd name="connsiteY1" fmla="*/ 926755 h 1027046"/>
              <a:gd name="connsiteX2" fmla="*/ 4151871 w 6104238"/>
              <a:gd name="connsiteY2" fmla="*/ 895865 h 1027046"/>
              <a:gd name="connsiteX3" fmla="*/ 6104238 w 6104238"/>
              <a:gd name="connsiteY3" fmla="*/ 0 h 1027046"/>
              <a:gd name="connsiteX0" fmla="*/ 0 w 6104238"/>
              <a:gd name="connsiteY0" fmla="*/ 12356 h 1008620"/>
              <a:gd name="connsiteX1" fmla="*/ 2026508 w 6104238"/>
              <a:gd name="connsiteY1" fmla="*/ 895863 h 1008620"/>
              <a:gd name="connsiteX2" fmla="*/ 4151871 w 6104238"/>
              <a:gd name="connsiteY2" fmla="*/ 895865 h 1008620"/>
              <a:gd name="connsiteX3" fmla="*/ 6104238 w 6104238"/>
              <a:gd name="connsiteY3" fmla="*/ 0 h 1008620"/>
              <a:gd name="connsiteX0" fmla="*/ 0 w 6147487"/>
              <a:gd name="connsiteY0" fmla="*/ 0 h 1014799"/>
              <a:gd name="connsiteX1" fmla="*/ 2069757 w 6147487"/>
              <a:gd name="connsiteY1" fmla="*/ 902042 h 1014799"/>
              <a:gd name="connsiteX2" fmla="*/ 4195120 w 6147487"/>
              <a:gd name="connsiteY2" fmla="*/ 902044 h 1014799"/>
              <a:gd name="connsiteX3" fmla="*/ 6147487 w 6147487"/>
              <a:gd name="connsiteY3" fmla="*/ 6179 h 1014799"/>
              <a:gd name="connsiteX0" fmla="*/ 0 w 6196914"/>
              <a:gd name="connsiteY0" fmla="*/ 18534 h 1034877"/>
              <a:gd name="connsiteX1" fmla="*/ 2069757 w 6196914"/>
              <a:gd name="connsiteY1" fmla="*/ 920576 h 1034877"/>
              <a:gd name="connsiteX2" fmla="*/ 4195120 w 6196914"/>
              <a:gd name="connsiteY2" fmla="*/ 920578 h 1034877"/>
              <a:gd name="connsiteX3" fmla="*/ 6196914 w 6196914"/>
              <a:gd name="connsiteY3" fmla="*/ 0 h 1034877"/>
              <a:gd name="connsiteX0" fmla="*/ 0 w 6196914"/>
              <a:gd name="connsiteY0" fmla="*/ 18534 h 920587"/>
              <a:gd name="connsiteX1" fmla="*/ 4195120 w 6196914"/>
              <a:gd name="connsiteY1" fmla="*/ 920578 h 920587"/>
              <a:gd name="connsiteX2" fmla="*/ 6196914 w 6196914"/>
              <a:gd name="connsiteY2" fmla="*/ 0 h 920587"/>
              <a:gd name="connsiteX0" fmla="*/ 0 w 6196914"/>
              <a:gd name="connsiteY0" fmla="*/ 18534 h 18534"/>
              <a:gd name="connsiteX1" fmla="*/ 6196914 w 6196914"/>
              <a:gd name="connsiteY1" fmla="*/ 0 h 18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196914" h="18534">
                <a:moveTo>
                  <a:pt x="0" y="18534"/>
                </a:moveTo>
                <a:lnTo>
                  <a:pt x="6196914" y="0"/>
                </a:lnTo>
              </a:path>
            </a:pathLst>
          </a:custGeom>
          <a:noFill/>
          <a:ln w="57150">
            <a:solidFill>
              <a:srgbClr val="C00000"/>
            </a:solidFill>
            <a:prstDash val="solid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3" name="Oval 19"/>
          <p:cNvSpPr/>
          <p:nvPr/>
        </p:nvSpPr>
        <p:spPr>
          <a:xfrm>
            <a:off x="3263742" y="4250352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4" name="Oval 19"/>
          <p:cNvSpPr/>
          <p:nvPr/>
        </p:nvSpPr>
        <p:spPr>
          <a:xfrm>
            <a:off x="5495990" y="4250352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cxnSp>
        <p:nvCxnSpPr>
          <p:cNvPr id="15" name="Gerade Verbindung mit Pfeil 14"/>
          <p:cNvCxnSpPr>
            <a:stCxn id="13" idx="6"/>
            <a:endCxn id="14" idx="2"/>
          </p:cNvCxnSpPr>
          <p:nvPr/>
        </p:nvCxnSpPr>
        <p:spPr>
          <a:xfrm>
            <a:off x="3844486" y="4503417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6" name="Oval 19"/>
          <p:cNvSpPr/>
          <p:nvPr/>
        </p:nvSpPr>
        <p:spPr>
          <a:xfrm>
            <a:off x="3240942" y="3080680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7" name="Oval 19"/>
          <p:cNvSpPr/>
          <p:nvPr/>
        </p:nvSpPr>
        <p:spPr>
          <a:xfrm>
            <a:off x="5473190" y="3080680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cxnSp>
        <p:nvCxnSpPr>
          <p:cNvPr id="18" name="Gerade Verbindung mit Pfeil 17"/>
          <p:cNvCxnSpPr>
            <a:stCxn id="16" idx="6"/>
            <a:endCxn id="17" idx="2"/>
          </p:cNvCxnSpPr>
          <p:nvPr/>
        </p:nvCxnSpPr>
        <p:spPr>
          <a:xfrm>
            <a:off x="3821686" y="3333745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Gerade Verbindung mit Pfeil 18"/>
          <p:cNvCxnSpPr>
            <a:stCxn id="9" idx="7"/>
            <a:endCxn id="13" idx="2"/>
          </p:cNvCxnSpPr>
          <p:nvPr/>
        </p:nvCxnSpPr>
        <p:spPr>
          <a:xfrm flipV="1">
            <a:off x="1534624" y="4503417"/>
            <a:ext cx="1729118" cy="978887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Gerade Verbindung mit Pfeil 21"/>
          <p:cNvCxnSpPr>
            <a:stCxn id="9" idx="0"/>
            <a:endCxn id="16" idx="2"/>
          </p:cNvCxnSpPr>
          <p:nvPr/>
        </p:nvCxnSpPr>
        <p:spPr>
          <a:xfrm flipV="1">
            <a:off x="1329300" y="3333745"/>
            <a:ext cx="1911642" cy="2074438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" name="Gerade Verbindung mit Pfeil 24"/>
          <p:cNvCxnSpPr>
            <a:stCxn id="16" idx="4"/>
            <a:endCxn id="13" idx="0"/>
          </p:cNvCxnSpPr>
          <p:nvPr/>
        </p:nvCxnSpPr>
        <p:spPr>
          <a:xfrm>
            <a:off x="3531314" y="3586810"/>
            <a:ext cx="22800" cy="663542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Gerade Verbindung mit Pfeil 27"/>
          <p:cNvCxnSpPr>
            <a:stCxn id="4" idx="0"/>
            <a:endCxn id="13" idx="4"/>
          </p:cNvCxnSpPr>
          <p:nvPr/>
        </p:nvCxnSpPr>
        <p:spPr>
          <a:xfrm flipH="1" flipV="1">
            <a:off x="3554114" y="4756482"/>
            <a:ext cx="7434" cy="651701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Gerade Verbindung mit Pfeil 30"/>
          <p:cNvCxnSpPr>
            <a:stCxn id="14" idx="4"/>
            <a:endCxn id="5" idx="0"/>
          </p:cNvCxnSpPr>
          <p:nvPr/>
        </p:nvCxnSpPr>
        <p:spPr>
          <a:xfrm>
            <a:off x="5786362" y="4756482"/>
            <a:ext cx="7434" cy="651701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5" name="Gerade Verbindung mit Pfeil 34"/>
          <p:cNvCxnSpPr>
            <a:stCxn id="14" idx="0"/>
            <a:endCxn id="17" idx="4"/>
          </p:cNvCxnSpPr>
          <p:nvPr/>
        </p:nvCxnSpPr>
        <p:spPr>
          <a:xfrm flipH="1" flipV="1">
            <a:off x="5763562" y="3586810"/>
            <a:ext cx="22800" cy="663542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6" name="Gerade Verbindung mit Pfeil 45"/>
          <p:cNvCxnSpPr>
            <a:stCxn id="17" idx="6"/>
            <a:endCxn id="10" idx="0"/>
          </p:cNvCxnSpPr>
          <p:nvPr/>
        </p:nvCxnSpPr>
        <p:spPr>
          <a:xfrm>
            <a:off x="6053934" y="3333745"/>
            <a:ext cx="1972110" cy="2074438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9" name="Gerade Verbindung mit Pfeil 48"/>
          <p:cNvCxnSpPr>
            <a:stCxn id="14" idx="6"/>
            <a:endCxn id="10" idx="1"/>
          </p:cNvCxnSpPr>
          <p:nvPr/>
        </p:nvCxnSpPr>
        <p:spPr>
          <a:xfrm>
            <a:off x="6076734" y="4503417"/>
            <a:ext cx="1743986" cy="978887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Oval 19"/>
          <p:cNvSpPr/>
          <p:nvPr/>
        </p:nvSpPr>
        <p:spPr>
          <a:xfrm>
            <a:off x="1038928" y="5408183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C0000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0" name="Oval 19"/>
          <p:cNvSpPr/>
          <p:nvPr/>
        </p:nvSpPr>
        <p:spPr>
          <a:xfrm>
            <a:off x="7735672" y="5408183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C0000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52" name="Freihandform 51"/>
          <p:cNvSpPr/>
          <p:nvPr/>
        </p:nvSpPr>
        <p:spPr>
          <a:xfrm>
            <a:off x="1288587" y="3207367"/>
            <a:ext cx="6567617" cy="2188097"/>
          </a:xfrm>
          <a:custGeom>
            <a:avLst/>
            <a:gdLst>
              <a:gd name="connsiteX0" fmla="*/ 0 w 4411362"/>
              <a:gd name="connsiteY0" fmla="*/ 24713 h 309005"/>
              <a:gd name="connsiteX1" fmla="*/ 2187146 w 4411362"/>
              <a:gd name="connsiteY1" fmla="*/ 308919 h 309005"/>
              <a:gd name="connsiteX2" fmla="*/ 4411362 w 4411362"/>
              <a:gd name="connsiteY2" fmla="*/ 0 h 309005"/>
              <a:gd name="connsiteX0" fmla="*/ 0 w 3639065"/>
              <a:gd name="connsiteY0" fmla="*/ 1587843 h 1600209"/>
              <a:gd name="connsiteX1" fmla="*/ 1414849 w 3639065"/>
              <a:gd name="connsiteY1" fmla="*/ 308919 h 1600209"/>
              <a:gd name="connsiteX2" fmla="*/ 3639065 w 3639065"/>
              <a:gd name="connsiteY2" fmla="*/ 0 h 1600209"/>
              <a:gd name="connsiteX0" fmla="*/ 0 w 3639065"/>
              <a:gd name="connsiteY0" fmla="*/ 1587843 h 2539376"/>
              <a:gd name="connsiteX1" fmla="*/ 3002692 w 3639065"/>
              <a:gd name="connsiteY1" fmla="*/ 2496065 h 2539376"/>
              <a:gd name="connsiteX2" fmla="*/ 3639065 w 3639065"/>
              <a:gd name="connsiteY2" fmla="*/ 0 h 2539376"/>
              <a:gd name="connsiteX0" fmla="*/ 0 w 6079525"/>
              <a:gd name="connsiteY0" fmla="*/ 6178 h 914401"/>
              <a:gd name="connsiteX1" fmla="*/ 3002692 w 6079525"/>
              <a:gd name="connsiteY1" fmla="*/ 914400 h 914401"/>
              <a:gd name="connsiteX2" fmla="*/ 6079525 w 6079525"/>
              <a:gd name="connsiteY2" fmla="*/ 0 h 914401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20582"/>
              <a:gd name="connsiteX1" fmla="*/ 3002692 w 6104238"/>
              <a:gd name="connsiteY1" fmla="*/ 920578 h 920582"/>
              <a:gd name="connsiteX2" fmla="*/ 6104238 w 6104238"/>
              <a:gd name="connsiteY2" fmla="*/ 0 h 920582"/>
              <a:gd name="connsiteX0" fmla="*/ 0 w 6104238"/>
              <a:gd name="connsiteY0" fmla="*/ 12356 h 985340"/>
              <a:gd name="connsiteX1" fmla="*/ 2230394 w 6104238"/>
              <a:gd name="connsiteY1" fmla="*/ 809365 h 985340"/>
              <a:gd name="connsiteX2" fmla="*/ 3002692 w 6104238"/>
              <a:gd name="connsiteY2" fmla="*/ 920578 h 985340"/>
              <a:gd name="connsiteX3" fmla="*/ 6104238 w 6104238"/>
              <a:gd name="connsiteY3" fmla="*/ 0 h 985340"/>
              <a:gd name="connsiteX0" fmla="*/ 0 w 6104238"/>
              <a:gd name="connsiteY0" fmla="*/ 12356 h 1038378"/>
              <a:gd name="connsiteX1" fmla="*/ 2020329 w 6104238"/>
              <a:gd name="connsiteY1" fmla="*/ 926755 h 1038378"/>
              <a:gd name="connsiteX2" fmla="*/ 3002692 w 6104238"/>
              <a:gd name="connsiteY2" fmla="*/ 920578 h 1038378"/>
              <a:gd name="connsiteX3" fmla="*/ 6104238 w 6104238"/>
              <a:gd name="connsiteY3" fmla="*/ 0 h 1038378"/>
              <a:gd name="connsiteX0" fmla="*/ 0 w 6104238"/>
              <a:gd name="connsiteY0" fmla="*/ 12356 h 1027046"/>
              <a:gd name="connsiteX1" fmla="*/ 2020329 w 6104238"/>
              <a:gd name="connsiteY1" fmla="*/ 926755 h 1027046"/>
              <a:gd name="connsiteX2" fmla="*/ 4151871 w 6104238"/>
              <a:gd name="connsiteY2" fmla="*/ 895865 h 1027046"/>
              <a:gd name="connsiteX3" fmla="*/ 6104238 w 6104238"/>
              <a:gd name="connsiteY3" fmla="*/ 0 h 1027046"/>
              <a:gd name="connsiteX0" fmla="*/ 0 w 6104238"/>
              <a:gd name="connsiteY0" fmla="*/ 12356 h 1008620"/>
              <a:gd name="connsiteX1" fmla="*/ 2026508 w 6104238"/>
              <a:gd name="connsiteY1" fmla="*/ 895863 h 1008620"/>
              <a:gd name="connsiteX2" fmla="*/ 4151871 w 6104238"/>
              <a:gd name="connsiteY2" fmla="*/ 895865 h 1008620"/>
              <a:gd name="connsiteX3" fmla="*/ 6104238 w 6104238"/>
              <a:gd name="connsiteY3" fmla="*/ 0 h 1008620"/>
              <a:gd name="connsiteX0" fmla="*/ 0 w 6147487"/>
              <a:gd name="connsiteY0" fmla="*/ 0 h 1014799"/>
              <a:gd name="connsiteX1" fmla="*/ 2069757 w 6147487"/>
              <a:gd name="connsiteY1" fmla="*/ 902042 h 1014799"/>
              <a:gd name="connsiteX2" fmla="*/ 4195120 w 6147487"/>
              <a:gd name="connsiteY2" fmla="*/ 902044 h 1014799"/>
              <a:gd name="connsiteX3" fmla="*/ 6147487 w 6147487"/>
              <a:gd name="connsiteY3" fmla="*/ 6179 h 1014799"/>
              <a:gd name="connsiteX0" fmla="*/ 0 w 6196914"/>
              <a:gd name="connsiteY0" fmla="*/ 18534 h 1034877"/>
              <a:gd name="connsiteX1" fmla="*/ 2069757 w 6196914"/>
              <a:gd name="connsiteY1" fmla="*/ 920576 h 1034877"/>
              <a:gd name="connsiteX2" fmla="*/ 4195120 w 6196914"/>
              <a:gd name="connsiteY2" fmla="*/ 920578 h 1034877"/>
              <a:gd name="connsiteX3" fmla="*/ 6196914 w 6196914"/>
              <a:gd name="connsiteY3" fmla="*/ 0 h 1034877"/>
              <a:gd name="connsiteX0" fmla="*/ 0 w 6196914"/>
              <a:gd name="connsiteY0" fmla="*/ 18534 h 920587"/>
              <a:gd name="connsiteX1" fmla="*/ 4195120 w 6196914"/>
              <a:gd name="connsiteY1" fmla="*/ 920578 h 920587"/>
              <a:gd name="connsiteX2" fmla="*/ 6196914 w 6196914"/>
              <a:gd name="connsiteY2" fmla="*/ 0 h 920587"/>
              <a:gd name="connsiteX0" fmla="*/ 0 w 6196914"/>
              <a:gd name="connsiteY0" fmla="*/ 18534 h 18534"/>
              <a:gd name="connsiteX1" fmla="*/ 6196914 w 6196914"/>
              <a:gd name="connsiteY1" fmla="*/ 0 h 18534"/>
              <a:gd name="connsiteX0" fmla="*/ 0 w 6629400"/>
              <a:gd name="connsiteY0" fmla="*/ 47 h 587041"/>
              <a:gd name="connsiteX1" fmla="*/ 6629400 w 6629400"/>
              <a:gd name="connsiteY1" fmla="*/ 586994 h 587041"/>
              <a:gd name="connsiteX0" fmla="*/ 0 w 6629400"/>
              <a:gd name="connsiteY0" fmla="*/ 0 h 586994"/>
              <a:gd name="connsiteX1" fmla="*/ 3085704 w 6629400"/>
              <a:gd name="connsiteY1" fmla="*/ 276290 h 586994"/>
              <a:gd name="connsiteX2" fmla="*/ 6629400 w 6629400"/>
              <a:gd name="connsiteY2" fmla="*/ 586947 h 586994"/>
              <a:gd name="connsiteX0" fmla="*/ 0 w 6629400"/>
              <a:gd name="connsiteY0" fmla="*/ 2139706 h 2726662"/>
              <a:gd name="connsiteX1" fmla="*/ 1948882 w 6629400"/>
              <a:gd name="connsiteY1" fmla="*/ 18785 h 2726662"/>
              <a:gd name="connsiteX2" fmla="*/ 6629400 w 6629400"/>
              <a:gd name="connsiteY2" fmla="*/ 2726653 h 2726662"/>
              <a:gd name="connsiteX0" fmla="*/ 0 w 6629400"/>
              <a:gd name="connsiteY0" fmla="*/ 2121065 h 2708022"/>
              <a:gd name="connsiteX1" fmla="*/ 1948882 w 6629400"/>
              <a:gd name="connsiteY1" fmla="*/ 144 h 2708022"/>
              <a:gd name="connsiteX2" fmla="*/ 6629400 w 6629400"/>
              <a:gd name="connsiteY2" fmla="*/ 2708012 h 2708022"/>
              <a:gd name="connsiteX0" fmla="*/ 0 w 6629400"/>
              <a:gd name="connsiteY0" fmla="*/ 2121065 h 2708022"/>
              <a:gd name="connsiteX1" fmla="*/ 1948882 w 6629400"/>
              <a:gd name="connsiteY1" fmla="*/ 144 h 2708022"/>
              <a:gd name="connsiteX2" fmla="*/ 6629400 w 6629400"/>
              <a:gd name="connsiteY2" fmla="*/ 2708012 h 2708022"/>
              <a:gd name="connsiteX0" fmla="*/ 0 w 6629400"/>
              <a:gd name="connsiteY0" fmla="*/ 2160812 h 2747759"/>
              <a:gd name="connsiteX1" fmla="*/ 1948882 w 6629400"/>
              <a:gd name="connsiteY1" fmla="*/ 39891 h 2747759"/>
              <a:gd name="connsiteX2" fmla="*/ 3203093 w 6629400"/>
              <a:gd name="connsiteY2" fmla="*/ 923398 h 2747759"/>
              <a:gd name="connsiteX3" fmla="*/ 6629400 w 6629400"/>
              <a:gd name="connsiteY3" fmla="*/ 2747759 h 2747759"/>
              <a:gd name="connsiteX0" fmla="*/ 0 w 6629400"/>
              <a:gd name="connsiteY0" fmla="*/ 2149566 h 2736513"/>
              <a:gd name="connsiteX1" fmla="*/ 1948882 w 6629400"/>
              <a:gd name="connsiteY1" fmla="*/ 28645 h 2736513"/>
              <a:gd name="connsiteX2" fmla="*/ 2436974 w 6629400"/>
              <a:gd name="connsiteY2" fmla="*/ 1233428 h 2736513"/>
              <a:gd name="connsiteX3" fmla="*/ 6629400 w 6629400"/>
              <a:gd name="connsiteY3" fmla="*/ 2736513 h 2736513"/>
              <a:gd name="connsiteX0" fmla="*/ 0 w 6629400"/>
              <a:gd name="connsiteY0" fmla="*/ 2149566 h 2736513"/>
              <a:gd name="connsiteX1" fmla="*/ 1948882 w 6629400"/>
              <a:gd name="connsiteY1" fmla="*/ 28645 h 2736513"/>
              <a:gd name="connsiteX2" fmla="*/ 2436974 w 6629400"/>
              <a:gd name="connsiteY2" fmla="*/ 1233428 h 2736513"/>
              <a:gd name="connsiteX3" fmla="*/ 3820931 w 6629400"/>
              <a:gd name="connsiteY3" fmla="*/ 1777126 h 2736513"/>
              <a:gd name="connsiteX4" fmla="*/ 6629400 w 6629400"/>
              <a:gd name="connsiteY4" fmla="*/ 2736513 h 2736513"/>
              <a:gd name="connsiteX0" fmla="*/ 0 w 6629400"/>
              <a:gd name="connsiteY0" fmla="*/ 2149566 h 2736513"/>
              <a:gd name="connsiteX1" fmla="*/ 1948882 w 6629400"/>
              <a:gd name="connsiteY1" fmla="*/ 28645 h 2736513"/>
              <a:gd name="connsiteX2" fmla="*/ 2436974 w 6629400"/>
              <a:gd name="connsiteY2" fmla="*/ 1233428 h 2736513"/>
              <a:gd name="connsiteX3" fmla="*/ 4315201 w 6629400"/>
              <a:gd name="connsiteY3" fmla="*/ 1282856 h 2736513"/>
              <a:gd name="connsiteX4" fmla="*/ 6629400 w 6629400"/>
              <a:gd name="connsiteY4" fmla="*/ 2736513 h 2736513"/>
              <a:gd name="connsiteX0" fmla="*/ 0 w 6629400"/>
              <a:gd name="connsiteY0" fmla="*/ 2149566 h 2736513"/>
              <a:gd name="connsiteX1" fmla="*/ 1948882 w 6629400"/>
              <a:gd name="connsiteY1" fmla="*/ 28645 h 2736513"/>
              <a:gd name="connsiteX2" fmla="*/ 2436974 w 6629400"/>
              <a:gd name="connsiteY2" fmla="*/ 1233428 h 2736513"/>
              <a:gd name="connsiteX3" fmla="*/ 4333736 w 6629400"/>
              <a:gd name="connsiteY3" fmla="*/ 1350818 h 2736513"/>
              <a:gd name="connsiteX4" fmla="*/ 6629400 w 6629400"/>
              <a:gd name="connsiteY4" fmla="*/ 2736513 h 2736513"/>
              <a:gd name="connsiteX0" fmla="*/ 0 w 6629400"/>
              <a:gd name="connsiteY0" fmla="*/ 2149566 h 2736513"/>
              <a:gd name="connsiteX1" fmla="*/ 1948882 w 6629400"/>
              <a:gd name="connsiteY1" fmla="*/ 28645 h 2736513"/>
              <a:gd name="connsiteX2" fmla="*/ 2436974 w 6629400"/>
              <a:gd name="connsiteY2" fmla="*/ 1233428 h 2736513"/>
              <a:gd name="connsiteX3" fmla="*/ 4333736 w 6629400"/>
              <a:gd name="connsiteY3" fmla="*/ 1350818 h 2736513"/>
              <a:gd name="connsiteX4" fmla="*/ 6629400 w 6629400"/>
              <a:gd name="connsiteY4" fmla="*/ 2736513 h 2736513"/>
              <a:gd name="connsiteX0" fmla="*/ 0 w 6629400"/>
              <a:gd name="connsiteY0" fmla="*/ 2149566 h 2736513"/>
              <a:gd name="connsiteX1" fmla="*/ 1948882 w 6629400"/>
              <a:gd name="connsiteY1" fmla="*/ 28645 h 2736513"/>
              <a:gd name="connsiteX2" fmla="*/ 2436974 w 6629400"/>
              <a:gd name="connsiteY2" fmla="*/ 1233428 h 2736513"/>
              <a:gd name="connsiteX3" fmla="*/ 4333736 w 6629400"/>
              <a:gd name="connsiteY3" fmla="*/ 1350818 h 2736513"/>
              <a:gd name="connsiteX4" fmla="*/ 5099855 w 6629400"/>
              <a:gd name="connsiteY4" fmla="*/ 1758590 h 2736513"/>
              <a:gd name="connsiteX5" fmla="*/ 6629400 w 6629400"/>
              <a:gd name="connsiteY5" fmla="*/ 2736513 h 2736513"/>
              <a:gd name="connsiteX0" fmla="*/ 0 w 6629400"/>
              <a:gd name="connsiteY0" fmla="*/ 2149566 h 2736513"/>
              <a:gd name="connsiteX1" fmla="*/ 1948882 w 6629400"/>
              <a:gd name="connsiteY1" fmla="*/ 28645 h 2736513"/>
              <a:gd name="connsiteX2" fmla="*/ 2436974 w 6629400"/>
              <a:gd name="connsiteY2" fmla="*/ 1233428 h 2736513"/>
              <a:gd name="connsiteX3" fmla="*/ 4333736 w 6629400"/>
              <a:gd name="connsiteY3" fmla="*/ 1350818 h 2736513"/>
              <a:gd name="connsiteX4" fmla="*/ 4426412 w 6629400"/>
              <a:gd name="connsiteY4" fmla="*/ 115142 h 2736513"/>
              <a:gd name="connsiteX5" fmla="*/ 6629400 w 6629400"/>
              <a:gd name="connsiteY5" fmla="*/ 2736513 h 2736513"/>
              <a:gd name="connsiteX0" fmla="*/ 0 w 6629400"/>
              <a:gd name="connsiteY0" fmla="*/ 2149566 h 2736513"/>
              <a:gd name="connsiteX1" fmla="*/ 1948882 w 6629400"/>
              <a:gd name="connsiteY1" fmla="*/ 28645 h 2736513"/>
              <a:gd name="connsiteX2" fmla="*/ 2436974 w 6629400"/>
              <a:gd name="connsiteY2" fmla="*/ 1233428 h 2736513"/>
              <a:gd name="connsiteX3" fmla="*/ 4203991 w 6629400"/>
              <a:gd name="connsiteY3" fmla="*/ 1381710 h 2736513"/>
              <a:gd name="connsiteX4" fmla="*/ 4426412 w 6629400"/>
              <a:gd name="connsiteY4" fmla="*/ 115142 h 2736513"/>
              <a:gd name="connsiteX5" fmla="*/ 6629400 w 6629400"/>
              <a:gd name="connsiteY5" fmla="*/ 2736513 h 2736513"/>
              <a:gd name="connsiteX0" fmla="*/ 0 w 6629400"/>
              <a:gd name="connsiteY0" fmla="*/ 2149566 h 2736513"/>
              <a:gd name="connsiteX1" fmla="*/ 1948882 w 6629400"/>
              <a:gd name="connsiteY1" fmla="*/ 28645 h 2736513"/>
              <a:gd name="connsiteX2" fmla="*/ 2436974 w 6629400"/>
              <a:gd name="connsiteY2" fmla="*/ 1233428 h 2736513"/>
              <a:gd name="connsiteX3" fmla="*/ 4203991 w 6629400"/>
              <a:gd name="connsiteY3" fmla="*/ 1381710 h 2736513"/>
              <a:gd name="connsiteX4" fmla="*/ 4426412 w 6629400"/>
              <a:gd name="connsiteY4" fmla="*/ 115142 h 2736513"/>
              <a:gd name="connsiteX5" fmla="*/ 6629400 w 6629400"/>
              <a:gd name="connsiteY5" fmla="*/ 2736513 h 2736513"/>
              <a:gd name="connsiteX0" fmla="*/ 0 w 6629400"/>
              <a:gd name="connsiteY0" fmla="*/ 2149566 h 2736513"/>
              <a:gd name="connsiteX1" fmla="*/ 1948882 w 6629400"/>
              <a:gd name="connsiteY1" fmla="*/ 28645 h 2736513"/>
              <a:gd name="connsiteX2" fmla="*/ 2436974 w 6629400"/>
              <a:gd name="connsiteY2" fmla="*/ 1233428 h 2736513"/>
              <a:gd name="connsiteX3" fmla="*/ 4203991 w 6629400"/>
              <a:gd name="connsiteY3" fmla="*/ 1381710 h 2736513"/>
              <a:gd name="connsiteX4" fmla="*/ 4426412 w 6629400"/>
              <a:gd name="connsiteY4" fmla="*/ 115142 h 2736513"/>
              <a:gd name="connsiteX5" fmla="*/ 6629400 w 6629400"/>
              <a:gd name="connsiteY5" fmla="*/ 2736513 h 2736513"/>
              <a:gd name="connsiteX0" fmla="*/ 0 w 6629400"/>
              <a:gd name="connsiteY0" fmla="*/ 2120927 h 2707874"/>
              <a:gd name="connsiteX1" fmla="*/ 1948882 w 6629400"/>
              <a:gd name="connsiteY1" fmla="*/ 6 h 2707874"/>
              <a:gd name="connsiteX2" fmla="*/ 2436974 w 6629400"/>
              <a:gd name="connsiteY2" fmla="*/ 1204789 h 2707874"/>
              <a:gd name="connsiteX3" fmla="*/ 4203991 w 6629400"/>
              <a:gd name="connsiteY3" fmla="*/ 1353071 h 2707874"/>
              <a:gd name="connsiteX4" fmla="*/ 4426412 w 6629400"/>
              <a:gd name="connsiteY4" fmla="*/ 86503 h 2707874"/>
              <a:gd name="connsiteX5" fmla="*/ 6629400 w 6629400"/>
              <a:gd name="connsiteY5" fmla="*/ 2707874 h 2707874"/>
              <a:gd name="connsiteX0" fmla="*/ 0 w 6629400"/>
              <a:gd name="connsiteY0" fmla="*/ 2120927 h 2707874"/>
              <a:gd name="connsiteX1" fmla="*/ 1948882 w 6629400"/>
              <a:gd name="connsiteY1" fmla="*/ 6 h 2707874"/>
              <a:gd name="connsiteX2" fmla="*/ 2436974 w 6629400"/>
              <a:gd name="connsiteY2" fmla="*/ 1204789 h 2707874"/>
              <a:gd name="connsiteX3" fmla="*/ 4203991 w 6629400"/>
              <a:gd name="connsiteY3" fmla="*/ 1353071 h 2707874"/>
              <a:gd name="connsiteX4" fmla="*/ 4426412 w 6629400"/>
              <a:gd name="connsiteY4" fmla="*/ 86503 h 2707874"/>
              <a:gd name="connsiteX5" fmla="*/ 6629400 w 6629400"/>
              <a:gd name="connsiteY5" fmla="*/ 2707874 h 2707874"/>
              <a:gd name="connsiteX0" fmla="*/ 0 w 6629400"/>
              <a:gd name="connsiteY0" fmla="*/ 2133283 h 2720230"/>
              <a:gd name="connsiteX1" fmla="*/ 2214552 w 6629400"/>
              <a:gd name="connsiteY1" fmla="*/ 5 h 2720230"/>
              <a:gd name="connsiteX2" fmla="*/ 2436974 w 6629400"/>
              <a:gd name="connsiteY2" fmla="*/ 1217145 h 2720230"/>
              <a:gd name="connsiteX3" fmla="*/ 4203991 w 6629400"/>
              <a:gd name="connsiteY3" fmla="*/ 1365427 h 2720230"/>
              <a:gd name="connsiteX4" fmla="*/ 4426412 w 6629400"/>
              <a:gd name="connsiteY4" fmla="*/ 98859 h 2720230"/>
              <a:gd name="connsiteX5" fmla="*/ 6629400 w 6629400"/>
              <a:gd name="connsiteY5" fmla="*/ 2720230 h 2720230"/>
              <a:gd name="connsiteX0" fmla="*/ 0 w 6629400"/>
              <a:gd name="connsiteY0" fmla="*/ 2133286 h 2720233"/>
              <a:gd name="connsiteX1" fmla="*/ 2214552 w 6629400"/>
              <a:gd name="connsiteY1" fmla="*/ 8 h 2720233"/>
              <a:gd name="connsiteX2" fmla="*/ 2436974 w 6629400"/>
              <a:gd name="connsiteY2" fmla="*/ 1217148 h 2720233"/>
              <a:gd name="connsiteX3" fmla="*/ 4203991 w 6629400"/>
              <a:gd name="connsiteY3" fmla="*/ 1365430 h 2720233"/>
              <a:gd name="connsiteX4" fmla="*/ 4426412 w 6629400"/>
              <a:gd name="connsiteY4" fmla="*/ 98862 h 2720233"/>
              <a:gd name="connsiteX5" fmla="*/ 6629400 w 6629400"/>
              <a:gd name="connsiteY5" fmla="*/ 2720233 h 2720233"/>
              <a:gd name="connsiteX0" fmla="*/ 0 w 6629400"/>
              <a:gd name="connsiteY0" fmla="*/ 2133286 h 2720233"/>
              <a:gd name="connsiteX1" fmla="*/ 2214552 w 6629400"/>
              <a:gd name="connsiteY1" fmla="*/ 8 h 2720233"/>
              <a:gd name="connsiteX2" fmla="*/ 2436974 w 6629400"/>
              <a:gd name="connsiteY2" fmla="*/ 1217148 h 2720233"/>
              <a:gd name="connsiteX3" fmla="*/ 4203991 w 6629400"/>
              <a:gd name="connsiteY3" fmla="*/ 1365430 h 2720233"/>
              <a:gd name="connsiteX4" fmla="*/ 4426412 w 6629400"/>
              <a:gd name="connsiteY4" fmla="*/ 98862 h 2720233"/>
              <a:gd name="connsiteX5" fmla="*/ 6629400 w 6629400"/>
              <a:gd name="connsiteY5" fmla="*/ 2720233 h 2720233"/>
              <a:gd name="connsiteX0" fmla="*/ 0 w 6629400"/>
              <a:gd name="connsiteY0" fmla="*/ 2133278 h 2720225"/>
              <a:gd name="connsiteX1" fmla="*/ 2214552 w 6629400"/>
              <a:gd name="connsiteY1" fmla="*/ 0 h 2720225"/>
              <a:gd name="connsiteX2" fmla="*/ 2436974 w 6629400"/>
              <a:gd name="connsiteY2" fmla="*/ 1217140 h 2720225"/>
              <a:gd name="connsiteX3" fmla="*/ 4203991 w 6629400"/>
              <a:gd name="connsiteY3" fmla="*/ 1365422 h 2720225"/>
              <a:gd name="connsiteX4" fmla="*/ 4426412 w 6629400"/>
              <a:gd name="connsiteY4" fmla="*/ 98854 h 2720225"/>
              <a:gd name="connsiteX5" fmla="*/ 6629400 w 6629400"/>
              <a:gd name="connsiteY5" fmla="*/ 2720225 h 2720225"/>
              <a:gd name="connsiteX0" fmla="*/ 0 w 6629400"/>
              <a:gd name="connsiteY0" fmla="*/ 2133278 h 2720225"/>
              <a:gd name="connsiteX1" fmla="*/ 2214552 w 6629400"/>
              <a:gd name="connsiteY1" fmla="*/ 0 h 2720225"/>
              <a:gd name="connsiteX2" fmla="*/ 2436974 w 6629400"/>
              <a:gd name="connsiteY2" fmla="*/ 1217140 h 2720225"/>
              <a:gd name="connsiteX3" fmla="*/ 4339915 w 6629400"/>
              <a:gd name="connsiteY3" fmla="*/ 1235676 h 2720225"/>
              <a:gd name="connsiteX4" fmla="*/ 4426412 w 6629400"/>
              <a:gd name="connsiteY4" fmla="*/ 98854 h 2720225"/>
              <a:gd name="connsiteX5" fmla="*/ 6629400 w 6629400"/>
              <a:gd name="connsiteY5" fmla="*/ 2720225 h 2720225"/>
              <a:gd name="connsiteX0" fmla="*/ 0 w 6629400"/>
              <a:gd name="connsiteY0" fmla="*/ 2133278 h 2720225"/>
              <a:gd name="connsiteX1" fmla="*/ 2214552 w 6629400"/>
              <a:gd name="connsiteY1" fmla="*/ 0 h 2720225"/>
              <a:gd name="connsiteX2" fmla="*/ 2436974 w 6629400"/>
              <a:gd name="connsiteY2" fmla="*/ 1217140 h 2720225"/>
              <a:gd name="connsiteX3" fmla="*/ 4339915 w 6629400"/>
              <a:gd name="connsiteY3" fmla="*/ 1235676 h 2720225"/>
              <a:gd name="connsiteX4" fmla="*/ 4426412 w 6629400"/>
              <a:gd name="connsiteY4" fmla="*/ 98854 h 2720225"/>
              <a:gd name="connsiteX5" fmla="*/ 6629400 w 6629400"/>
              <a:gd name="connsiteY5" fmla="*/ 2720225 h 2720225"/>
              <a:gd name="connsiteX0" fmla="*/ 0 w 6629400"/>
              <a:gd name="connsiteY0" fmla="*/ 2133278 h 2720225"/>
              <a:gd name="connsiteX1" fmla="*/ 2214552 w 6629400"/>
              <a:gd name="connsiteY1" fmla="*/ 0 h 2720225"/>
              <a:gd name="connsiteX2" fmla="*/ 2436974 w 6629400"/>
              <a:gd name="connsiteY2" fmla="*/ 1217140 h 2720225"/>
              <a:gd name="connsiteX3" fmla="*/ 4339915 w 6629400"/>
              <a:gd name="connsiteY3" fmla="*/ 1235676 h 2720225"/>
              <a:gd name="connsiteX4" fmla="*/ 4426412 w 6629400"/>
              <a:gd name="connsiteY4" fmla="*/ 98854 h 2720225"/>
              <a:gd name="connsiteX5" fmla="*/ 6629400 w 6629400"/>
              <a:gd name="connsiteY5" fmla="*/ 2720225 h 2720225"/>
              <a:gd name="connsiteX0" fmla="*/ 0 w 6629400"/>
              <a:gd name="connsiteY0" fmla="*/ 2133278 h 2720225"/>
              <a:gd name="connsiteX1" fmla="*/ 2214552 w 6629400"/>
              <a:gd name="connsiteY1" fmla="*/ 0 h 2720225"/>
              <a:gd name="connsiteX2" fmla="*/ 2436974 w 6629400"/>
              <a:gd name="connsiteY2" fmla="*/ 1217140 h 2720225"/>
              <a:gd name="connsiteX3" fmla="*/ 4339915 w 6629400"/>
              <a:gd name="connsiteY3" fmla="*/ 1235676 h 2720225"/>
              <a:gd name="connsiteX4" fmla="*/ 4426412 w 6629400"/>
              <a:gd name="connsiteY4" fmla="*/ 98854 h 2720225"/>
              <a:gd name="connsiteX5" fmla="*/ 6629400 w 6629400"/>
              <a:gd name="connsiteY5" fmla="*/ 2720225 h 2720225"/>
              <a:gd name="connsiteX0" fmla="*/ 0 w 6629400"/>
              <a:gd name="connsiteY0" fmla="*/ 2133278 h 2720225"/>
              <a:gd name="connsiteX1" fmla="*/ 2214552 w 6629400"/>
              <a:gd name="connsiteY1" fmla="*/ 0 h 2720225"/>
              <a:gd name="connsiteX2" fmla="*/ 2436974 w 6629400"/>
              <a:gd name="connsiteY2" fmla="*/ 1217140 h 2720225"/>
              <a:gd name="connsiteX3" fmla="*/ 4339915 w 6629400"/>
              <a:gd name="connsiteY3" fmla="*/ 1235676 h 2720225"/>
              <a:gd name="connsiteX4" fmla="*/ 4426412 w 6629400"/>
              <a:gd name="connsiteY4" fmla="*/ 98854 h 2720225"/>
              <a:gd name="connsiteX5" fmla="*/ 6629400 w 6629400"/>
              <a:gd name="connsiteY5" fmla="*/ 2720225 h 2720225"/>
              <a:gd name="connsiteX0" fmla="*/ 0 w 6629400"/>
              <a:gd name="connsiteY0" fmla="*/ 2133278 h 2720225"/>
              <a:gd name="connsiteX1" fmla="*/ 2214552 w 6629400"/>
              <a:gd name="connsiteY1" fmla="*/ 0 h 2720225"/>
              <a:gd name="connsiteX2" fmla="*/ 2436974 w 6629400"/>
              <a:gd name="connsiteY2" fmla="*/ 1217140 h 2720225"/>
              <a:gd name="connsiteX3" fmla="*/ 4339915 w 6629400"/>
              <a:gd name="connsiteY3" fmla="*/ 1235676 h 2720225"/>
              <a:gd name="connsiteX4" fmla="*/ 4426412 w 6629400"/>
              <a:gd name="connsiteY4" fmla="*/ 98854 h 2720225"/>
              <a:gd name="connsiteX5" fmla="*/ 6629400 w 6629400"/>
              <a:gd name="connsiteY5" fmla="*/ 2720225 h 2720225"/>
              <a:gd name="connsiteX0" fmla="*/ 0 w 6629400"/>
              <a:gd name="connsiteY0" fmla="*/ 2138668 h 2725615"/>
              <a:gd name="connsiteX1" fmla="*/ 2214552 w 6629400"/>
              <a:gd name="connsiteY1" fmla="*/ 5390 h 2725615"/>
              <a:gd name="connsiteX2" fmla="*/ 2436974 w 6629400"/>
              <a:gd name="connsiteY2" fmla="*/ 1222530 h 2725615"/>
              <a:gd name="connsiteX3" fmla="*/ 4339915 w 6629400"/>
              <a:gd name="connsiteY3" fmla="*/ 1241066 h 2725615"/>
              <a:gd name="connsiteX4" fmla="*/ 4482017 w 6629400"/>
              <a:gd name="connsiteY4" fmla="*/ 30103 h 2725615"/>
              <a:gd name="connsiteX5" fmla="*/ 6629400 w 6629400"/>
              <a:gd name="connsiteY5" fmla="*/ 2725615 h 2725615"/>
              <a:gd name="connsiteX0" fmla="*/ 0 w 6629400"/>
              <a:gd name="connsiteY0" fmla="*/ 2138668 h 2725615"/>
              <a:gd name="connsiteX1" fmla="*/ 2214552 w 6629400"/>
              <a:gd name="connsiteY1" fmla="*/ 5390 h 2725615"/>
              <a:gd name="connsiteX2" fmla="*/ 2436974 w 6629400"/>
              <a:gd name="connsiteY2" fmla="*/ 1222530 h 2725615"/>
              <a:gd name="connsiteX3" fmla="*/ 4339915 w 6629400"/>
              <a:gd name="connsiteY3" fmla="*/ 1241066 h 2725615"/>
              <a:gd name="connsiteX4" fmla="*/ 4482017 w 6629400"/>
              <a:gd name="connsiteY4" fmla="*/ 30103 h 2725615"/>
              <a:gd name="connsiteX5" fmla="*/ 6629400 w 6629400"/>
              <a:gd name="connsiteY5" fmla="*/ 2725615 h 2725615"/>
              <a:gd name="connsiteX0" fmla="*/ 0 w 6629400"/>
              <a:gd name="connsiteY0" fmla="*/ 2138668 h 2725615"/>
              <a:gd name="connsiteX1" fmla="*/ 2214552 w 6629400"/>
              <a:gd name="connsiteY1" fmla="*/ 5390 h 2725615"/>
              <a:gd name="connsiteX2" fmla="*/ 2436974 w 6629400"/>
              <a:gd name="connsiteY2" fmla="*/ 1222530 h 2725615"/>
              <a:gd name="connsiteX3" fmla="*/ 4339915 w 6629400"/>
              <a:gd name="connsiteY3" fmla="*/ 1241066 h 2725615"/>
              <a:gd name="connsiteX4" fmla="*/ 4574692 w 6629400"/>
              <a:gd name="connsiteY4" fmla="*/ 30103 h 2725615"/>
              <a:gd name="connsiteX5" fmla="*/ 6629400 w 6629400"/>
              <a:gd name="connsiteY5" fmla="*/ 2725615 h 2725615"/>
              <a:gd name="connsiteX0" fmla="*/ 0 w 6567617"/>
              <a:gd name="connsiteY0" fmla="*/ 2138668 h 2188097"/>
              <a:gd name="connsiteX1" fmla="*/ 2214552 w 6567617"/>
              <a:gd name="connsiteY1" fmla="*/ 5390 h 2188097"/>
              <a:gd name="connsiteX2" fmla="*/ 2436974 w 6567617"/>
              <a:gd name="connsiteY2" fmla="*/ 1222530 h 2188097"/>
              <a:gd name="connsiteX3" fmla="*/ 4339915 w 6567617"/>
              <a:gd name="connsiteY3" fmla="*/ 1241066 h 2188097"/>
              <a:gd name="connsiteX4" fmla="*/ 4574692 w 6567617"/>
              <a:gd name="connsiteY4" fmla="*/ 30103 h 2188097"/>
              <a:gd name="connsiteX5" fmla="*/ 6567617 w 6567617"/>
              <a:gd name="connsiteY5" fmla="*/ 2188097 h 21880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567617" h="2188097">
                <a:moveTo>
                  <a:pt x="0" y="2138668"/>
                </a:moveTo>
                <a:cubicBezTo>
                  <a:pt x="649627" y="1431694"/>
                  <a:pt x="1484606" y="26564"/>
                  <a:pt x="2214552" y="5390"/>
                </a:cubicBezTo>
                <a:cubicBezTo>
                  <a:pt x="2451840" y="21576"/>
                  <a:pt x="2416828" y="802112"/>
                  <a:pt x="2436974" y="1222530"/>
                </a:cubicBezTo>
                <a:cubicBezTo>
                  <a:pt x="2421528" y="1637512"/>
                  <a:pt x="4357869" y="1626926"/>
                  <a:pt x="4339915" y="1241066"/>
                </a:cubicBezTo>
                <a:cubicBezTo>
                  <a:pt x="4332706" y="964069"/>
                  <a:pt x="4192081" y="-200846"/>
                  <a:pt x="4574692" y="30103"/>
                </a:cubicBezTo>
                <a:cubicBezTo>
                  <a:pt x="4957303" y="261052"/>
                  <a:pt x="6312693" y="2025110"/>
                  <a:pt x="6567617" y="2188097"/>
                </a:cubicBezTo>
              </a:path>
            </a:pathLst>
          </a:custGeom>
          <a:noFill/>
          <a:ln w="57150">
            <a:solidFill>
              <a:srgbClr val="C00000"/>
            </a:solidFill>
            <a:prstDash val="solid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feld 37"/>
              <p:cNvSpPr txBox="1"/>
              <p:nvPr/>
            </p:nvSpPr>
            <p:spPr>
              <a:xfrm>
                <a:off x="3737646" y="3682210"/>
                <a:ext cx="226024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−</m:t>
                      </m:r>
                    </m:oMath>
                  </m:oMathPara>
                </a14:m>
                <a:endParaRPr lang="de-DE" dirty="0"/>
              </a:p>
            </p:txBody>
          </p:sp>
        </mc:Choice>
        <mc:Fallback xmlns="">
          <p:sp>
            <p:nvSpPr>
              <p:cNvPr id="38" name="Textfeld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37646" y="3682210"/>
                <a:ext cx="226024" cy="276999"/>
              </a:xfrm>
              <a:prstGeom prst="rect">
                <a:avLst/>
              </a:prstGeom>
              <a:blipFill>
                <a:blip r:embed="rId7"/>
                <a:stretch>
                  <a:fillRect l="-5405" r="-5405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feld 39"/>
              <p:cNvSpPr txBox="1"/>
              <p:nvPr/>
            </p:nvSpPr>
            <p:spPr>
              <a:xfrm>
                <a:off x="5269966" y="3681295"/>
                <a:ext cx="226024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−</m:t>
                      </m:r>
                    </m:oMath>
                  </m:oMathPara>
                </a14:m>
                <a:endParaRPr lang="de-DE" dirty="0"/>
              </a:p>
            </p:txBody>
          </p:sp>
        </mc:Choice>
        <mc:Fallback xmlns="">
          <p:sp>
            <p:nvSpPr>
              <p:cNvPr id="40" name="Textfeld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69966" y="3681295"/>
                <a:ext cx="226024" cy="276999"/>
              </a:xfrm>
              <a:prstGeom prst="rect">
                <a:avLst/>
              </a:prstGeom>
              <a:blipFill>
                <a:blip r:embed="rId8"/>
                <a:stretch>
                  <a:fillRect l="-5263" r="-2632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9" name="Gerade Verbindung mit Pfeil 38"/>
          <p:cNvCxnSpPr/>
          <p:nvPr/>
        </p:nvCxnSpPr>
        <p:spPr>
          <a:xfrm flipH="1" flipV="1">
            <a:off x="3384829" y="3631395"/>
            <a:ext cx="5394" cy="532117"/>
          </a:xfrm>
          <a:prstGeom prst="straightConnector1">
            <a:avLst/>
          </a:prstGeom>
          <a:ln w="57150">
            <a:solidFill>
              <a:srgbClr val="C00000"/>
            </a:solidFill>
            <a:prstDash val="sysDash"/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1" name="Gerade Verbindung mit Pfeil 40"/>
          <p:cNvCxnSpPr/>
          <p:nvPr/>
        </p:nvCxnSpPr>
        <p:spPr>
          <a:xfrm>
            <a:off x="5940152" y="3586810"/>
            <a:ext cx="0" cy="663542"/>
          </a:xfrm>
          <a:prstGeom prst="straightConnector1">
            <a:avLst/>
          </a:prstGeom>
          <a:ln w="57150">
            <a:solidFill>
              <a:srgbClr val="C00000"/>
            </a:solidFill>
            <a:prstDash val="sysDash"/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2" name="Gerade Verbindung mit Pfeil 41"/>
          <p:cNvCxnSpPr/>
          <p:nvPr/>
        </p:nvCxnSpPr>
        <p:spPr>
          <a:xfrm flipH="1">
            <a:off x="1234350" y="3207367"/>
            <a:ext cx="1753474" cy="2015930"/>
          </a:xfrm>
          <a:prstGeom prst="straightConnector1">
            <a:avLst/>
          </a:prstGeom>
          <a:ln w="57150">
            <a:solidFill>
              <a:srgbClr val="C00000"/>
            </a:solidFill>
            <a:prstDash val="sysDash"/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4" name="Gerade Verbindung mit Pfeil 43"/>
          <p:cNvCxnSpPr/>
          <p:nvPr/>
        </p:nvCxnSpPr>
        <p:spPr>
          <a:xfrm flipH="1" flipV="1">
            <a:off x="6106969" y="3207367"/>
            <a:ext cx="1954559" cy="2070798"/>
          </a:xfrm>
          <a:prstGeom prst="straightConnector1">
            <a:avLst/>
          </a:prstGeom>
          <a:ln w="57150">
            <a:solidFill>
              <a:srgbClr val="C00000"/>
            </a:solidFill>
            <a:prstDash val="sysDash"/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8" name="Gerade Verbindung mit Pfeil 47"/>
          <p:cNvCxnSpPr/>
          <p:nvPr/>
        </p:nvCxnSpPr>
        <p:spPr>
          <a:xfrm flipH="1">
            <a:off x="3881557" y="4366425"/>
            <a:ext cx="1569905" cy="18200"/>
          </a:xfrm>
          <a:prstGeom prst="straightConnector1">
            <a:avLst/>
          </a:prstGeom>
          <a:ln w="57150">
            <a:solidFill>
              <a:srgbClr val="C00000"/>
            </a:solidFill>
            <a:prstDash val="sysDash"/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0" name="Gerade Verbindung mit Pfeil 49"/>
          <p:cNvCxnSpPr/>
          <p:nvPr/>
        </p:nvCxnSpPr>
        <p:spPr>
          <a:xfrm flipH="1">
            <a:off x="1639167" y="5526547"/>
            <a:ext cx="1569905" cy="18200"/>
          </a:xfrm>
          <a:prstGeom prst="straightConnector1">
            <a:avLst/>
          </a:prstGeom>
          <a:ln w="57150">
            <a:solidFill>
              <a:srgbClr val="C00000"/>
            </a:solidFill>
            <a:prstDash val="sysDash"/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1" name="Gerade Verbindung mit Pfeil 50"/>
          <p:cNvCxnSpPr/>
          <p:nvPr/>
        </p:nvCxnSpPr>
        <p:spPr>
          <a:xfrm flipH="1">
            <a:off x="3855747" y="5528693"/>
            <a:ext cx="1569905" cy="18200"/>
          </a:xfrm>
          <a:prstGeom prst="straightConnector1">
            <a:avLst/>
          </a:prstGeom>
          <a:ln w="57150">
            <a:solidFill>
              <a:srgbClr val="C00000"/>
            </a:solidFill>
            <a:prstDash val="sysDash"/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3" name="Gerade Verbindung mit Pfeil 52"/>
          <p:cNvCxnSpPr/>
          <p:nvPr/>
        </p:nvCxnSpPr>
        <p:spPr>
          <a:xfrm flipH="1">
            <a:off x="6111418" y="5540787"/>
            <a:ext cx="1569905" cy="18200"/>
          </a:xfrm>
          <a:prstGeom prst="straightConnector1">
            <a:avLst/>
          </a:prstGeom>
          <a:ln w="57150">
            <a:solidFill>
              <a:srgbClr val="C00000"/>
            </a:solidFill>
            <a:prstDash val="sysDash"/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4" name="Textfeld 53"/>
              <p:cNvSpPr txBox="1"/>
              <p:nvPr/>
            </p:nvSpPr>
            <p:spPr>
              <a:xfrm>
                <a:off x="4516118" y="5799116"/>
                <a:ext cx="171778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𝑒</m:t>
                      </m:r>
                    </m:oMath>
                  </m:oMathPara>
                </a14:m>
                <a:endParaRPr lang="de-DE" dirty="0"/>
              </a:p>
            </p:txBody>
          </p:sp>
        </mc:Choice>
        <mc:Fallback xmlns="">
          <p:sp>
            <p:nvSpPr>
              <p:cNvPr id="54" name="Textfeld 5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16118" y="5799116"/>
                <a:ext cx="171778" cy="276999"/>
              </a:xfrm>
              <a:prstGeom prst="rect">
                <a:avLst/>
              </a:prstGeom>
              <a:blipFill>
                <a:blip r:embed="rId9"/>
                <a:stretch>
                  <a:fillRect l="-21429" r="-17857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6" name="Textfeld 55"/>
              <p:cNvSpPr txBox="1"/>
              <p:nvPr/>
            </p:nvSpPr>
            <p:spPr>
              <a:xfrm>
                <a:off x="2421195" y="4213699"/>
                <a:ext cx="226024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−</m:t>
                      </m:r>
                    </m:oMath>
                  </m:oMathPara>
                </a14:m>
                <a:endParaRPr lang="de-DE" dirty="0"/>
              </a:p>
            </p:txBody>
          </p:sp>
        </mc:Choice>
        <mc:Fallback xmlns="">
          <p:sp>
            <p:nvSpPr>
              <p:cNvPr id="56" name="Textfeld 5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21195" y="4213699"/>
                <a:ext cx="226024" cy="276999"/>
              </a:xfrm>
              <a:prstGeom prst="rect">
                <a:avLst/>
              </a:prstGeom>
              <a:blipFill>
                <a:blip r:embed="rId10"/>
                <a:stretch>
                  <a:fillRect l="-5405" r="-5405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7" name="Textfeld 56"/>
              <p:cNvSpPr txBox="1"/>
              <p:nvPr/>
            </p:nvSpPr>
            <p:spPr>
              <a:xfrm>
                <a:off x="2477598" y="5249877"/>
                <a:ext cx="226024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−</m:t>
                      </m:r>
                    </m:oMath>
                  </m:oMathPara>
                </a14:m>
                <a:endParaRPr lang="de-DE" dirty="0"/>
              </a:p>
            </p:txBody>
          </p:sp>
        </mc:Choice>
        <mc:Fallback xmlns="">
          <p:sp>
            <p:nvSpPr>
              <p:cNvPr id="57" name="Textfeld 5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77598" y="5249877"/>
                <a:ext cx="226024" cy="276999"/>
              </a:xfrm>
              <a:prstGeom prst="rect">
                <a:avLst/>
              </a:prstGeom>
              <a:blipFill>
                <a:blip r:embed="rId11"/>
                <a:stretch>
                  <a:fillRect l="-5263" r="-2632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9" name="Textfeld 58"/>
              <p:cNvSpPr txBox="1"/>
              <p:nvPr/>
            </p:nvSpPr>
            <p:spPr>
              <a:xfrm>
                <a:off x="4615858" y="5255122"/>
                <a:ext cx="226024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−</m:t>
                      </m:r>
                    </m:oMath>
                  </m:oMathPara>
                </a14:m>
                <a:endParaRPr lang="de-DE" dirty="0"/>
              </a:p>
            </p:txBody>
          </p:sp>
        </mc:Choice>
        <mc:Fallback xmlns="">
          <p:sp>
            <p:nvSpPr>
              <p:cNvPr id="59" name="Textfeld 5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15858" y="5255122"/>
                <a:ext cx="226024" cy="276999"/>
              </a:xfrm>
              <a:prstGeom prst="rect">
                <a:avLst/>
              </a:prstGeom>
              <a:blipFill>
                <a:blip r:embed="rId12"/>
                <a:stretch>
                  <a:fillRect l="-5405" r="-5405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0" name="Textfeld 59"/>
              <p:cNvSpPr txBox="1"/>
              <p:nvPr/>
            </p:nvSpPr>
            <p:spPr>
              <a:xfrm>
                <a:off x="6802300" y="5241926"/>
                <a:ext cx="226024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−</m:t>
                      </m:r>
                    </m:oMath>
                  </m:oMathPara>
                </a14:m>
                <a:endParaRPr lang="de-DE" dirty="0"/>
              </a:p>
            </p:txBody>
          </p:sp>
        </mc:Choice>
        <mc:Fallback xmlns="">
          <p:sp>
            <p:nvSpPr>
              <p:cNvPr id="60" name="Textfeld 5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02300" y="5241926"/>
                <a:ext cx="226024" cy="276999"/>
              </a:xfrm>
              <a:prstGeom prst="rect">
                <a:avLst/>
              </a:prstGeom>
              <a:blipFill>
                <a:blip r:embed="rId13"/>
                <a:stretch>
                  <a:fillRect l="-8108" r="-2703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1" name="Textfeld 60"/>
              <p:cNvSpPr txBox="1"/>
              <p:nvPr/>
            </p:nvSpPr>
            <p:spPr>
              <a:xfrm>
                <a:off x="6497311" y="4071408"/>
                <a:ext cx="226024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−</m:t>
                      </m:r>
                    </m:oMath>
                  </m:oMathPara>
                </a14:m>
                <a:endParaRPr lang="de-DE" dirty="0"/>
              </a:p>
            </p:txBody>
          </p:sp>
        </mc:Choice>
        <mc:Fallback xmlns="">
          <p:sp>
            <p:nvSpPr>
              <p:cNvPr id="61" name="Textfeld 6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97311" y="4071408"/>
                <a:ext cx="226024" cy="276999"/>
              </a:xfrm>
              <a:prstGeom prst="rect">
                <a:avLst/>
              </a:prstGeom>
              <a:blipFill>
                <a:blip r:embed="rId14"/>
                <a:stretch>
                  <a:fillRect l="-8108" r="-2703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5" name="Textfeld 44"/>
          <p:cNvSpPr txBox="1"/>
          <p:nvPr/>
        </p:nvSpPr>
        <p:spPr>
          <a:xfrm>
            <a:off x="3414246" y="5463863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u</a:t>
            </a:r>
            <a:endParaRPr lang="de-DE" dirty="0"/>
          </a:p>
        </p:txBody>
      </p:sp>
      <p:sp>
        <p:nvSpPr>
          <p:cNvPr id="47" name="Textfeld 46"/>
          <p:cNvSpPr txBox="1"/>
          <p:nvPr/>
        </p:nvSpPr>
        <p:spPr>
          <a:xfrm>
            <a:off x="5648234" y="5488423"/>
            <a:ext cx="2888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v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2042283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Combinatorial Approach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2400" dirty="0"/>
              <a:t>Resulting residual network</a:t>
            </a:r>
            <a:endParaRPr lang="de-DE" sz="2400" dirty="0"/>
          </a:p>
        </p:txBody>
      </p:sp>
      <p:sp>
        <p:nvSpPr>
          <p:cNvPr id="4" name="Oval 19"/>
          <p:cNvSpPr/>
          <p:nvPr/>
        </p:nvSpPr>
        <p:spPr>
          <a:xfrm>
            <a:off x="3271176" y="5408183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5" name="Oval 19"/>
          <p:cNvSpPr/>
          <p:nvPr/>
        </p:nvSpPr>
        <p:spPr>
          <a:xfrm>
            <a:off x="5503424" y="5408183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cxnSp>
        <p:nvCxnSpPr>
          <p:cNvPr id="7" name="Gerade Verbindung mit Pfeil 6"/>
          <p:cNvCxnSpPr>
            <a:stCxn id="4" idx="6"/>
            <a:endCxn id="5" idx="2"/>
          </p:cNvCxnSpPr>
          <p:nvPr/>
        </p:nvCxnSpPr>
        <p:spPr>
          <a:xfrm>
            <a:off x="3851920" y="5661248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" name="Oval 19"/>
          <p:cNvSpPr/>
          <p:nvPr/>
        </p:nvSpPr>
        <p:spPr>
          <a:xfrm>
            <a:off x="3263742" y="4250352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1" name="Oval 19"/>
          <p:cNvSpPr/>
          <p:nvPr/>
        </p:nvSpPr>
        <p:spPr>
          <a:xfrm>
            <a:off x="5495990" y="4250352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3" name="Oval 19"/>
          <p:cNvSpPr/>
          <p:nvPr/>
        </p:nvSpPr>
        <p:spPr>
          <a:xfrm>
            <a:off x="3240942" y="3080680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4" name="Oval 19"/>
          <p:cNvSpPr/>
          <p:nvPr/>
        </p:nvSpPr>
        <p:spPr>
          <a:xfrm>
            <a:off x="5473190" y="3080680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24" name="Oval 19"/>
          <p:cNvSpPr/>
          <p:nvPr/>
        </p:nvSpPr>
        <p:spPr>
          <a:xfrm>
            <a:off x="1038928" y="5408183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C0000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25" name="Oval 19"/>
          <p:cNvSpPr/>
          <p:nvPr/>
        </p:nvSpPr>
        <p:spPr>
          <a:xfrm>
            <a:off x="7735672" y="5408183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C0000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cxnSp>
        <p:nvCxnSpPr>
          <p:cNvPr id="29" name="Gerade Verbindung mit Pfeil 28"/>
          <p:cNvCxnSpPr/>
          <p:nvPr/>
        </p:nvCxnSpPr>
        <p:spPr>
          <a:xfrm flipH="1" flipV="1">
            <a:off x="3384829" y="3631395"/>
            <a:ext cx="5394" cy="532117"/>
          </a:xfrm>
          <a:prstGeom prst="straightConnector1">
            <a:avLst/>
          </a:prstGeom>
          <a:ln w="57150">
            <a:solidFill>
              <a:srgbClr val="C00000"/>
            </a:solidFill>
            <a:prstDash val="sysDash"/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0" name="Gerade Verbindung mit Pfeil 29"/>
          <p:cNvCxnSpPr/>
          <p:nvPr/>
        </p:nvCxnSpPr>
        <p:spPr>
          <a:xfrm>
            <a:off x="5940152" y="3586810"/>
            <a:ext cx="0" cy="663542"/>
          </a:xfrm>
          <a:prstGeom prst="straightConnector1">
            <a:avLst/>
          </a:prstGeom>
          <a:ln w="57150">
            <a:solidFill>
              <a:srgbClr val="C00000"/>
            </a:solidFill>
            <a:prstDash val="sysDash"/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Gerade Verbindung mit Pfeil 30"/>
          <p:cNvCxnSpPr/>
          <p:nvPr/>
        </p:nvCxnSpPr>
        <p:spPr>
          <a:xfrm flipH="1">
            <a:off x="1234350" y="3207367"/>
            <a:ext cx="1753474" cy="2015930"/>
          </a:xfrm>
          <a:prstGeom prst="straightConnector1">
            <a:avLst/>
          </a:prstGeom>
          <a:ln w="57150">
            <a:solidFill>
              <a:srgbClr val="C00000"/>
            </a:solidFill>
            <a:prstDash val="sysDash"/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2" name="Gerade Verbindung mit Pfeil 31"/>
          <p:cNvCxnSpPr/>
          <p:nvPr/>
        </p:nvCxnSpPr>
        <p:spPr>
          <a:xfrm flipH="1" flipV="1">
            <a:off x="6106969" y="3207367"/>
            <a:ext cx="1954559" cy="2070798"/>
          </a:xfrm>
          <a:prstGeom prst="straightConnector1">
            <a:avLst/>
          </a:prstGeom>
          <a:ln w="57150">
            <a:solidFill>
              <a:srgbClr val="C00000"/>
            </a:solidFill>
            <a:prstDash val="sysDash"/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3" name="Gerade Verbindung mit Pfeil 32"/>
          <p:cNvCxnSpPr/>
          <p:nvPr/>
        </p:nvCxnSpPr>
        <p:spPr>
          <a:xfrm flipH="1">
            <a:off x="3881557" y="4366425"/>
            <a:ext cx="1569905" cy="18200"/>
          </a:xfrm>
          <a:prstGeom prst="straightConnector1">
            <a:avLst/>
          </a:prstGeom>
          <a:ln w="57150">
            <a:solidFill>
              <a:srgbClr val="C00000"/>
            </a:solidFill>
            <a:prstDash val="sysDash"/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4" name="Gerade Verbindung mit Pfeil 33"/>
          <p:cNvCxnSpPr/>
          <p:nvPr/>
        </p:nvCxnSpPr>
        <p:spPr>
          <a:xfrm flipH="1">
            <a:off x="1639167" y="5526547"/>
            <a:ext cx="1569905" cy="18200"/>
          </a:xfrm>
          <a:prstGeom prst="straightConnector1">
            <a:avLst/>
          </a:prstGeom>
          <a:ln w="57150">
            <a:solidFill>
              <a:srgbClr val="C00000"/>
            </a:solidFill>
            <a:prstDash val="sysDash"/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5" name="Gerade Verbindung mit Pfeil 34"/>
          <p:cNvCxnSpPr/>
          <p:nvPr/>
        </p:nvCxnSpPr>
        <p:spPr>
          <a:xfrm flipH="1">
            <a:off x="3855747" y="5528693"/>
            <a:ext cx="1569905" cy="18200"/>
          </a:xfrm>
          <a:prstGeom prst="straightConnector1">
            <a:avLst/>
          </a:prstGeom>
          <a:ln w="57150">
            <a:solidFill>
              <a:srgbClr val="C00000"/>
            </a:solidFill>
            <a:prstDash val="sysDash"/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6" name="Gerade Verbindung mit Pfeil 35"/>
          <p:cNvCxnSpPr/>
          <p:nvPr/>
        </p:nvCxnSpPr>
        <p:spPr>
          <a:xfrm flipH="1">
            <a:off x="6111418" y="5540787"/>
            <a:ext cx="1569905" cy="18200"/>
          </a:xfrm>
          <a:prstGeom prst="straightConnector1">
            <a:avLst/>
          </a:prstGeom>
          <a:ln w="57150">
            <a:solidFill>
              <a:srgbClr val="C00000"/>
            </a:solidFill>
            <a:prstDash val="sysDash"/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feld 36"/>
              <p:cNvSpPr txBox="1"/>
              <p:nvPr/>
            </p:nvSpPr>
            <p:spPr>
              <a:xfrm>
                <a:off x="4516118" y="5799116"/>
                <a:ext cx="171778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𝑒</m:t>
                      </m:r>
                    </m:oMath>
                  </m:oMathPara>
                </a14:m>
                <a:endParaRPr lang="de-DE" dirty="0"/>
              </a:p>
            </p:txBody>
          </p:sp>
        </mc:Choice>
        <mc:Fallback xmlns="">
          <p:sp>
            <p:nvSpPr>
              <p:cNvPr id="37" name="Textfeld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16118" y="5799116"/>
                <a:ext cx="171778" cy="276999"/>
              </a:xfrm>
              <a:prstGeom prst="rect">
                <a:avLst/>
              </a:prstGeom>
              <a:blipFill>
                <a:blip r:embed="rId2"/>
                <a:stretch>
                  <a:fillRect l="-21429" r="-17857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4" name="Gerade Verbindung mit Pfeil 43"/>
          <p:cNvCxnSpPr/>
          <p:nvPr/>
        </p:nvCxnSpPr>
        <p:spPr>
          <a:xfrm flipH="1" flipV="1">
            <a:off x="3411397" y="4832956"/>
            <a:ext cx="8475" cy="501245"/>
          </a:xfrm>
          <a:prstGeom prst="straightConnector1">
            <a:avLst/>
          </a:prstGeom>
          <a:ln w="57150">
            <a:solidFill>
              <a:srgbClr val="C00000"/>
            </a:solidFill>
            <a:prstDash val="sysDash"/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5" name="Gerade Verbindung mit Pfeil 44"/>
          <p:cNvCxnSpPr/>
          <p:nvPr/>
        </p:nvCxnSpPr>
        <p:spPr>
          <a:xfrm>
            <a:off x="5940152" y="4863639"/>
            <a:ext cx="0" cy="434993"/>
          </a:xfrm>
          <a:prstGeom prst="straightConnector1">
            <a:avLst/>
          </a:prstGeom>
          <a:ln w="57150">
            <a:solidFill>
              <a:srgbClr val="C00000"/>
            </a:solidFill>
            <a:prstDash val="sysDash"/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6" name="Gerade Verbindung mit Pfeil 45"/>
          <p:cNvCxnSpPr/>
          <p:nvPr/>
        </p:nvCxnSpPr>
        <p:spPr>
          <a:xfrm flipV="1">
            <a:off x="1502239" y="4384084"/>
            <a:ext cx="1685432" cy="989923"/>
          </a:xfrm>
          <a:prstGeom prst="straightConnector1">
            <a:avLst/>
          </a:prstGeom>
          <a:ln w="57150">
            <a:solidFill>
              <a:srgbClr val="C00000"/>
            </a:solidFill>
            <a:prstDash val="sysDash"/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7" name="Gerade Verbindung mit Pfeil 46"/>
          <p:cNvCxnSpPr/>
          <p:nvPr/>
        </p:nvCxnSpPr>
        <p:spPr>
          <a:xfrm>
            <a:off x="6149912" y="4437112"/>
            <a:ext cx="1706292" cy="958352"/>
          </a:xfrm>
          <a:prstGeom prst="straightConnector1">
            <a:avLst/>
          </a:prstGeom>
          <a:ln w="57150">
            <a:solidFill>
              <a:srgbClr val="C00000"/>
            </a:solidFill>
            <a:prstDash val="sysDash"/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8" name="Gerade Verbindung mit Pfeil 47"/>
          <p:cNvCxnSpPr/>
          <p:nvPr/>
        </p:nvCxnSpPr>
        <p:spPr>
          <a:xfrm>
            <a:off x="3841357" y="3182956"/>
            <a:ext cx="1631833" cy="1100"/>
          </a:xfrm>
          <a:prstGeom prst="straightConnector1">
            <a:avLst/>
          </a:prstGeom>
          <a:ln w="57150">
            <a:solidFill>
              <a:srgbClr val="C00000"/>
            </a:solidFill>
            <a:prstDash val="sysDash"/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8" name="Textfeld 27"/>
          <p:cNvSpPr txBox="1"/>
          <p:nvPr/>
        </p:nvSpPr>
        <p:spPr>
          <a:xfrm>
            <a:off x="3414246" y="5463863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u</a:t>
            </a:r>
            <a:endParaRPr lang="de-DE" dirty="0"/>
          </a:p>
        </p:txBody>
      </p:sp>
      <p:sp>
        <p:nvSpPr>
          <p:cNvPr id="38" name="Textfeld 37"/>
          <p:cNvSpPr txBox="1"/>
          <p:nvPr/>
        </p:nvSpPr>
        <p:spPr>
          <a:xfrm>
            <a:off x="5648234" y="5488423"/>
            <a:ext cx="2888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v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167248002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Combinatorial Approach</a:t>
            </a:r>
            <a:endParaRPr lang="de-DE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Inhaltsplatzhalt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pPr marL="0" indent="0" algn="ctr">
                  <a:buNone/>
                </a:pPr>
                <a:r>
                  <a:rPr lang="en-US" sz="2400" dirty="0"/>
                  <a:t>We found an augmenting path </a:t>
                </a:r>
                <a14:m>
                  <m:oMath xmlns:m="http://schemas.openxmlformats.org/officeDocument/2006/math">
                    <m:r>
                      <a:rPr lang="en-US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⇒</m:t>
                    </m:r>
                  </m:oMath>
                </a14:m>
                <a:r>
                  <a:rPr lang="de-DE" sz="2400" dirty="0"/>
                  <a:t> </a:t>
                </a:r>
                <a:r>
                  <a:rPr lang="de-DE" sz="2400" dirty="0" err="1"/>
                  <a:t>create</a:t>
                </a:r>
                <a:r>
                  <a:rPr lang="de-DE" sz="2400" dirty="0"/>
                  <a:t> </a:t>
                </a:r>
                <a:r>
                  <a:rPr lang="de-DE" sz="2400" dirty="0" err="1"/>
                  <a:t>slack</a:t>
                </a:r>
                <a:r>
                  <a:rPr lang="de-DE" sz="2400" dirty="0"/>
                  <a:t> on </a:t>
                </a:r>
                <a14:m>
                  <m:oMath xmlns:m="http://schemas.openxmlformats.org/officeDocument/2006/math">
                    <m:r>
                      <a:rPr lang="en-US" sz="2400" i="1">
                        <a:latin typeface="Cambria Math" panose="02040503050406030204" pitchFamily="18" charset="0"/>
                      </a:rPr>
                      <m:t>𝑒</m:t>
                    </m:r>
                  </m:oMath>
                </a14:m>
                <a:endParaRPr lang="de-DE" sz="2400" dirty="0"/>
              </a:p>
              <a:p>
                <a:pPr marL="0" indent="0">
                  <a:buNone/>
                </a:pPr>
                <a:endParaRPr lang="de-DE" sz="2800" dirty="0"/>
              </a:p>
            </p:txBody>
          </p:sp>
        </mc:Choice>
        <mc:Fallback xmlns="">
          <p:sp>
            <p:nvSpPr>
              <p:cNvPr id="3" name="Inhaltsplatzhalt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t="-1078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Oval 19"/>
          <p:cNvSpPr/>
          <p:nvPr/>
        </p:nvSpPr>
        <p:spPr>
          <a:xfrm>
            <a:off x="3271176" y="5408183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5" name="Oval 19"/>
          <p:cNvSpPr/>
          <p:nvPr/>
        </p:nvSpPr>
        <p:spPr>
          <a:xfrm>
            <a:off x="5503424" y="5408183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cxnSp>
        <p:nvCxnSpPr>
          <p:cNvPr id="7" name="Gerade Verbindung mit Pfeil 6"/>
          <p:cNvCxnSpPr>
            <a:stCxn id="4" idx="6"/>
            <a:endCxn id="5" idx="2"/>
          </p:cNvCxnSpPr>
          <p:nvPr/>
        </p:nvCxnSpPr>
        <p:spPr>
          <a:xfrm>
            <a:off x="3851920" y="5661248"/>
            <a:ext cx="165150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" name="Oval 19"/>
          <p:cNvSpPr/>
          <p:nvPr/>
        </p:nvSpPr>
        <p:spPr>
          <a:xfrm>
            <a:off x="3263742" y="4250352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1" name="Oval 19"/>
          <p:cNvSpPr/>
          <p:nvPr/>
        </p:nvSpPr>
        <p:spPr>
          <a:xfrm>
            <a:off x="5495990" y="4250352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3" name="Oval 19"/>
          <p:cNvSpPr/>
          <p:nvPr/>
        </p:nvSpPr>
        <p:spPr>
          <a:xfrm>
            <a:off x="3240942" y="3080680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4" name="Oval 19"/>
          <p:cNvSpPr/>
          <p:nvPr/>
        </p:nvSpPr>
        <p:spPr>
          <a:xfrm>
            <a:off x="5473190" y="3080680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24" name="Oval 19"/>
          <p:cNvSpPr/>
          <p:nvPr/>
        </p:nvSpPr>
        <p:spPr>
          <a:xfrm>
            <a:off x="1038928" y="5408183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C0000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25" name="Oval 19"/>
          <p:cNvSpPr/>
          <p:nvPr/>
        </p:nvSpPr>
        <p:spPr>
          <a:xfrm>
            <a:off x="7735672" y="5408183"/>
            <a:ext cx="580744" cy="506130"/>
          </a:xfrm>
          <a:prstGeom prst="ellipse">
            <a:avLst/>
          </a:prstGeom>
          <a:solidFill>
            <a:schemeClr val="bg1"/>
          </a:solidFill>
          <a:ln w="76200">
            <a:solidFill>
              <a:srgbClr val="C0000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cxnSp>
        <p:nvCxnSpPr>
          <p:cNvPr id="29" name="Gerade Verbindung mit Pfeil 28"/>
          <p:cNvCxnSpPr/>
          <p:nvPr/>
        </p:nvCxnSpPr>
        <p:spPr>
          <a:xfrm flipH="1" flipV="1">
            <a:off x="3384829" y="3631395"/>
            <a:ext cx="5394" cy="532117"/>
          </a:xfrm>
          <a:prstGeom prst="straightConnector1">
            <a:avLst/>
          </a:prstGeom>
          <a:ln w="57150">
            <a:solidFill>
              <a:srgbClr val="C00000"/>
            </a:solidFill>
            <a:prstDash val="sysDash"/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0" name="Gerade Verbindung mit Pfeil 29"/>
          <p:cNvCxnSpPr/>
          <p:nvPr/>
        </p:nvCxnSpPr>
        <p:spPr>
          <a:xfrm>
            <a:off x="5940152" y="3586810"/>
            <a:ext cx="0" cy="663542"/>
          </a:xfrm>
          <a:prstGeom prst="straightConnector1">
            <a:avLst/>
          </a:prstGeom>
          <a:ln w="57150">
            <a:solidFill>
              <a:srgbClr val="C00000"/>
            </a:solidFill>
            <a:prstDash val="sysDash"/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Gerade Verbindung mit Pfeil 30"/>
          <p:cNvCxnSpPr/>
          <p:nvPr/>
        </p:nvCxnSpPr>
        <p:spPr>
          <a:xfrm flipH="1">
            <a:off x="1234350" y="3207367"/>
            <a:ext cx="1753474" cy="2015930"/>
          </a:xfrm>
          <a:prstGeom prst="straightConnector1">
            <a:avLst/>
          </a:prstGeom>
          <a:ln w="57150">
            <a:solidFill>
              <a:srgbClr val="C00000"/>
            </a:solidFill>
            <a:prstDash val="sysDash"/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2" name="Gerade Verbindung mit Pfeil 31"/>
          <p:cNvCxnSpPr/>
          <p:nvPr/>
        </p:nvCxnSpPr>
        <p:spPr>
          <a:xfrm flipH="1" flipV="1">
            <a:off x="6106969" y="3207367"/>
            <a:ext cx="1954559" cy="2070798"/>
          </a:xfrm>
          <a:prstGeom prst="straightConnector1">
            <a:avLst/>
          </a:prstGeom>
          <a:ln w="57150">
            <a:solidFill>
              <a:srgbClr val="C00000"/>
            </a:solidFill>
            <a:prstDash val="sysDash"/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3" name="Gerade Verbindung mit Pfeil 32"/>
          <p:cNvCxnSpPr/>
          <p:nvPr/>
        </p:nvCxnSpPr>
        <p:spPr>
          <a:xfrm flipH="1">
            <a:off x="3881557" y="4366425"/>
            <a:ext cx="1569905" cy="18200"/>
          </a:xfrm>
          <a:prstGeom prst="straightConnector1">
            <a:avLst/>
          </a:prstGeom>
          <a:ln w="57150">
            <a:solidFill>
              <a:srgbClr val="C00000"/>
            </a:solidFill>
            <a:prstDash val="sysDash"/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4" name="Gerade Verbindung mit Pfeil 33"/>
          <p:cNvCxnSpPr/>
          <p:nvPr/>
        </p:nvCxnSpPr>
        <p:spPr>
          <a:xfrm flipH="1">
            <a:off x="1639167" y="5526547"/>
            <a:ext cx="1569905" cy="18200"/>
          </a:xfrm>
          <a:prstGeom prst="straightConnector1">
            <a:avLst/>
          </a:prstGeom>
          <a:ln w="57150">
            <a:solidFill>
              <a:srgbClr val="C00000"/>
            </a:solidFill>
            <a:prstDash val="sysDash"/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5" name="Gerade Verbindung mit Pfeil 34"/>
          <p:cNvCxnSpPr/>
          <p:nvPr/>
        </p:nvCxnSpPr>
        <p:spPr>
          <a:xfrm flipH="1">
            <a:off x="3855747" y="5528693"/>
            <a:ext cx="1569905" cy="18200"/>
          </a:xfrm>
          <a:prstGeom prst="straightConnector1">
            <a:avLst/>
          </a:prstGeom>
          <a:ln w="57150">
            <a:solidFill>
              <a:srgbClr val="C00000"/>
            </a:solidFill>
            <a:prstDash val="sysDash"/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6" name="Gerade Verbindung mit Pfeil 35"/>
          <p:cNvCxnSpPr/>
          <p:nvPr/>
        </p:nvCxnSpPr>
        <p:spPr>
          <a:xfrm flipH="1">
            <a:off x="6111418" y="5540787"/>
            <a:ext cx="1569905" cy="18200"/>
          </a:xfrm>
          <a:prstGeom prst="straightConnector1">
            <a:avLst/>
          </a:prstGeom>
          <a:ln w="57150">
            <a:solidFill>
              <a:srgbClr val="C00000"/>
            </a:solidFill>
            <a:prstDash val="sysDash"/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feld 36"/>
              <p:cNvSpPr txBox="1"/>
              <p:nvPr/>
            </p:nvSpPr>
            <p:spPr>
              <a:xfrm>
                <a:off x="4516118" y="5799116"/>
                <a:ext cx="171778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𝑒</m:t>
                      </m:r>
                    </m:oMath>
                  </m:oMathPara>
                </a14:m>
                <a:endParaRPr lang="de-DE" dirty="0"/>
              </a:p>
            </p:txBody>
          </p:sp>
        </mc:Choice>
        <mc:Fallback xmlns="">
          <p:sp>
            <p:nvSpPr>
              <p:cNvPr id="37" name="Textfeld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16118" y="5799116"/>
                <a:ext cx="171778" cy="276999"/>
              </a:xfrm>
              <a:prstGeom prst="rect">
                <a:avLst/>
              </a:prstGeom>
              <a:blipFill>
                <a:blip r:embed="rId3"/>
                <a:stretch>
                  <a:fillRect l="-21429" r="-17857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feld 38"/>
              <p:cNvSpPr txBox="1"/>
              <p:nvPr/>
            </p:nvSpPr>
            <p:spPr>
              <a:xfrm>
                <a:off x="2477598" y="5249877"/>
                <a:ext cx="226024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−</m:t>
                      </m:r>
                    </m:oMath>
                  </m:oMathPara>
                </a14:m>
                <a:endParaRPr lang="de-DE" dirty="0"/>
              </a:p>
            </p:txBody>
          </p:sp>
        </mc:Choice>
        <mc:Fallback xmlns="">
          <p:sp>
            <p:nvSpPr>
              <p:cNvPr id="39" name="Textfeld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77598" y="5249877"/>
                <a:ext cx="226024" cy="276999"/>
              </a:xfrm>
              <a:prstGeom prst="rect">
                <a:avLst/>
              </a:prstGeom>
              <a:blipFill>
                <a:blip r:embed="rId4"/>
                <a:stretch>
                  <a:fillRect l="-5263" r="-2632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4" name="Gerade Verbindung mit Pfeil 43"/>
          <p:cNvCxnSpPr/>
          <p:nvPr/>
        </p:nvCxnSpPr>
        <p:spPr>
          <a:xfrm flipH="1" flipV="1">
            <a:off x="3411397" y="4832956"/>
            <a:ext cx="8475" cy="501245"/>
          </a:xfrm>
          <a:prstGeom prst="straightConnector1">
            <a:avLst/>
          </a:prstGeom>
          <a:ln w="57150">
            <a:solidFill>
              <a:srgbClr val="C00000"/>
            </a:solidFill>
            <a:prstDash val="sysDash"/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5" name="Gerade Verbindung mit Pfeil 44"/>
          <p:cNvCxnSpPr/>
          <p:nvPr/>
        </p:nvCxnSpPr>
        <p:spPr>
          <a:xfrm>
            <a:off x="5940152" y="4863639"/>
            <a:ext cx="0" cy="434993"/>
          </a:xfrm>
          <a:prstGeom prst="straightConnector1">
            <a:avLst/>
          </a:prstGeom>
          <a:ln w="57150">
            <a:solidFill>
              <a:srgbClr val="C00000"/>
            </a:solidFill>
            <a:prstDash val="sysDash"/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6" name="Gerade Verbindung mit Pfeil 45"/>
          <p:cNvCxnSpPr/>
          <p:nvPr/>
        </p:nvCxnSpPr>
        <p:spPr>
          <a:xfrm flipV="1">
            <a:off x="1502239" y="4384084"/>
            <a:ext cx="1685432" cy="989923"/>
          </a:xfrm>
          <a:prstGeom prst="straightConnector1">
            <a:avLst/>
          </a:prstGeom>
          <a:ln w="57150">
            <a:solidFill>
              <a:srgbClr val="C00000"/>
            </a:solidFill>
            <a:prstDash val="sysDash"/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7" name="Gerade Verbindung mit Pfeil 46"/>
          <p:cNvCxnSpPr/>
          <p:nvPr/>
        </p:nvCxnSpPr>
        <p:spPr>
          <a:xfrm>
            <a:off x="6149912" y="4437112"/>
            <a:ext cx="1706292" cy="958352"/>
          </a:xfrm>
          <a:prstGeom prst="straightConnector1">
            <a:avLst/>
          </a:prstGeom>
          <a:ln w="57150">
            <a:solidFill>
              <a:srgbClr val="C00000"/>
            </a:solidFill>
            <a:prstDash val="sysDash"/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8" name="Gerade Verbindung mit Pfeil 47"/>
          <p:cNvCxnSpPr/>
          <p:nvPr/>
        </p:nvCxnSpPr>
        <p:spPr>
          <a:xfrm>
            <a:off x="3841357" y="3182956"/>
            <a:ext cx="1631833" cy="1100"/>
          </a:xfrm>
          <a:prstGeom prst="straightConnector1">
            <a:avLst/>
          </a:prstGeom>
          <a:ln w="57150">
            <a:solidFill>
              <a:srgbClr val="C00000"/>
            </a:solidFill>
            <a:prstDash val="sysDash"/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8" name="Freihandform 27"/>
          <p:cNvSpPr/>
          <p:nvPr/>
        </p:nvSpPr>
        <p:spPr>
          <a:xfrm>
            <a:off x="2990254" y="2587310"/>
            <a:ext cx="3312368" cy="2846861"/>
          </a:xfrm>
          <a:custGeom>
            <a:avLst/>
            <a:gdLst>
              <a:gd name="connsiteX0" fmla="*/ 2091570 w 2351480"/>
              <a:gd name="connsiteY0" fmla="*/ 2659126 h 2803294"/>
              <a:gd name="connsiteX1" fmla="*/ 2261176 w 2351480"/>
              <a:gd name="connsiteY1" fmla="*/ 2526391 h 2803294"/>
              <a:gd name="connsiteX2" fmla="*/ 2165312 w 2351480"/>
              <a:gd name="connsiteY2" fmla="*/ 314133 h 2803294"/>
              <a:gd name="connsiteX3" fmla="*/ 196402 w 2351480"/>
              <a:gd name="connsiteY3" fmla="*/ 255139 h 2803294"/>
              <a:gd name="connsiteX4" fmla="*/ 78415 w 2351480"/>
              <a:gd name="connsiteY4" fmla="*/ 2570636 h 2803294"/>
              <a:gd name="connsiteX5" fmla="*/ 270144 w 2351480"/>
              <a:gd name="connsiteY5" fmla="*/ 2600133 h 2803294"/>
              <a:gd name="connsiteX0" fmla="*/ 2091570 w 2291610"/>
              <a:gd name="connsiteY0" fmla="*/ 2666822 h 2810990"/>
              <a:gd name="connsiteX1" fmla="*/ 2165312 w 2291610"/>
              <a:gd name="connsiteY1" fmla="*/ 321829 h 2810990"/>
              <a:gd name="connsiteX2" fmla="*/ 196402 w 2291610"/>
              <a:gd name="connsiteY2" fmla="*/ 262835 h 2810990"/>
              <a:gd name="connsiteX3" fmla="*/ 78415 w 2291610"/>
              <a:gd name="connsiteY3" fmla="*/ 2578332 h 2810990"/>
              <a:gd name="connsiteX4" fmla="*/ 270144 w 2291610"/>
              <a:gd name="connsiteY4" fmla="*/ 2607829 h 2810990"/>
              <a:gd name="connsiteX0" fmla="*/ 2091570 w 2327614"/>
              <a:gd name="connsiteY0" fmla="*/ 2666822 h 2810990"/>
              <a:gd name="connsiteX1" fmla="*/ 2165312 w 2327614"/>
              <a:gd name="connsiteY1" fmla="*/ 321829 h 2810990"/>
              <a:gd name="connsiteX2" fmla="*/ 196402 w 2327614"/>
              <a:gd name="connsiteY2" fmla="*/ 262835 h 2810990"/>
              <a:gd name="connsiteX3" fmla="*/ 78415 w 2327614"/>
              <a:gd name="connsiteY3" fmla="*/ 2578332 h 2810990"/>
              <a:gd name="connsiteX4" fmla="*/ 270144 w 2327614"/>
              <a:gd name="connsiteY4" fmla="*/ 2607829 h 2810990"/>
              <a:gd name="connsiteX0" fmla="*/ 2085987 w 2270153"/>
              <a:gd name="connsiteY0" fmla="*/ 2617407 h 2761575"/>
              <a:gd name="connsiteX1" fmla="*/ 2078613 w 2270153"/>
              <a:gd name="connsiteY1" fmla="*/ 375653 h 2761575"/>
              <a:gd name="connsiteX2" fmla="*/ 190819 w 2270153"/>
              <a:gd name="connsiteY2" fmla="*/ 213420 h 2761575"/>
              <a:gd name="connsiteX3" fmla="*/ 72832 w 2270153"/>
              <a:gd name="connsiteY3" fmla="*/ 2528917 h 2761575"/>
              <a:gd name="connsiteX4" fmla="*/ 264561 w 2270153"/>
              <a:gd name="connsiteY4" fmla="*/ 2558414 h 2761575"/>
              <a:gd name="connsiteX0" fmla="*/ 2090727 w 2275401"/>
              <a:gd name="connsiteY0" fmla="*/ 2516471 h 2649471"/>
              <a:gd name="connsiteX1" fmla="*/ 2083353 w 2275401"/>
              <a:gd name="connsiteY1" fmla="*/ 274717 h 2649471"/>
              <a:gd name="connsiteX2" fmla="*/ 188184 w 2275401"/>
              <a:gd name="connsiteY2" fmla="*/ 274716 h 2649471"/>
              <a:gd name="connsiteX3" fmla="*/ 77572 w 2275401"/>
              <a:gd name="connsiteY3" fmla="*/ 2427981 h 2649471"/>
              <a:gd name="connsiteX4" fmla="*/ 269301 w 2275401"/>
              <a:gd name="connsiteY4" fmla="*/ 2457478 h 2649471"/>
              <a:gd name="connsiteX0" fmla="*/ 2021659 w 2206333"/>
              <a:gd name="connsiteY0" fmla="*/ 2518298 h 2518298"/>
              <a:gd name="connsiteX1" fmla="*/ 2014285 w 2206333"/>
              <a:gd name="connsiteY1" fmla="*/ 276544 h 2518298"/>
              <a:gd name="connsiteX2" fmla="*/ 119116 w 2206333"/>
              <a:gd name="connsiteY2" fmla="*/ 276543 h 2518298"/>
              <a:gd name="connsiteX3" fmla="*/ 200233 w 2206333"/>
              <a:gd name="connsiteY3" fmla="*/ 2459305 h 2518298"/>
              <a:gd name="connsiteX0" fmla="*/ 2046044 w 2230718"/>
              <a:gd name="connsiteY0" fmla="*/ 2518298 h 2518298"/>
              <a:gd name="connsiteX1" fmla="*/ 2038670 w 2230718"/>
              <a:gd name="connsiteY1" fmla="*/ 276544 h 2518298"/>
              <a:gd name="connsiteX2" fmla="*/ 143501 w 2230718"/>
              <a:gd name="connsiteY2" fmla="*/ 276543 h 2518298"/>
              <a:gd name="connsiteX3" fmla="*/ 224618 w 2230718"/>
              <a:gd name="connsiteY3" fmla="*/ 2459305 h 2518298"/>
              <a:gd name="connsiteX0" fmla="*/ 2017081 w 2201755"/>
              <a:gd name="connsiteY0" fmla="*/ 2517842 h 2612888"/>
              <a:gd name="connsiteX1" fmla="*/ 2009707 w 2201755"/>
              <a:gd name="connsiteY1" fmla="*/ 276088 h 2612888"/>
              <a:gd name="connsiteX2" fmla="*/ 114538 w 2201755"/>
              <a:gd name="connsiteY2" fmla="*/ 276087 h 2612888"/>
              <a:gd name="connsiteX3" fmla="*/ 210403 w 2201755"/>
              <a:gd name="connsiteY3" fmla="*/ 2451475 h 2612888"/>
              <a:gd name="connsiteX4" fmla="*/ 195655 w 2201755"/>
              <a:gd name="connsiteY4" fmla="*/ 2458849 h 2612888"/>
              <a:gd name="connsiteX0" fmla="*/ 2017081 w 2201755"/>
              <a:gd name="connsiteY0" fmla="*/ 2517842 h 2517842"/>
              <a:gd name="connsiteX1" fmla="*/ 2009707 w 2201755"/>
              <a:gd name="connsiteY1" fmla="*/ 276088 h 2517842"/>
              <a:gd name="connsiteX2" fmla="*/ 114538 w 2201755"/>
              <a:gd name="connsiteY2" fmla="*/ 276087 h 2517842"/>
              <a:gd name="connsiteX3" fmla="*/ 210403 w 2201755"/>
              <a:gd name="connsiteY3" fmla="*/ 2451475 h 2517842"/>
              <a:gd name="connsiteX0" fmla="*/ 2017081 w 2201755"/>
              <a:gd name="connsiteY0" fmla="*/ 2519674 h 2519674"/>
              <a:gd name="connsiteX1" fmla="*/ 2009707 w 2201755"/>
              <a:gd name="connsiteY1" fmla="*/ 277920 h 2519674"/>
              <a:gd name="connsiteX2" fmla="*/ 114538 w 2201755"/>
              <a:gd name="connsiteY2" fmla="*/ 277919 h 2519674"/>
              <a:gd name="connsiteX3" fmla="*/ 210403 w 2201755"/>
              <a:gd name="connsiteY3" fmla="*/ 2482804 h 2519674"/>
              <a:gd name="connsiteX0" fmla="*/ 2043557 w 2228231"/>
              <a:gd name="connsiteY0" fmla="*/ 2519674 h 2519674"/>
              <a:gd name="connsiteX1" fmla="*/ 2036183 w 2228231"/>
              <a:gd name="connsiteY1" fmla="*/ 277920 h 2519674"/>
              <a:gd name="connsiteX2" fmla="*/ 141014 w 2228231"/>
              <a:gd name="connsiteY2" fmla="*/ 277919 h 2519674"/>
              <a:gd name="connsiteX3" fmla="*/ 236879 w 2228231"/>
              <a:gd name="connsiteY3" fmla="*/ 2482804 h 25196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28231" h="2519674">
                <a:moveTo>
                  <a:pt x="2043557" y="2519674"/>
                </a:moveTo>
                <a:cubicBezTo>
                  <a:pt x="2221152" y="2060630"/>
                  <a:pt x="2353273" y="651546"/>
                  <a:pt x="2036183" y="277920"/>
                </a:cubicBezTo>
                <a:cubicBezTo>
                  <a:pt x="1719093" y="-95706"/>
                  <a:pt x="440898" y="-89562"/>
                  <a:pt x="141014" y="277919"/>
                </a:cubicBezTo>
                <a:cubicBezTo>
                  <a:pt x="-158870" y="645400"/>
                  <a:pt x="90625" y="2126385"/>
                  <a:pt x="236879" y="2482804"/>
                </a:cubicBezTo>
              </a:path>
            </a:pathLst>
          </a:custGeom>
          <a:noFill/>
          <a:ln w="57150" cmpd="sng">
            <a:solidFill>
              <a:srgbClr val="0070C0"/>
            </a:solidFill>
            <a:prstDash val="sysDot"/>
            <a:headEnd type="triangle"/>
            <a:tailEnd type="non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8" name="Textfeld 37"/>
          <p:cNvSpPr txBox="1"/>
          <p:nvPr/>
        </p:nvSpPr>
        <p:spPr>
          <a:xfrm>
            <a:off x="3414246" y="5463863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u</a:t>
            </a:r>
            <a:endParaRPr lang="de-DE" dirty="0"/>
          </a:p>
        </p:txBody>
      </p:sp>
      <p:sp>
        <p:nvSpPr>
          <p:cNvPr id="40" name="Textfeld 39"/>
          <p:cNvSpPr txBox="1"/>
          <p:nvPr/>
        </p:nvSpPr>
        <p:spPr>
          <a:xfrm>
            <a:off x="5648234" y="5488423"/>
            <a:ext cx="2888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v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626657389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High-level Algorithm Idea</a:t>
            </a:r>
            <a:endParaRPr lang="de-DE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Inhaltsplatzhalter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1600200"/>
                <a:ext cx="8229600" cy="4925144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US" sz="2800" dirty="0"/>
                  <a:t>No slack on flow edges? Find augmenting paths</a:t>
                </a:r>
              </a:p>
              <a:p>
                <a:pPr marL="457200" lvl="1" indent="0">
                  <a:buNone/>
                </a:pPr>
                <a:r>
                  <a:rPr lang="en-US" sz="2400" dirty="0"/>
                  <a:t>On both initial and desired state</a:t>
                </a:r>
              </a:p>
              <a:p>
                <a:pPr marL="457200" lvl="1" indent="0">
                  <a:buNone/>
                </a:pPr>
                <a:r>
                  <a:rPr lang="en-US" sz="2400" dirty="0"/>
                  <a:t>Success? Use </a:t>
                </a:r>
                <a:r>
                  <a:rPr lang="en-US" sz="2400" i="1" dirty="0"/>
                  <a:t>SWAN</a:t>
                </a:r>
                <a:r>
                  <a:rPr lang="en-US" sz="2400" dirty="0"/>
                  <a:t> method to migrate</a:t>
                </a:r>
              </a:p>
              <a:p>
                <a:endParaRPr lang="en-US" sz="2800" dirty="0"/>
              </a:p>
              <a:p>
                <a:pPr marL="0" indent="0">
                  <a:buNone/>
                </a:pPr>
                <a:r>
                  <a:rPr lang="en-US" sz="2800" dirty="0"/>
                  <a:t>Can’t create slack on some flow edge?</a:t>
                </a:r>
              </a:p>
              <a:p>
                <a:pPr marL="457200" lvl="1" indent="0">
                  <a:buNone/>
                </a:pPr>
                <a:r>
                  <a:rPr lang="en-US" sz="2400" dirty="0"/>
                  <a:t>Consistent migration impossible</a:t>
                </a:r>
                <a:br>
                  <a:rPr lang="en-US" sz="2400" dirty="0"/>
                </a:br>
                <a:r>
                  <a:rPr lang="en-US" sz="2400" dirty="0"/>
                  <a:t>By contradiction (else augmenting paths would create slack)</a:t>
                </a:r>
                <a:endParaRPr lang="en-US" sz="2000" i="1" dirty="0"/>
              </a:p>
              <a:p>
                <a:endParaRPr lang="en-US" sz="2800" dirty="0"/>
              </a:p>
              <a:p>
                <a:pPr marL="0" indent="0">
                  <a:buNone/>
                </a:pPr>
                <a:r>
                  <a:rPr lang="en-US" sz="2800" dirty="0"/>
                  <a:t>Runtime: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𝑂</m:t>
                    </m:r>
                    <m:d>
                      <m:dPr>
                        <m:ctrlPr>
                          <a:rPr lang="en-US" sz="28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𝐹𝑚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³</m:t>
                        </m:r>
                      </m:e>
                    </m:d>
                  </m:oMath>
                </a14:m>
                <a:endParaRPr lang="en-US" sz="2800" dirty="0"/>
              </a:p>
              <a:p>
                <a:pPr marL="457200" lvl="1" indent="0">
                  <a:buNone/>
                </a:pPr>
                <a:r>
                  <a:rPr lang="en-US" sz="2400" dirty="0"/>
                  <a:t>(</a:t>
                </a:r>
                <a14:m>
                  <m:oMath xmlns:m="http://schemas.openxmlformats.org/officeDocument/2006/math">
                    <m:r>
                      <a:rPr lang="en-US" sz="2400" i="1">
                        <a:latin typeface="Cambria Math" panose="02040503050406030204" pitchFamily="18" charset="0"/>
                      </a:rPr>
                      <m:t>𝐹</m:t>
                    </m:r>
                  </m:oMath>
                </a14:m>
                <a:r>
                  <a:rPr lang="en-US" sz="2400" dirty="0"/>
                  <a:t> being #commodities, </a:t>
                </a:r>
                <a14:m>
                  <m:oMath xmlns:m="http://schemas.openxmlformats.org/officeDocument/2006/math">
                    <m:r>
                      <a:rPr lang="en-US" sz="2400" i="1">
                        <a:latin typeface="Cambria Math" panose="02040503050406030204" pitchFamily="18" charset="0"/>
                      </a:rPr>
                      <m:t>𝑚</m:t>
                    </m:r>
                  </m:oMath>
                </a14:m>
                <a:r>
                  <a:rPr lang="en-US" sz="2400" dirty="0"/>
                  <a:t> being #edges)</a:t>
                </a:r>
              </a:p>
            </p:txBody>
          </p:sp>
        </mc:Choice>
        <mc:Fallback xmlns="">
          <p:sp>
            <p:nvSpPr>
              <p:cNvPr id="3" name="Inhaltsplatzhalt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600200"/>
                <a:ext cx="8229600" cy="4925144"/>
              </a:xfrm>
              <a:blipFill>
                <a:blip r:embed="rId3"/>
                <a:stretch>
                  <a:fillRect l="-1481" t="-1239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325988761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Overview of the Remaining Talk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57200" y="1600200"/>
            <a:ext cx="8507288" cy="4525963"/>
          </a:xfrm>
        </p:spPr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US" sz="2800" dirty="0"/>
              <a:t>Yes, we can (decide in polynomial time)</a:t>
            </a:r>
          </a:p>
          <a:p>
            <a:pPr marL="514350" indent="-514350">
              <a:buFont typeface="+mj-lt"/>
              <a:buAutoNum type="arabicPeriod"/>
            </a:pPr>
            <a:endParaRPr lang="en-US" sz="2800" dirty="0"/>
          </a:p>
          <a:p>
            <a:pPr marL="514350" indent="-514350">
              <a:buFont typeface="+mj-lt"/>
              <a:buAutoNum type="arabicPeriod"/>
            </a:pPr>
            <a:r>
              <a:rPr lang="en-US" sz="2800" b="1" dirty="0"/>
              <a:t>What to do if we cannot migrate consistently? </a:t>
            </a:r>
          </a:p>
          <a:p>
            <a:pPr marL="514350" indent="-514350">
              <a:buFont typeface="+mj-lt"/>
              <a:buAutoNum type="arabicPeriod"/>
            </a:pPr>
            <a:endParaRPr lang="en-US" sz="2800" dirty="0"/>
          </a:p>
          <a:p>
            <a:pPr marL="514350" indent="-514350">
              <a:buFont typeface="+mj-lt"/>
              <a:buAutoNum type="arabicPeriod"/>
            </a:pPr>
            <a:r>
              <a:rPr lang="en-US" sz="2800" dirty="0"/>
              <a:t>Last: NP-hardness for </a:t>
            </a:r>
            <a:r>
              <a:rPr lang="en-US" sz="2800" dirty="0" err="1"/>
              <a:t>unsplittable</a:t>
            </a:r>
            <a:r>
              <a:rPr lang="en-US" sz="2800" dirty="0"/>
              <a:t> flows</a:t>
            </a:r>
          </a:p>
          <a:p>
            <a:endParaRPr lang="en-US" dirty="0"/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700749332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07504" y="274638"/>
            <a:ext cx="8856984" cy="1143000"/>
          </a:xfrm>
        </p:spPr>
        <p:txBody>
          <a:bodyPr>
            <a:normAutofit fontScale="90000"/>
          </a:bodyPr>
          <a:lstStyle/>
          <a:p>
            <a:r>
              <a:rPr lang="en-US" sz="4000" dirty="0"/>
              <a:t>What to do if we cannot Migrate Consistently? 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23528" y="1600200"/>
            <a:ext cx="864096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2800" dirty="0"/>
          </a:p>
          <a:p>
            <a:pPr marL="0" indent="0">
              <a:buNone/>
            </a:pPr>
            <a:endParaRPr lang="en-US" sz="2800" dirty="0"/>
          </a:p>
          <a:p>
            <a:pPr marL="800100" lvl="2" indent="0">
              <a:buNone/>
            </a:pPr>
            <a:r>
              <a:rPr lang="en-US" sz="2800" dirty="0"/>
              <a:t>Option 1: Migrate, but reduce congestion</a:t>
            </a:r>
          </a:p>
          <a:p>
            <a:pPr marL="1314450" lvl="3" indent="0">
              <a:buNone/>
            </a:pPr>
            <a:r>
              <a:rPr lang="en-US" i="1" dirty="0"/>
              <a:t>B4: </a:t>
            </a:r>
            <a:r>
              <a:rPr lang="en-US" dirty="0"/>
              <a:t>Optimize </a:t>
            </a:r>
            <a:r>
              <a:rPr lang="en-US" sz="1600" dirty="0"/>
              <a:t>(Jain et al., SIGCOMM 13)</a:t>
            </a:r>
          </a:p>
          <a:p>
            <a:pPr marL="1314450" lvl="3" indent="0">
              <a:buNone/>
            </a:pPr>
            <a:r>
              <a:rPr lang="en-US" dirty="0"/>
              <a:t>Dionysus: Rate-limit some flows </a:t>
            </a:r>
            <a:r>
              <a:rPr lang="en-US" sz="1600" dirty="0"/>
              <a:t>(</a:t>
            </a:r>
            <a:r>
              <a:rPr lang="en-US" sz="1600" dirty="0" err="1"/>
              <a:t>Jin</a:t>
            </a:r>
            <a:r>
              <a:rPr lang="en-US" sz="1600" dirty="0"/>
              <a:t> et al., SIGCOMM 14)</a:t>
            </a:r>
            <a:endParaRPr lang="en-US" dirty="0"/>
          </a:p>
          <a:p>
            <a:pPr marL="1314450" lvl="3" indent="0">
              <a:buNone/>
            </a:pPr>
            <a:r>
              <a:rPr lang="en-US" dirty="0"/>
              <a:t>Time-based updates </a:t>
            </a:r>
            <a:r>
              <a:rPr lang="en-US" sz="1600" dirty="0"/>
              <a:t>(E.g., Mizrahi et al., INFOCOM 15/16)</a:t>
            </a:r>
          </a:p>
          <a:p>
            <a:pPr marL="1314450" lvl="3" indent="0">
              <a:buNone/>
            </a:pPr>
            <a:r>
              <a:rPr lang="en-US" sz="1600" dirty="0"/>
              <a:t>…</a:t>
            </a:r>
          </a:p>
          <a:p>
            <a:pPr lvl="1"/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183802755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07504" y="274638"/>
            <a:ext cx="8856984" cy="1143000"/>
          </a:xfrm>
        </p:spPr>
        <p:txBody>
          <a:bodyPr>
            <a:normAutofit fontScale="90000"/>
          </a:bodyPr>
          <a:lstStyle/>
          <a:p>
            <a:r>
              <a:rPr lang="en-US" sz="4000" dirty="0"/>
              <a:t>What to do if we cannot Migrate Consistently? 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23528" y="1600200"/>
            <a:ext cx="864096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2800" dirty="0"/>
          </a:p>
          <a:p>
            <a:pPr marL="0" indent="0">
              <a:buNone/>
            </a:pPr>
            <a:endParaRPr lang="en-US" sz="2800" dirty="0"/>
          </a:p>
          <a:p>
            <a:pPr marL="800100" lvl="2" indent="0">
              <a:buNone/>
            </a:pPr>
            <a:r>
              <a:rPr lang="en-US" sz="2800" dirty="0"/>
              <a:t>Option 1: Migrate, but reduce congestion</a:t>
            </a:r>
          </a:p>
          <a:p>
            <a:pPr marL="1314450" lvl="3" indent="0">
              <a:buNone/>
            </a:pPr>
            <a:r>
              <a:rPr lang="en-US" i="1" dirty="0"/>
              <a:t>B4: </a:t>
            </a:r>
            <a:r>
              <a:rPr lang="en-US" dirty="0"/>
              <a:t>Optimize </a:t>
            </a:r>
            <a:r>
              <a:rPr lang="en-US" sz="1600" dirty="0"/>
              <a:t>(Jain et al., SIGCOMM 13)</a:t>
            </a:r>
          </a:p>
          <a:p>
            <a:pPr marL="1314450" lvl="3" indent="0">
              <a:buNone/>
            </a:pPr>
            <a:r>
              <a:rPr lang="en-US" dirty="0"/>
              <a:t>Dionysus: Rate-limit some flows </a:t>
            </a:r>
            <a:r>
              <a:rPr lang="en-US" sz="1600" dirty="0"/>
              <a:t>(</a:t>
            </a:r>
            <a:r>
              <a:rPr lang="en-US" sz="1600" dirty="0" err="1"/>
              <a:t>Jin</a:t>
            </a:r>
            <a:r>
              <a:rPr lang="en-US" sz="1600" dirty="0"/>
              <a:t> et al., SIGCOMM 14)</a:t>
            </a:r>
            <a:endParaRPr lang="en-US" dirty="0"/>
          </a:p>
          <a:p>
            <a:pPr marL="1314450" lvl="3" indent="0">
              <a:buNone/>
            </a:pPr>
            <a:r>
              <a:rPr lang="en-US" dirty="0"/>
              <a:t>Time-based updates </a:t>
            </a:r>
            <a:r>
              <a:rPr lang="en-US" sz="1600" dirty="0"/>
              <a:t>(E.g., Mizrahi et al., INFOCOM 15/16)</a:t>
            </a:r>
          </a:p>
          <a:p>
            <a:pPr marL="1314450" lvl="3" indent="0">
              <a:buNone/>
            </a:pPr>
            <a:r>
              <a:rPr lang="en-US" sz="1600" dirty="0"/>
              <a:t>…</a:t>
            </a:r>
          </a:p>
          <a:p>
            <a:pPr lvl="1"/>
            <a:endParaRPr lang="en-US" sz="2000" dirty="0"/>
          </a:p>
        </p:txBody>
      </p:sp>
      <p:sp>
        <p:nvSpPr>
          <p:cNvPr id="4" name="Textfeld 3"/>
          <p:cNvSpPr txBox="1"/>
          <p:nvPr/>
        </p:nvSpPr>
        <p:spPr>
          <a:xfrm>
            <a:off x="3779912" y="4149080"/>
            <a:ext cx="30885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i="1" dirty="0">
                <a:solidFill>
                  <a:srgbClr val="FF0000"/>
                </a:solidFill>
              </a:rPr>
              <a:t>Wed, 08:30: Grand Ballroom B</a:t>
            </a:r>
            <a:endParaRPr lang="de-DE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8438889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000" dirty="0"/>
              <a:t>Option 2: Increase Demands Consistently</a:t>
            </a:r>
            <a:endParaRPr lang="de-DE" dirty="0"/>
          </a:p>
        </p:txBody>
      </p:sp>
      <p:sp>
        <p:nvSpPr>
          <p:cNvPr id="5" name="Inhaltsplatzhalt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pPr marL="0" indent="0">
              <a:buNone/>
            </a:pPr>
            <a:r>
              <a:rPr lang="en-US" sz="2800" dirty="0"/>
              <a:t>Idea: Don’t change where no slack is possible</a:t>
            </a:r>
            <a:endParaRPr lang="de-DE" sz="2800" dirty="0"/>
          </a:p>
        </p:txBody>
      </p:sp>
      <p:pic>
        <p:nvPicPr>
          <p:cNvPr id="6" name="Inhaltsplatzhalter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9846" y="1484784"/>
            <a:ext cx="8229600" cy="31707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4287385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Overview of the Remaining Talk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57200" y="1600200"/>
            <a:ext cx="8507288" cy="4525963"/>
          </a:xfrm>
        </p:spPr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US" sz="2800" dirty="0"/>
              <a:t>Yes, we can (decide in polynomial time)</a:t>
            </a:r>
          </a:p>
          <a:p>
            <a:pPr marL="514350" indent="-514350">
              <a:buFont typeface="+mj-lt"/>
              <a:buAutoNum type="arabicPeriod"/>
            </a:pPr>
            <a:endParaRPr lang="en-US" sz="2800" dirty="0"/>
          </a:p>
          <a:p>
            <a:pPr marL="514350" indent="-514350">
              <a:buFont typeface="+mj-lt"/>
              <a:buAutoNum type="arabicPeriod"/>
            </a:pPr>
            <a:r>
              <a:rPr lang="en-US" sz="2800" dirty="0"/>
              <a:t>What to do if we cannot migrate consistently? </a:t>
            </a:r>
          </a:p>
          <a:p>
            <a:pPr marL="514350" indent="-514350">
              <a:buFont typeface="+mj-lt"/>
              <a:buAutoNum type="arabicPeriod"/>
            </a:pPr>
            <a:endParaRPr lang="en-US" sz="2800" dirty="0"/>
          </a:p>
          <a:p>
            <a:pPr marL="514350" indent="-514350">
              <a:buFont typeface="+mj-lt"/>
              <a:buAutoNum type="arabicPeriod"/>
            </a:pPr>
            <a:r>
              <a:rPr lang="en-US" sz="2800" b="1" dirty="0"/>
              <a:t>Last: NP-hardness for </a:t>
            </a:r>
            <a:r>
              <a:rPr lang="en-US" sz="2800" b="1" dirty="0" err="1"/>
              <a:t>unsplittable</a:t>
            </a:r>
            <a:r>
              <a:rPr lang="en-US" sz="2800" b="1" dirty="0"/>
              <a:t> flows</a:t>
            </a:r>
          </a:p>
          <a:p>
            <a:endParaRPr lang="en-US" dirty="0"/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031804706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NP-Hardness for </a:t>
            </a:r>
            <a:r>
              <a:rPr lang="en-US" dirty="0" err="1"/>
              <a:t>Unsplittable</a:t>
            </a:r>
            <a:r>
              <a:rPr lang="en-US" dirty="0"/>
              <a:t> Flows</a:t>
            </a:r>
            <a:endParaRPr lang="de-DE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Inhaltsplatzhalter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1600200"/>
                <a:ext cx="8229600" cy="4781128"/>
              </a:xfrm>
            </p:spPr>
            <p:txBody>
              <a:bodyPr>
                <a:normAutofit fontScale="92500" lnSpcReduction="20000"/>
              </a:bodyPr>
              <a:lstStyle/>
              <a:p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  <a:p>
                <a:pPr marL="0" indent="0" algn="ctr">
                  <a:buNone/>
                </a:pPr>
                <a:endParaRPr lang="en-US" dirty="0"/>
              </a:p>
              <a:p>
                <a:pPr marL="0" indent="0" algn="ctr">
                  <a:buNone/>
                </a:pPr>
                <a:r>
                  <a:rPr lang="en-US" dirty="0"/>
                  <a:t>Reduction from 3-Satisfiability</a:t>
                </a:r>
              </a:p>
              <a:p>
                <a:pPr marL="0" indent="0" algn="ctr">
                  <a:buNone/>
                </a:pPr>
                <a:r>
                  <a:rPr lang="en-US" sz="1900" dirty="0"/>
                  <a:t>(here: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190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19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1900" b="0" i="0" smtClean="0">
                                <a:latin typeface="Cambria Math" panose="02040503050406030204" pitchFamily="18" charset="0"/>
                              </a:rPr>
                              <m:t>x</m:t>
                            </m:r>
                          </m:e>
                          <m:sub>
                            <m:r>
                              <a:rPr lang="en-US" sz="1900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e>
                    </m:d>
                    <m:r>
                      <m:rPr>
                        <m:nor/>
                      </m:rPr>
                      <a:rPr lang="en-US" sz="1900" dirty="0"/>
                      <m:t>∧</m:t>
                    </m:r>
                    <m:d>
                      <m:dPr>
                        <m:ctrlPr>
                          <a:rPr lang="en-US" sz="1900" i="1" dirty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190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¬</m:t>
                        </m:r>
                        <m:sSub>
                          <m:sSubPr>
                            <m:ctrlPr>
                              <a:rPr lang="en-US" sz="19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1900">
                                <a:latin typeface="Cambria Math" panose="02040503050406030204" pitchFamily="18" charset="0"/>
                              </a:rPr>
                              <m:t>x</m:t>
                            </m:r>
                          </m:e>
                          <m:sub>
                            <m:r>
                              <a:rPr lang="en-US" sz="1900" i="1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1900" dirty="0"/>
                  <a:t>)</a:t>
                </a:r>
                <a:endParaRPr lang="de-DE" sz="1900" dirty="0"/>
              </a:p>
            </p:txBody>
          </p:sp>
        </mc:Choice>
        <mc:Fallback xmlns="">
          <p:sp>
            <p:nvSpPr>
              <p:cNvPr id="3" name="Inhaltsplatzhalt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600200"/>
                <a:ext cx="8229600" cy="4781128"/>
              </a:xfr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Grafik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63688" y="1417638"/>
            <a:ext cx="5459734" cy="3596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3825530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Summary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2800" dirty="0"/>
              <a:t>Consistent migration of flows</a:t>
            </a:r>
          </a:p>
          <a:p>
            <a:pPr marL="457200" lvl="1" indent="0">
              <a:buNone/>
            </a:pPr>
            <a:r>
              <a:rPr lang="en-US" sz="2400" dirty="0"/>
              <a:t>Decidable in polynomial time</a:t>
            </a:r>
          </a:p>
          <a:p>
            <a:pPr marL="457200" lvl="1" indent="0">
              <a:buNone/>
            </a:pPr>
            <a:endParaRPr lang="en-US" sz="2400" dirty="0"/>
          </a:p>
          <a:p>
            <a:pPr marL="457200" lvl="1" indent="0">
              <a:buNone/>
            </a:pPr>
            <a:endParaRPr lang="en-US" sz="2400" dirty="0"/>
          </a:p>
          <a:p>
            <a:pPr marL="0" indent="0">
              <a:buNone/>
            </a:pPr>
            <a:r>
              <a:rPr lang="en-US" sz="2800" dirty="0"/>
              <a:t>No consistent migration possible?</a:t>
            </a:r>
          </a:p>
          <a:p>
            <a:pPr marL="457200" lvl="1" indent="0">
              <a:buNone/>
            </a:pPr>
            <a:r>
              <a:rPr lang="en-US" sz="2400" dirty="0"/>
              <a:t>Can use LP to maximize demands</a:t>
            </a:r>
          </a:p>
          <a:p>
            <a:pPr lvl="1"/>
            <a:endParaRPr lang="en-US" sz="2400" dirty="0"/>
          </a:p>
          <a:p>
            <a:pPr lvl="1"/>
            <a:endParaRPr lang="en-US" sz="2400" dirty="0"/>
          </a:p>
          <a:p>
            <a:pPr marL="0" indent="0">
              <a:buNone/>
            </a:pPr>
            <a:r>
              <a:rPr lang="en-US" sz="2800" dirty="0" err="1"/>
              <a:t>Unsplittable</a:t>
            </a:r>
            <a:r>
              <a:rPr lang="en-US" sz="2800" dirty="0"/>
              <a:t> flow migration</a:t>
            </a:r>
          </a:p>
          <a:p>
            <a:pPr marL="457200" lvl="1" indent="0">
              <a:buNone/>
            </a:pPr>
            <a:r>
              <a:rPr lang="en-US" sz="2400" dirty="0"/>
              <a:t>NP-hard</a:t>
            </a:r>
            <a:endParaRPr lang="de-DE" sz="2400" dirty="0"/>
          </a:p>
        </p:txBody>
      </p:sp>
      <p:pic>
        <p:nvPicPr>
          <p:cNvPr id="5" name="Grafik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19848" y="5157192"/>
            <a:ext cx="1973427" cy="1300007"/>
          </a:xfrm>
          <a:prstGeom prst="rect">
            <a:avLst/>
          </a:prstGeom>
        </p:spPr>
      </p:pic>
      <p:pic>
        <p:nvPicPr>
          <p:cNvPr id="6" name="Inhaltsplatzhalter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70842" y="3429936"/>
            <a:ext cx="2248956" cy="866490"/>
          </a:xfrm>
          <a:prstGeom prst="rect">
            <a:avLst/>
          </a:prstGeom>
        </p:spPr>
      </p:pic>
      <p:pic>
        <p:nvPicPr>
          <p:cNvPr id="7" name="Grafik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80112" y="1181252"/>
            <a:ext cx="3430419" cy="1054748"/>
          </a:xfrm>
          <a:prstGeom prst="rect">
            <a:avLst/>
          </a:prstGeom>
        </p:spPr>
      </p:pic>
      <p:pic>
        <p:nvPicPr>
          <p:cNvPr id="4" name="Grafik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14402" y="2080577"/>
            <a:ext cx="1761837" cy="8829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3504604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0" y="450691"/>
            <a:ext cx="9144000" cy="1470025"/>
          </a:xfrm>
        </p:spPr>
        <p:txBody>
          <a:bodyPr/>
          <a:lstStyle/>
          <a:p>
            <a:pPr algn="ctr"/>
            <a:r>
              <a:rPr lang="en-US" dirty="0"/>
              <a:t>On Consistent Migration of Flows in SDNs</a:t>
            </a:r>
            <a:endParaRPr lang="de-DE" dirty="0"/>
          </a:p>
        </p:txBody>
      </p:sp>
      <p:sp>
        <p:nvSpPr>
          <p:cNvPr id="3" name="Title 1"/>
          <p:cNvSpPr txBox="1">
            <a:spLocks/>
          </p:cNvSpPr>
          <p:nvPr/>
        </p:nvSpPr>
        <p:spPr bwMode="auto">
          <a:xfrm>
            <a:off x="2339752" y="5157192"/>
            <a:ext cx="6693644" cy="147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4000">
                <a:solidFill>
                  <a:schemeClr val="bg1"/>
                </a:solidFill>
              </a:defRPr>
            </a:lvl1pPr>
          </a:lstStyle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1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 pitchFamily="34" charset="0"/>
              <a:ea typeface="+mj-ea"/>
              <a:cs typeface="Calibri" pitchFamily="34" charset="0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1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itchFamily="34" charset="0"/>
                <a:ea typeface="+mj-ea"/>
                <a:cs typeface="Calibri" pitchFamily="34" charset="0"/>
              </a:rPr>
              <a:t>Sebastian Brandt, </a:t>
            </a:r>
            <a:r>
              <a:rPr kumimoji="0" lang="en-US" sz="1800" b="1" i="1" u="sng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itchFamily="34" charset="0"/>
                <a:ea typeface="+mj-ea"/>
                <a:cs typeface="Calibri" pitchFamily="34" charset="0"/>
              </a:rPr>
              <a:t>Klaus-Tycho Förster</a:t>
            </a:r>
            <a:r>
              <a:rPr kumimoji="0" lang="en-US" sz="1800" b="0" i="1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itchFamily="34" charset="0"/>
                <a:ea typeface="+mj-ea"/>
                <a:cs typeface="Calibri" pitchFamily="34" charset="0"/>
              </a:rPr>
              <a:t>,</a:t>
            </a:r>
            <a:r>
              <a:rPr kumimoji="0" lang="en-US" sz="1800" b="0" i="1" u="none" strike="noStrike" kern="0" cap="none" spc="0" normalizeH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itchFamily="34" charset="0"/>
                <a:ea typeface="+mj-ea"/>
                <a:cs typeface="Calibri" pitchFamily="34" charset="0"/>
              </a:rPr>
              <a:t> Roger </a:t>
            </a:r>
            <a:r>
              <a:rPr kumimoji="0" lang="en-US" sz="1800" b="0" i="1" u="none" strike="noStrike" kern="0" cap="none" spc="0" normalizeH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itchFamily="34" charset="0"/>
                <a:ea typeface="+mj-ea"/>
                <a:cs typeface="Calibri" pitchFamily="34" charset="0"/>
              </a:rPr>
              <a:t>Wattenhofer</a:t>
            </a:r>
            <a:endParaRPr kumimoji="0" lang="en-US" sz="1800" b="0" i="1" u="none" strike="noStrike" kern="0" cap="none" spc="0" normalizeH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 pitchFamily="34" charset="0"/>
              <a:ea typeface="+mj-ea"/>
              <a:cs typeface="Calibri" pitchFamily="34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800" i="1" kern="0" dirty="0">
                <a:latin typeface="Calibri" pitchFamily="34" charset="0"/>
                <a:cs typeface="Calibri" pitchFamily="34" charset="0"/>
              </a:rPr>
              <a:t>April 12, 2016 @ INFOCOM 2016 – San Francisco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1" u="none" strike="noStrike" kern="0" cap="none" spc="0" normalizeH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 pitchFamily="34" charset="0"/>
              <a:ea typeface="+mj-ea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07713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empty">
  <a:themeElements>
    <a:clrScheme name="1_Templat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Templat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1_Templa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plat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plat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plat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plat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plat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Templat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Templat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Templat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Templat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Templat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Templat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1132</Words>
  <Application>Microsoft Office PowerPoint</Application>
  <PresentationFormat>Bildschirmpräsentation (4:3)</PresentationFormat>
  <Paragraphs>381</Paragraphs>
  <Slides>55</Slides>
  <Notes>34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6</vt:i4>
      </vt:variant>
      <vt:variant>
        <vt:lpstr>Design</vt:lpstr>
      </vt:variant>
      <vt:variant>
        <vt:i4>2</vt:i4>
      </vt:variant>
      <vt:variant>
        <vt:lpstr>Folientitel</vt:lpstr>
      </vt:variant>
      <vt:variant>
        <vt:i4>55</vt:i4>
      </vt:variant>
    </vt:vector>
  </HeadingPairs>
  <TitlesOfParts>
    <vt:vector size="63" baseType="lpstr">
      <vt:lpstr>ＭＳ Ｐゴシック</vt:lpstr>
      <vt:lpstr>Arial</vt:lpstr>
      <vt:lpstr>Calibri</vt:lpstr>
      <vt:lpstr>Cambria Math</vt:lpstr>
      <vt:lpstr>Lucida Grande</vt:lpstr>
      <vt:lpstr>Wingdings</vt:lpstr>
      <vt:lpstr>Office Theme</vt:lpstr>
      <vt:lpstr>empty</vt:lpstr>
      <vt:lpstr>On Consistent Migration of Flows in SDNs</vt:lpstr>
      <vt:lpstr>The Internet</vt:lpstr>
      <vt:lpstr>Central Control?</vt:lpstr>
      <vt:lpstr>Own WAN = Expensive</vt:lpstr>
      <vt:lpstr>Software Defined Networking (SDN)</vt:lpstr>
      <vt:lpstr>Network Updates</vt:lpstr>
      <vt:lpstr>Network Updates</vt:lpstr>
      <vt:lpstr>Network Updates</vt:lpstr>
      <vt:lpstr>Network Updates</vt:lpstr>
      <vt:lpstr>A Small Sample Network</vt:lpstr>
      <vt:lpstr>Green wants to send as well</vt:lpstr>
      <vt:lpstr>Congestion!</vt:lpstr>
      <vt:lpstr>This would work</vt:lpstr>
      <vt:lpstr>So lets go back</vt:lpstr>
      <vt:lpstr>But Red is a bit Slow..</vt:lpstr>
      <vt:lpstr>Congestion Again!</vt:lpstr>
      <vt:lpstr>Appears in Practice</vt:lpstr>
      <vt:lpstr>So lets go Back …</vt:lpstr>
      <vt:lpstr>First, Red switches</vt:lpstr>
      <vt:lpstr>Then, Blue …</vt:lpstr>
      <vt:lpstr>And then, Green …</vt:lpstr>
      <vt:lpstr>Done</vt:lpstr>
      <vt:lpstr>Consistent Migration of Flows</vt:lpstr>
      <vt:lpstr>Consistent Migration of Flows</vt:lpstr>
      <vt:lpstr>Consistent Migration of Flows</vt:lpstr>
      <vt:lpstr>Consistent Migration of Flows</vt:lpstr>
      <vt:lpstr>Consistent Migration of Flows</vt:lpstr>
      <vt:lpstr>Consistent Migration of Flows</vt:lpstr>
      <vt:lpstr>Consistent Migration of Flows</vt:lpstr>
      <vt:lpstr>Consistent Migration of Flows</vt:lpstr>
      <vt:lpstr>Consistent Migration of Flows</vt:lpstr>
      <vt:lpstr>Consistent Migration of Flows</vt:lpstr>
      <vt:lpstr>Consistent Migration of Flows</vt:lpstr>
      <vt:lpstr>Consistent Migration of Flows</vt:lpstr>
      <vt:lpstr>Consistent Migration of Flows</vt:lpstr>
      <vt:lpstr>Consistent Migration of Flows</vt:lpstr>
      <vt:lpstr>Consistent Migration of Flows</vt:lpstr>
      <vt:lpstr>Overview of the Remaining Talk</vt:lpstr>
      <vt:lpstr>To Slack or not to Slack?</vt:lpstr>
      <vt:lpstr>To Slack or not to Slack?</vt:lpstr>
      <vt:lpstr>To Slack or not to Slack?</vt:lpstr>
      <vt:lpstr>Combinatorial Approach</vt:lpstr>
      <vt:lpstr>Combinatorial Approach</vt:lpstr>
      <vt:lpstr>Combinatorial Approach</vt:lpstr>
      <vt:lpstr>Combinatorial Approach</vt:lpstr>
      <vt:lpstr>Combinatorial Approach</vt:lpstr>
      <vt:lpstr>High-level Algorithm Idea</vt:lpstr>
      <vt:lpstr>Overview of the Remaining Talk</vt:lpstr>
      <vt:lpstr>What to do if we cannot Migrate Consistently? </vt:lpstr>
      <vt:lpstr>What to do if we cannot Migrate Consistently? </vt:lpstr>
      <vt:lpstr>Option 2: Increase Demands Consistently</vt:lpstr>
      <vt:lpstr>Overview of the Remaining Talk</vt:lpstr>
      <vt:lpstr>NP-Hardness for Unsplittable Flows</vt:lpstr>
      <vt:lpstr>Summary</vt:lpstr>
      <vt:lpstr>On Consistent Migration of Flows in SDNs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INFOCOM Foerster</dc:title>
  <dc:creator>user</dc:creator>
  <cp:lastModifiedBy>Klaus-Tycho Förster</cp:lastModifiedBy>
  <cp:revision>429</cp:revision>
  <cp:lastPrinted>2015-02-03T07:17:33Z</cp:lastPrinted>
  <dcterms:created xsi:type="dcterms:W3CDTF">2015-01-31T12:56:22Z</dcterms:created>
  <dcterms:modified xsi:type="dcterms:W3CDTF">2016-04-21T06:32:34Z</dcterms:modified>
</cp:coreProperties>
</file>