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83" r:id="rId3"/>
    <p:sldMasterId id="2147483684" r:id="rId4"/>
    <p:sldMasterId id="2147483685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3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73" Type="http://schemas.openxmlformats.org/officeDocument/2006/relationships/slide" Target="slides/slide67.xml"/><Relationship Id="rId72" Type="http://schemas.openxmlformats.org/officeDocument/2006/relationships/slide" Target="slides/slide66.xml"/><Relationship Id="rId31" Type="http://schemas.openxmlformats.org/officeDocument/2006/relationships/slide" Target="slides/slide25.xml"/><Relationship Id="rId75" Type="http://schemas.openxmlformats.org/officeDocument/2006/relationships/slide" Target="slides/slide69.xml"/><Relationship Id="rId30" Type="http://schemas.openxmlformats.org/officeDocument/2006/relationships/slide" Target="slides/slide24.xml"/><Relationship Id="rId74" Type="http://schemas.openxmlformats.org/officeDocument/2006/relationships/slide" Target="slides/slide6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76" Type="http://schemas.openxmlformats.org/officeDocument/2006/relationships/slide" Target="slides/slide70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71" Type="http://schemas.openxmlformats.org/officeDocument/2006/relationships/slide" Target="slides/slide65.xml"/><Relationship Id="rId70" Type="http://schemas.openxmlformats.org/officeDocument/2006/relationships/slide" Target="slides/slide64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62" Type="http://schemas.openxmlformats.org/officeDocument/2006/relationships/slide" Target="slides/slide56.xml"/><Relationship Id="rId61" Type="http://schemas.openxmlformats.org/officeDocument/2006/relationships/slide" Target="slides/slide55.xml"/><Relationship Id="rId20" Type="http://schemas.openxmlformats.org/officeDocument/2006/relationships/slide" Target="slides/slide14.xml"/><Relationship Id="rId64" Type="http://schemas.openxmlformats.org/officeDocument/2006/relationships/slide" Target="slides/slide58.xml"/><Relationship Id="rId63" Type="http://schemas.openxmlformats.org/officeDocument/2006/relationships/slide" Target="slides/slide57.xml"/><Relationship Id="rId22" Type="http://schemas.openxmlformats.org/officeDocument/2006/relationships/slide" Target="slides/slide16.xml"/><Relationship Id="rId66" Type="http://schemas.openxmlformats.org/officeDocument/2006/relationships/slide" Target="slides/slide60.xml"/><Relationship Id="rId21" Type="http://schemas.openxmlformats.org/officeDocument/2006/relationships/slide" Target="slides/slide15.xml"/><Relationship Id="rId65" Type="http://schemas.openxmlformats.org/officeDocument/2006/relationships/slide" Target="slides/slide59.xml"/><Relationship Id="rId24" Type="http://schemas.openxmlformats.org/officeDocument/2006/relationships/slide" Target="slides/slide18.xml"/><Relationship Id="rId68" Type="http://schemas.openxmlformats.org/officeDocument/2006/relationships/slide" Target="slides/slide62.xml"/><Relationship Id="rId23" Type="http://schemas.openxmlformats.org/officeDocument/2006/relationships/slide" Target="slides/slide17.xml"/><Relationship Id="rId67" Type="http://schemas.openxmlformats.org/officeDocument/2006/relationships/slide" Target="slides/slide61.xml"/><Relationship Id="rId60" Type="http://schemas.openxmlformats.org/officeDocument/2006/relationships/slide" Target="slides/slide54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69" Type="http://schemas.openxmlformats.org/officeDocument/2006/relationships/slide" Target="slides/slide6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11" Type="http://schemas.openxmlformats.org/officeDocument/2006/relationships/slide" Target="slides/slide5.xml"/><Relationship Id="rId55" Type="http://schemas.openxmlformats.org/officeDocument/2006/relationships/slide" Target="slides/slide49.xml"/><Relationship Id="rId10" Type="http://schemas.openxmlformats.org/officeDocument/2006/relationships/slide" Target="slides/slide4.xml"/><Relationship Id="rId54" Type="http://schemas.openxmlformats.org/officeDocument/2006/relationships/slide" Target="slides/slide48.xml"/><Relationship Id="rId13" Type="http://schemas.openxmlformats.org/officeDocument/2006/relationships/slide" Target="slides/slide7.xml"/><Relationship Id="rId57" Type="http://schemas.openxmlformats.org/officeDocument/2006/relationships/slide" Target="slides/slide51.xml"/><Relationship Id="rId12" Type="http://schemas.openxmlformats.org/officeDocument/2006/relationships/slide" Target="slides/slide6.xml"/><Relationship Id="rId56" Type="http://schemas.openxmlformats.org/officeDocument/2006/relationships/slide" Target="slides/slide50.xml"/><Relationship Id="rId15" Type="http://schemas.openxmlformats.org/officeDocument/2006/relationships/slide" Target="slides/slide9.xml"/><Relationship Id="rId59" Type="http://schemas.openxmlformats.org/officeDocument/2006/relationships/slide" Target="slides/slide53.xml"/><Relationship Id="rId14" Type="http://schemas.openxmlformats.org/officeDocument/2006/relationships/slide" Target="slides/slide8.xml"/><Relationship Id="rId58" Type="http://schemas.openxmlformats.org/officeDocument/2006/relationships/slide" Target="slides/slide5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4a062eec8_2_51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g24a062eec8_2_51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4a062eec8_2_108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g24a062eec8_2_108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4a062eec8_2_113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g24a062eec8_2_113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4a062eec8_2_125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g24a062eec8_2_125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4a062eec8_2_151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g24a062eec8_2_151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24a062eec8_2_18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g24a062eec8_2_18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4a062eec8_2_224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g24a062eec8_2_224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24a062eec8_2_262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g24a062eec8_2_262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24a062eec8_2_301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g24a062eec8_2_301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g24a062eec8_2_340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g24a062eec8_2_340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g24a062eec8_2_379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g24a062eec8_2_379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g24a062eec8_2_418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0" name="Google Shape;480;g24a062eec8_2_418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18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g24a062eec8_2_45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0" name="Google Shape;520;g24a062eec8_2_45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g24a062eec8_2_49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0" name="Google Shape;560;g24a062eec8_2_49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g24a062eec8_2_521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6" name="Google Shape;586;g24a062eec8_2_521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13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g24a062eec8_2_549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5" name="Google Shape;615;g24a062eec8_2_549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43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g24a062eec8_2_578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5" name="Google Shape;645;g24a062eec8_2_578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73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g24a062eec8_2_60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5" name="Google Shape;675;g24a062eec8_2_60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g24a062eec8_2_63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6" name="Google Shape;706;g24a062eec8_2_63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35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g24a062eec8_2_66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7" name="Google Shape;737;g24a062eec8_2_66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66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g24a062eec8_2_69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8" name="Google Shape;768;g24a062eec8_2_69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97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Google Shape;798;g24a062eec8_2_72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9" name="Google Shape;799;g24a062eec8_2_72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3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Google Shape;824;g24a062eec8_2_752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5" name="Google Shape;825;g24a062eec8_2_752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52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g24a062eec8_2_780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4" name="Google Shape;854;g24a062eec8_2_780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2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3" name="Google Shape;883;g24a062eec8_2_809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4" name="Google Shape;884;g24a062eec8_2_809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4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g24a062eec8_2_840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6" name="Google Shape;916;g24a062eec8_2_840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8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g24a062eec8_2_873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0" name="Google Shape;950;g24a062eec8_2_873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2" name="Shape 9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" name="Google Shape;983;g24a062eec8_2_90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4" name="Google Shape;984;g24a062eec8_2_90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6" name="Shape 10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7" name="Google Shape;1017;g24a062eec8_2_939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8" name="Google Shape;1018;g24a062eec8_2_939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1" name="Shape 10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Google Shape;1052;g24a062eec8_2_973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3" name="Google Shape;1053;g24a062eec8_2_973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77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Google Shape;1078;g24a062eec8_2_998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9" name="Google Shape;1079;g24a062eec8_2_998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6" name="Shape 1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7" name="Google Shape;1107;g24a062eec8_2_102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8" name="Google Shape;1108;g24a062eec8_2_102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6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" name="Google Shape;1137;g24a062eec8_2_1055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8" name="Google Shape;1138;g24a062eec8_2_1055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7" name="Shape 1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8" name="Google Shape;1168;g24a062eec8_2_1085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9" name="Google Shape;1169;g24a062eec8_2_1085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99" name="Shape 1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0" name="Google Shape;1200;g24a062eec8_2_111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1" name="Google Shape;1201;g24a062eec8_2_111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32" name="Shape 1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3" name="Google Shape;1233;g24a062eec8_2_1148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4" name="Google Shape;1234;g24a062eec8_2_1148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66" name="Shape 1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7" name="Google Shape;1267;g24a062eec8_2_1181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8" name="Google Shape;1268;g24a062eec8_2_1181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0" name="Shape 1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1" name="Google Shape;1301;g24a062eec8_2_1214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2" name="Google Shape;1302;g24a062eec8_2_1214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4" name="Shape 1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" name="Google Shape;1335;g24a062eec8_2_124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6" name="Google Shape;1336;g24a062eec8_2_124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7" name="Shape 1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8" name="Google Shape;1368;g24a062eec8_2_1279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9" name="Google Shape;1369;g24a062eec8_2_1279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00" name="Shape 1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1" name="Google Shape;1401;g24a062eec8_2_1311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2" name="Google Shape;1402;g24a062eec8_2_1311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33" name="Shape 1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" name="Google Shape;1434;g24a062eec8_2_1343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5" name="Google Shape;1435;g24a062eec8_2_1343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6" name="Shape 1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7" name="Google Shape;1467;g24a062eec8_2_1375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8" name="Google Shape;1468;g24a062eec8_2_1375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00" name="Shape 1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1" name="Google Shape;1501;g24a062eec8_2_1408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2" name="Google Shape;1502;g24a062eec8_2_1408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35" name="Shape 1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" name="Google Shape;1536;g24a062eec8_2_1442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7" name="Google Shape;1537;g24a062eec8_2_1442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0" name="Shape 1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1" name="Google Shape;1541;g24a062eec8_2_144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2" name="Google Shape;1542;g24a062eec8_2_144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77" name="Shape 1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8" name="Google Shape;1578;g24a062eec8_2_1482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9" name="Google Shape;1579;g24a062eec8_2_1482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15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6" name="Google Shape;1616;g24a062eec8_2_1519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7" name="Google Shape;1617;g24a062eec8_2_1519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4" name="Shape 1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5" name="Google Shape;1655;g24a062eec8_2_1557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6" name="Google Shape;1656;g24a062eec8_2_1557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93" name="Shape 1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4" name="Google Shape;1694;g24a062eec8_2_1595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5" name="Google Shape;1695;g24a062eec8_2_1595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33" name="Shape 1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4" name="Google Shape;1734;g24a062eec8_2_1634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5" name="Google Shape;1735;g24a062eec8_2_1634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73" name="Shape 1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4" name="Google Shape;1774;g24a062eec8_2_1673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5" name="Google Shape;1775;g24a062eec8_2_1673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4" name="Shape 18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5" name="Google Shape;1815;g24a062eec8_2_1713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6" name="Google Shape;1816;g24a062eec8_2_1713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55" name="Shape 1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6" name="Google Shape;1856;g24a062eec8_2_1753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7" name="Google Shape;1857;g24a062eec8_2_1753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97" name="Shape 1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8" name="Google Shape;1898;g24a062eec8_2_1794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9" name="Google Shape;1899;g24a062eec8_2_1794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39" name="Shape 1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0" name="Google Shape;1940;g24a062eec8_2_1835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1" name="Google Shape;1941;g24a062eec8_2_1835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81" name="Shape 1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2" name="Google Shape;1982;g24a062eec8_2_187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3" name="Google Shape;1983;g24a062eec8_2_187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2" name="Shape 2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3" name="Google Shape;2023;g24a062eec8_2_191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4" name="Google Shape;2024;g24a062eec8_2_191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63" name="Shape 2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Google Shape;2064;g24a062eec8_2_195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5" name="Google Shape;2065;g24a062eec8_2_195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4" name="Shape 2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5" name="Google Shape;2105;g24a062eec8_2_199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6" name="Google Shape;2106;g24a062eec8_2_199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45" name="Shape 2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6" name="Google Shape;2146;g24a062eec8_2_203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7" name="Google Shape;2147;g24a062eec8_2_203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6" name="Shape 2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7" name="Google Shape;2187;g24a062eec8_2_207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8" name="Google Shape;2188;g24a062eec8_2_207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27" name="Shape 2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8" name="Google Shape;2228;g24a062eec8_2_211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9" name="Google Shape;2229;g24a062eec8_2_211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68" name="Shape 2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9" name="Google Shape;2269;g24a062eec8_2_215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0" name="Google Shape;2270;g24a062eec8_2_215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29" name="Shape 2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0" name="Google Shape;2330;g24a062eec8_2_221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1" name="Google Shape;2331;g24a062eec8_2_221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94" name="Shape 2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5" name="Google Shape;2395;g24a062eec8_2_2280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6" name="Google Shape;2396;g24a062eec8_2_2280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58" name="Shape 2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" name="Google Shape;2459;g24a062eec8_2_2342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0" name="Google Shape;2460;g24a062eec8_2_2342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24" name="Shape 2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5" name="Google Shape;2525;g24a062eec8_2_2406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6" name="Google Shape;2526;g24a062eec8_2_2406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91" name="Shape 2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2" name="Google Shape;2592;g24a062eec8_2_2471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3" name="Google Shape;2593;g24a062eec8_2_2471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96" name="Shape 2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7" name="Google Shape;2597;g24a062eec8_2_2475:notes"/>
          <p:cNvSpPr txBox="1"/>
          <p:nvPr>
            <p:ph idx="1" type="body"/>
          </p:nvPr>
        </p:nvSpPr>
        <p:spPr>
          <a:xfrm>
            <a:off x="685787" y="4343386"/>
            <a:ext cx="5486382" cy="4114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81475" lIns="81475" spcFirstLastPara="1" rIns="81475" wrap="square" tIns="8147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8" name="Google Shape;2598;g24a062eec8_2_2475:notes"/>
          <p:cNvSpPr/>
          <p:nvPr>
            <p:ph idx="2" type="sldImg"/>
          </p:nvPr>
        </p:nvSpPr>
        <p:spPr>
          <a:xfrm>
            <a:off x="1143461" y="685795"/>
            <a:ext cx="4571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ontent" type="obj">
  <p:cSld name="OBJEC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4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55" name="Google Shape;55;p14"/>
          <p:cNvSpPr txBox="1"/>
          <p:nvPr>
            <p:ph idx="1" type="body"/>
          </p:nvPr>
        </p:nvSpPr>
        <p:spPr>
          <a:xfrm>
            <a:off x="457172" y="1604841"/>
            <a:ext cx="82284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 Slide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x">
  <p:cSld name="TITLE_AND_BOD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59" name="Google Shape;59;p16"/>
          <p:cNvSpPr txBox="1"/>
          <p:nvPr>
            <p:ph idx="1" type="subTitle"/>
          </p:nvPr>
        </p:nvSpPr>
        <p:spPr>
          <a:xfrm>
            <a:off x="457172" y="1604841"/>
            <a:ext cx="82284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381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762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1143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1524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1905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2667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30353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2 Content" type="twoObj">
  <p:cSld name="TWO_OBJECTS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7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62" name="Google Shape;62;p17"/>
          <p:cNvSpPr txBox="1"/>
          <p:nvPr>
            <p:ph idx="1" type="body"/>
          </p:nvPr>
        </p:nvSpPr>
        <p:spPr>
          <a:xfrm>
            <a:off x="457172" y="1604841"/>
            <a:ext cx="40152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63" name="Google Shape;63;p17"/>
          <p:cNvSpPr txBox="1"/>
          <p:nvPr>
            <p:ph idx="2" type="body"/>
          </p:nvPr>
        </p:nvSpPr>
        <p:spPr>
          <a:xfrm>
            <a:off x="4673600" y="1604841"/>
            <a:ext cx="40152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8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entered Text" type="objOnly">
  <p:cSld name="OBJECT_ONLY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9"/>
          <p:cNvSpPr txBox="1"/>
          <p:nvPr>
            <p:ph idx="1" type="subTitle"/>
          </p:nvPr>
        </p:nvSpPr>
        <p:spPr>
          <a:xfrm>
            <a:off x="457172" y="273352"/>
            <a:ext cx="8228400" cy="530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381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762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1143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1524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1905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2667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30353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2 Content and Content" type="twoObjAndObj">
  <p:cSld name="TWO_OBJECTS_AND_OBJEC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70" name="Google Shape;70;p20"/>
          <p:cNvSpPr txBox="1"/>
          <p:nvPr>
            <p:ph idx="1" type="body"/>
          </p:nvPr>
        </p:nvSpPr>
        <p:spPr>
          <a:xfrm>
            <a:off x="457172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71" name="Google Shape;71;p20"/>
          <p:cNvSpPr txBox="1"/>
          <p:nvPr>
            <p:ph idx="2" type="body"/>
          </p:nvPr>
        </p:nvSpPr>
        <p:spPr>
          <a:xfrm>
            <a:off x="457172" y="368225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72" name="Google Shape;72;p20"/>
          <p:cNvSpPr txBox="1"/>
          <p:nvPr>
            <p:ph idx="3" type="body"/>
          </p:nvPr>
        </p:nvSpPr>
        <p:spPr>
          <a:xfrm>
            <a:off x="4673600" y="1604841"/>
            <a:ext cx="40152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Content and 2 Content" type="objAndTwoObj">
  <p:cSld name="OBJECT_AND_TWO_OBJECTS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1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75" name="Google Shape;75;p21"/>
          <p:cNvSpPr txBox="1"/>
          <p:nvPr>
            <p:ph idx="1" type="body"/>
          </p:nvPr>
        </p:nvSpPr>
        <p:spPr>
          <a:xfrm>
            <a:off x="457172" y="1604841"/>
            <a:ext cx="40152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76" name="Google Shape;76;p21"/>
          <p:cNvSpPr txBox="1"/>
          <p:nvPr>
            <p:ph idx="2" type="body"/>
          </p:nvPr>
        </p:nvSpPr>
        <p:spPr>
          <a:xfrm>
            <a:off x="4673600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77" name="Google Shape;77;p21"/>
          <p:cNvSpPr txBox="1"/>
          <p:nvPr>
            <p:ph idx="3" type="body"/>
          </p:nvPr>
        </p:nvSpPr>
        <p:spPr>
          <a:xfrm>
            <a:off x="4673600" y="368225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2 Content over Content" type="twoObjOverTx">
  <p:cSld name="TWO_OBJECTS_OVER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80" name="Google Shape;80;p22"/>
          <p:cNvSpPr txBox="1"/>
          <p:nvPr>
            <p:ph idx="1" type="body"/>
          </p:nvPr>
        </p:nvSpPr>
        <p:spPr>
          <a:xfrm>
            <a:off x="457172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81" name="Google Shape;81;p22"/>
          <p:cNvSpPr txBox="1"/>
          <p:nvPr>
            <p:ph idx="2" type="body"/>
          </p:nvPr>
        </p:nvSpPr>
        <p:spPr>
          <a:xfrm>
            <a:off x="4673600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82" name="Google Shape;82;p22"/>
          <p:cNvSpPr txBox="1"/>
          <p:nvPr>
            <p:ph idx="3" type="body"/>
          </p:nvPr>
        </p:nvSpPr>
        <p:spPr>
          <a:xfrm>
            <a:off x="457172" y="3682251"/>
            <a:ext cx="82284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ontent over Content" type="objOverTx">
  <p:cSld name="OBJECT_OVER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3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85" name="Google Shape;85;p23"/>
          <p:cNvSpPr txBox="1"/>
          <p:nvPr>
            <p:ph idx="1" type="body"/>
          </p:nvPr>
        </p:nvSpPr>
        <p:spPr>
          <a:xfrm>
            <a:off x="457172" y="1604841"/>
            <a:ext cx="82284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86" name="Google Shape;86;p23"/>
          <p:cNvSpPr txBox="1"/>
          <p:nvPr>
            <p:ph idx="2" type="body"/>
          </p:nvPr>
        </p:nvSpPr>
        <p:spPr>
          <a:xfrm>
            <a:off x="457172" y="3682251"/>
            <a:ext cx="82284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4 Content" type="fourObj">
  <p:cSld name="FOUR_OBJECTS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4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89" name="Google Shape;89;p24"/>
          <p:cNvSpPr txBox="1"/>
          <p:nvPr>
            <p:ph idx="1" type="body"/>
          </p:nvPr>
        </p:nvSpPr>
        <p:spPr>
          <a:xfrm>
            <a:off x="457172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90" name="Google Shape;90;p24"/>
          <p:cNvSpPr txBox="1"/>
          <p:nvPr>
            <p:ph idx="2" type="body"/>
          </p:nvPr>
        </p:nvSpPr>
        <p:spPr>
          <a:xfrm>
            <a:off x="4673600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91" name="Google Shape;91;p24"/>
          <p:cNvSpPr txBox="1"/>
          <p:nvPr>
            <p:ph idx="3" type="body"/>
          </p:nvPr>
        </p:nvSpPr>
        <p:spPr>
          <a:xfrm>
            <a:off x="4673600" y="368225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92" name="Google Shape;92;p24"/>
          <p:cNvSpPr txBox="1"/>
          <p:nvPr>
            <p:ph idx="4" type="body"/>
          </p:nvPr>
        </p:nvSpPr>
        <p:spPr>
          <a:xfrm>
            <a:off x="457172" y="368225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6 Content">
  <p:cSld name="Title, 6 Conten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5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95" name="Google Shape;95;p25"/>
          <p:cNvSpPr txBox="1"/>
          <p:nvPr>
            <p:ph idx="1" type="body"/>
          </p:nvPr>
        </p:nvSpPr>
        <p:spPr>
          <a:xfrm>
            <a:off x="457172" y="160484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96" name="Google Shape;96;p25"/>
          <p:cNvSpPr txBox="1"/>
          <p:nvPr>
            <p:ph idx="2" type="body"/>
          </p:nvPr>
        </p:nvSpPr>
        <p:spPr>
          <a:xfrm>
            <a:off x="3239388" y="160484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97" name="Google Shape;97;p25"/>
          <p:cNvSpPr txBox="1"/>
          <p:nvPr>
            <p:ph idx="3" type="body"/>
          </p:nvPr>
        </p:nvSpPr>
        <p:spPr>
          <a:xfrm>
            <a:off x="6021277" y="160484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98" name="Google Shape;98;p25"/>
          <p:cNvSpPr txBox="1"/>
          <p:nvPr>
            <p:ph idx="4" type="body"/>
          </p:nvPr>
        </p:nvSpPr>
        <p:spPr>
          <a:xfrm>
            <a:off x="6021277" y="368225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99" name="Google Shape;99;p25"/>
          <p:cNvSpPr txBox="1"/>
          <p:nvPr>
            <p:ph idx="5" type="body"/>
          </p:nvPr>
        </p:nvSpPr>
        <p:spPr>
          <a:xfrm>
            <a:off x="3239388" y="368225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00" name="Google Shape;100;p25"/>
          <p:cNvSpPr txBox="1"/>
          <p:nvPr>
            <p:ph idx="6" type="body"/>
          </p:nvPr>
        </p:nvSpPr>
        <p:spPr>
          <a:xfrm>
            <a:off x="457172" y="368225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 Slide" type="blank">
  <p:cSld name="BLANK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x">
  <p:cSld name="TITLE_AND_BODY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8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07" name="Google Shape;107;p28"/>
          <p:cNvSpPr txBox="1"/>
          <p:nvPr>
            <p:ph idx="1" type="subTitle"/>
          </p:nvPr>
        </p:nvSpPr>
        <p:spPr>
          <a:xfrm>
            <a:off x="457172" y="1604841"/>
            <a:ext cx="82284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381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762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1143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1524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1905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2667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30353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ontent" type="obj">
  <p:cSld name="OBJECT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9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10" name="Google Shape;110;p29"/>
          <p:cNvSpPr txBox="1"/>
          <p:nvPr>
            <p:ph idx="1" type="body"/>
          </p:nvPr>
        </p:nvSpPr>
        <p:spPr>
          <a:xfrm>
            <a:off x="457172" y="1604841"/>
            <a:ext cx="82284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2 Content" type="twoObj">
  <p:cSld name="TWO_OBJECTS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0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13" name="Google Shape;113;p30"/>
          <p:cNvSpPr txBox="1"/>
          <p:nvPr>
            <p:ph idx="1" type="body"/>
          </p:nvPr>
        </p:nvSpPr>
        <p:spPr>
          <a:xfrm>
            <a:off x="457172" y="1604841"/>
            <a:ext cx="40152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14" name="Google Shape;114;p30"/>
          <p:cNvSpPr txBox="1"/>
          <p:nvPr>
            <p:ph idx="2" type="body"/>
          </p:nvPr>
        </p:nvSpPr>
        <p:spPr>
          <a:xfrm>
            <a:off x="4673600" y="1604841"/>
            <a:ext cx="40152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1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entered Text" type="objOnly">
  <p:cSld name="OBJECT_ONLY"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2"/>
          <p:cNvSpPr txBox="1"/>
          <p:nvPr>
            <p:ph idx="1" type="subTitle"/>
          </p:nvPr>
        </p:nvSpPr>
        <p:spPr>
          <a:xfrm>
            <a:off x="457172" y="273352"/>
            <a:ext cx="8228400" cy="530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381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762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1143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1524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1905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2667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30353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2 Content and Content" type="twoObjAndObj">
  <p:cSld name="TWO_OBJECTS_AND_OBJEC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3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21" name="Google Shape;121;p33"/>
          <p:cNvSpPr txBox="1"/>
          <p:nvPr>
            <p:ph idx="1" type="body"/>
          </p:nvPr>
        </p:nvSpPr>
        <p:spPr>
          <a:xfrm>
            <a:off x="457172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22" name="Google Shape;122;p33"/>
          <p:cNvSpPr txBox="1"/>
          <p:nvPr>
            <p:ph idx="2" type="body"/>
          </p:nvPr>
        </p:nvSpPr>
        <p:spPr>
          <a:xfrm>
            <a:off x="457172" y="368225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23" name="Google Shape;123;p33"/>
          <p:cNvSpPr txBox="1"/>
          <p:nvPr>
            <p:ph idx="3" type="body"/>
          </p:nvPr>
        </p:nvSpPr>
        <p:spPr>
          <a:xfrm>
            <a:off x="4673600" y="1604841"/>
            <a:ext cx="40152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Content and 2 Content" type="objAndTwoObj">
  <p:cSld name="OBJECT_AND_TWO_OBJECTS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4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26" name="Google Shape;126;p34"/>
          <p:cNvSpPr txBox="1"/>
          <p:nvPr>
            <p:ph idx="1" type="body"/>
          </p:nvPr>
        </p:nvSpPr>
        <p:spPr>
          <a:xfrm>
            <a:off x="457172" y="1604841"/>
            <a:ext cx="40152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27" name="Google Shape;127;p34"/>
          <p:cNvSpPr txBox="1"/>
          <p:nvPr>
            <p:ph idx="2" type="body"/>
          </p:nvPr>
        </p:nvSpPr>
        <p:spPr>
          <a:xfrm>
            <a:off x="4673600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28" name="Google Shape;128;p34"/>
          <p:cNvSpPr txBox="1"/>
          <p:nvPr>
            <p:ph idx="3" type="body"/>
          </p:nvPr>
        </p:nvSpPr>
        <p:spPr>
          <a:xfrm>
            <a:off x="4673600" y="368225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2 Content over Content" type="twoObjOverTx">
  <p:cSld name="TWO_OBJECTS_OVER_TEXT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5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31" name="Google Shape;131;p35"/>
          <p:cNvSpPr txBox="1"/>
          <p:nvPr>
            <p:ph idx="1" type="body"/>
          </p:nvPr>
        </p:nvSpPr>
        <p:spPr>
          <a:xfrm>
            <a:off x="457172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32" name="Google Shape;132;p35"/>
          <p:cNvSpPr txBox="1"/>
          <p:nvPr>
            <p:ph idx="2" type="body"/>
          </p:nvPr>
        </p:nvSpPr>
        <p:spPr>
          <a:xfrm>
            <a:off x="4673600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33" name="Google Shape;133;p35"/>
          <p:cNvSpPr txBox="1"/>
          <p:nvPr>
            <p:ph idx="3" type="body"/>
          </p:nvPr>
        </p:nvSpPr>
        <p:spPr>
          <a:xfrm>
            <a:off x="457172" y="3682251"/>
            <a:ext cx="82284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ontent over Content" type="objOverTx">
  <p:cSld name="OBJECT_OVER_TEXT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6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36" name="Google Shape;136;p36"/>
          <p:cNvSpPr txBox="1"/>
          <p:nvPr>
            <p:ph idx="1" type="body"/>
          </p:nvPr>
        </p:nvSpPr>
        <p:spPr>
          <a:xfrm>
            <a:off x="457172" y="1604841"/>
            <a:ext cx="82284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37" name="Google Shape;137;p36"/>
          <p:cNvSpPr txBox="1"/>
          <p:nvPr>
            <p:ph idx="2" type="body"/>
          </p:nvPr>
        </p:nvSpPr>
        <p:spPr>
          <a:xfrm>
            <a:off x="457172" y="3682251"/>
            <a:ext cx="82284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4 Content" type="fourObj">
  <p:cSld name="FOUR_OBJECTS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7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40" name="Google Shape;140;p37"/>
          <p:cNvSpPr txBox="1"/>
          <p:nvPr>
            <p:ph idx="1" type="body"/>
          </p:nvPr>
        </p:nvSpPr>
        <p:spPr>
          <a:xfrm>
            <a:off x="457172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41" name="Google Shape;141;p37"/>
          <p:cNvSpPr txBox="1"/>
          <p:nvPr>
            <p:ph idx="2" type="body"/>
          </p:nvPr>
        </p:nvSpPr>
        <p:spPr>
          <a:xfrm>
            <a:off x="4673600" y="160484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42" name="Google Shape;142;p37"/>
          <p:cNvSpPr txBox="1"/>
          <p:nvPr>
            <p:ph idx="3" type="body"/>
          </p:nvPr>
        </p:nvSpPr>
        <p:spPr>
          <a:xfrm>
            <a:off x="4673600" y="368225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43" name="Google Shape;143;p37"/>
          <p:cNvSpPr txBox="1"/>
          <p:nvPr>
            <p:ph idx="4" type="body"/>
          </p:nvPr>
        </p:nvSpPr>
        <p:spPr>
          <a:xfrm>
            <a:off x="457172" y="3682251"/>
            <a:ext cx="40152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6 Content">
  <p:cSld name="Title, 6 Content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8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46" name="Google Shape;146;p38"/>
          <p:cNvSpPr txBox="1"/>
          <p:nvPr>
            <p:ph idx="1" type="body"/>
          </p:nvPr>
        </p:nvSpPr>
        <p:spPr>
          <a:xfrm>
            <a:off x="457172" y="160484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47" name="Google Shape;147;p38"/>
          <p:cNvSpPr txBox="1"/>
          <p:nvPr>
            <p:ph idx="2" type="body"/>
          </p:nvPr>
        </p:nvSpPr>
        <p:spPr>
          <a:xfrm>
            <a:off x="3239388" y="160484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48" name="Google Shape;148;p38"/>
          <p:cNvSpPr txBox="1"/>
          <p:nvPr>
            <p:ph idx="3" type="body"/>
          </p:nvPr>
        </p:nvSpPr>
        <p:spPr>
          <a:xfrm>
            <a:off x="6021277" y="160484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49" name="Google Shape;149;p38"/>
          <p:cNvSpPr txBox="1"/>
          <p:nvPr>
            <p:ph idx="4" type="body"/>
          </p:nvPr>
        </p:nvSpPr>
        <p:spPr>
          <a:xfrm>
            <a:off x="6021277" y="368225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50" name="Google Shape;150;p38"/>
          <p:cNvSpPr txBox="1"/>
          <p:nvPr>
            <p:ph idx="5" type="body"/>
          </p:nvPr>
        </p:nvSpPr>
        <p:spPr>
          <a:xfrm>
            <a:off x="3239388" y="368225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51" name="Google Shape;151;p38"/>
          <p:cNvSpPr txBox="1"/>
          <p:nvPr>
            <p:ph idx="6" type="body"/>
          </p:nvPr>
        </p:nvSpPr>
        <p:spPr>
          <a:xfrm>
            <a:off x="457172" y="3682251"/>
            <a:ext cx="2649300" cy="18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457172" y="1604514"/>
            <a:ext cx="82290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6"/>
          <p:cNvSpPr txBox="1"/>
          <p:nvPr>
            <p:ph type="title"/>
          </p:nvPr>
        </p:nvSpPr>
        <p:spPr>
          <a:xfrm>
            <a:off x="457172" y="273352"/>
            <a:ext cx="822840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6025" lIns="76025" spcFirstLastPara="1" rIns="76025" wrap="square" tIns="760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0" lvl="1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0" lvl="2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0" lvl="3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0" lvl="4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0" lvl="5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0" lvl="6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0" lvl="7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0" lvl="8" mar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  <p:sp>
        <p:nvSpPr>
          <p:cNvPr id="103" name="Google Shape;103;p26"/>
          <p:cNvSpPr txBox="1"/>
          <p:nvPr>
            <p:ph idx="1" type="body"/>
          </p:nvPr>
        </p:nvSpPr>
        <p:spPr>
          <a:xfrm>
            <a:off x="457172" y="1604841"/>
            <a:ext cx="8228400" cy="39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76025" lIns="76025" spcFirstLastPara="1" rIns="76025" wrap="square" tIns="760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5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7.xml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9.xml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 rotWithShape="1">
          <a:blip r:embed="rId3">
            <a:alphaModFix/>
          </a:blip>
          <a:stretch>
            <a:fillRect b="0" l="0" r="0" t="0"/>
          </a:stretch>
        </a:blip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9"/>
          <p:cNvSpPr/>
          <p:nvPr/>
        </p:nvSpPr>
        <p:spPr>
          <a:xfrm>
            <a:off x="480357" y="266494"/>
            <a:ext cx="8228400" cy="2571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700" u="none" cap="none" strike="noStrike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Fast Shared Counting using O(n) Compare-and-Swap Registers</a:t>
            </a:r>
            <a:endParaRPr b="0" i="0" sz="3700" u="none" cap="none" strike="noStrik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7" name="Google Shape;157;p39"/>
          <p:cNvSpPr/>
          <p:nvPr/>
        </p:nvSpPr>
        <p:spPr>
          <a:xfrm>
            <a:off x="563301" y="5668871"/>
            <a:ext cx="8228400" cy="87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700" u="none" cap="none" strike="noStrike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Pankaj Khanchandani, Roger Wattenhofer</a:t>
            </a:r>
            <a:endParaRPr b="0" i="0" sz="1700" u="none" cap="none" strike="noStrik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700" u="none" cap="none" strike="noStrike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ETH Zurich</a:t>
            </a:r>
            <a:endParaRPr b="0" i="0" sz="1700" u="none" cap="none" strike="noStrik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0"/>
          <p:cNvSpPr/>
          <p:nvPr/>
        </p:nvSpPr>
        <p:spPr>
          <a:xfrm>
            <a:off x="1161216" y="1991845"/>
            <a:ext cx="7132800" cy="15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 Faith Ellen and Philipp Woelfel, An Optimal Implementation of Fetch-and-Increment [2013] </a:t>
            </a:r>
            <a:endParaRPr b="0" i="0" sz="1800" u="none" cap="none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	Prasad Jayanti, f-arrays: implementation and applications [2002]</a:t>
            </a:r>
            <a:endParaRPr b="0" i="0" sz="1800" u="none" cap="none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3" name="Google Shape;163;p40"/>
          <p:cNvSpPr/>
          <p:nvPr/>
        </p:nvSpPr>
        <p:spPr>
          <a:xfrm>
            <a:off x="3309923" y="1450039"/>
            <a:ext cx="29106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sng" cap="none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Using LL/SC Registers</a:t>
            </a:r>
            <a:endParaRPr b="0" sz="18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41"/>
          <p:cNvSpPr/>
          <p:nvPr/>
        </p:nvSpPr>
        <p:spPr>
          <a:xfrm>
            <a:off x="1161216" y="1991845"/>
            <a:ext cx="7132800" cy="15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8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 Faith Ellen and Philipp Woelfel, An Optimal Implementation of Fetch-and-Increment [2013] </a:t>
            </a:r>
            <a:endParaRPr b="0" sz="18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8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8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	Prasad Jayanti, f-arrays: implementation and applications [2002]</a:t>
            </a:r>
            <a:endParaRPr b="0" sz="18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9" name="Google Shape;169;p41"/>
          <p:cNvSpPr/>
          <p:nvPr/>
        </p:nvSpPr>
        <p:spPr>
          <a:xfrm>
            <a:off x="3309923" y="1450039"/>
            <a:ext cx="29106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800" u="sng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Using LL/SC Registers</a:t>
            </a:r>
            <a:endParaRPr b="0" sz="18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0" name="Google Shape;170;p41"/>
          <p:cNvSpPr/>
          <p:nvPr/>
        </p:nvSpPr>
        <p:spPr>
          <a:xfrm>
            <a:off x="2903040" y="4811257"/>
            <a:ext cx="8685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8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LL/SC</a:t>
            </a:r>
            <a:endParaRPr b="0" sz="18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1" name="Google Shape;171;p41"/>
          <p:cNvSpPr/>
          <p:nvPr/>
        </p:nvSpPr>
        <p:spPr>
          <a:xfrm>
            <a:off x="2903367" y="4811257"/>
            <a:ext cx="8685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8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LL/SC</a:t>
            </a:r>
            <a:endParaRPr b="0" sz="18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2" name="Google Shape;172;p41"/>
          <p:cNvSpPr/>
          <p:nvPr/>
        </p:nvSpPr>
        <p:spPr>
          <a:xfrm>
            <a:off x="5889024" y="4811257"/>
            <a:ext cx="6738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8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CAS</a:t>
            </a:r>
            <a:endParaRPr b="0" sz="18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3" name="Google Shape;173;p41"/>
          <p:cNvSpPr/>
          <p:nvPr/>
        </p:nvSpPr>
        <p:spPr>
          <a:xfrm>
            <a:off x="3649536" y="4396494"/>
            <a:ext cx="2405400" cy="414900"/>
          </a:xfrm>
          <a:custGeom>
            <a:rect b="b" l="l" r="r" t="t"/>
            <a:pathLst>
              <a:path extrusionOk="0" h="120000" w="120000">
                <a:moveTo>
                  <a:pt x="0" y="119905"/>
                </a:moveTo>
                <a:cubicBezTo>
                  <a:pt x="57923" y="0"/>
                  <a:pt x="119983" y="119905"/>
                  <a:pt x="119983" y="119905"/>
                </a:cubicBezTo>
              </a:path>
            </a:pathLst>
          </a:custGeom>
          <a:noFill/>
          <a:ln cap="flat" cmpd="sng" w="29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41"/>
          <p:cNvSpPr/>
          <p:nvPr/>
        </p:nvSpPr>
        <p:spPr>
          <a:xfrm>
            <a:off x="3649536" y="5186177"/>
            <a:ext cx="2405400" cy="2886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cubicBezTo>
                  <a:pt x="57923" y="119864"/>
                  <a:pt x="119983" y="0"/>
                  <a:pt x="119983" y="0"/>
                </a:cubicBezTo>
              </a:path>
            </a:pathLst>
          </a:custGeom>
          <a:noFill/>
          <a:ln cap="flat" cmpd="sng" w="29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41"/>
          <p:cNvSpPr/>
          <p:nvPr/>
        </p:nvSpPr>
        <p:spPr>
          <a:xfrm>
            <a:off x="3217182" y="4064683"/>
            <a:ext cx="35664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Extra sequence number field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(Anderson and Moir, 1997)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6" name="Google Shape;176;p41"/>
          <p:cNvSpPr/>
          <p:nvPr/>
        </p:nvSpPr>
        <p:spPr>
          <a:xfrm>
            <a:off x="3237428" y="5334447"/>
            <a:ext cx="3531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O(n) space overhead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(Jayanti and Petrovic, 2005, 03)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42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" name="Google Shape;183;p42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" name="Google Shape;184;p42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p42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" name="Google Shape;186;p42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p42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" name="Google Shape;188;p42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42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" name="Google Shape;190;p42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" name="Google Shape;191;p42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p42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" name="Google Shape;193;p42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4" name="Google Shape;194;p42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42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" name="Google Shape;196;p42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" name="Google Shape;197;p42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" name="Google Shape;198;p42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p42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" name="Google Shape;200;p42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p42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2" name="Google Shape;202;p42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" name="Google Shape;203;p42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3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" name="Google Shape;209;p43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0" name="Google Shape;210;p43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" name="Google Shape;211;p43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" name="Google Shape;212;p43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p43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4" name="Google Shape;214;p43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" name="Google Shape;215;p43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" name="Google Shape;216;p43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" name="Google Shape;217;p43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8" name="Google Shape;218;p43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43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p43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" name="Google Shape;221;p43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2" name="Google Shape;222;p43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3" name="Google Shape;223;p43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" name="Google Shape;224;p43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" name="Google Shape;225;p43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6" name="Google Shape;226;p43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p43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" name="Google Shape;228;p43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" name="Google Shape;229;p43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230" name="Google Shape;230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71571" y="62378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43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43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43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43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43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43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37" name="Google Shape;237;p43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38" name="Google Shape;238;p43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39" name="Google Shape;239;p43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40" name="Google Shape;240;p43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44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6" name="Google Shape;246;p44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" name="Google Shape;247;p44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" name="Google Shape;248;p44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" name="Google Shape;249;p44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" name="Google Shape;250;p44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" name="Google Shape;251;p44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2" name="Google Shape;252;p44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p44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" name="Google Shape;254;p44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" name="Google Shape;255;p44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" name="Google Shape;256;p44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" name="Google Shape;257;p44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" name="Google Shape;258;p44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9" name="Google Shape;259;p44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0" name="Google Shape;260;p44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1" name="Google Shape;261;p44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2" name="Google Shape;262;p44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p44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4" name="Google Shape;264;p44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5" name="Google Shape;265;p44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6" name="Google Shape;266;p44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267" name="Google Shape;267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44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44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44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44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44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44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74" name="Google Shape;274;p44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75" name="Google Shape;275;p44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76" name="Google Shape;276;p44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77" name="Google Shape;277;p44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78" name="Google Shape;278;p44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r>
              <a:rPr b="0" baseline="-2500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.write(5)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5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4" name="Google Shape;284;p45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5" name="Google Shape;285;p45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6" name="Google Shape;286;p45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7" name="Google Shape;287;p45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8" name="Google Shape;288;p45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9" name="Google Shape;289;p45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0" name="Google Shape;290;p45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1" name="Google Shape;291;p45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2" name="Google Shape;292;p45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3" name="Google Shape;293;p45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4" name="Google Shape;294;p45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5" name="Google Shape;295;p45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6" name="Google Shape;296;p45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7" name="Google Shape;297;p45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8" name="Google Shape;298;p45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9" name="Google Shape;299;p45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0" name="Google Shape;300;p45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1" name="Google Shape;301;p45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2" name="Google Shape;302;p45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3" name="Google Shape;303;p45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4" name="Google Shape;304;p45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305" name="Google Shape;305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45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45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45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45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45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45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12" name="Google Shape;312;p45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13" name="Google Shape;313;p45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14" name="Google Shape;314;p45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15" name="Google Shape;315;p45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16" name="Google Shape;316;p45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r>
              <a:rPr b="0" baseline="-2500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.write(5)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17" name="Google Shape;317;p45"/>
          <p:cNvSpPr/>
          <p:nvPr/>
        </p:nvSpPr>
        <p:spPr>
          <a:xfrm>
            <a:off x="4573676" y="1552982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5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6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3" name="Google Shape;323;p46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4" name="Google Shape;324;p46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5" name="Google Shape;325;p46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6" name="Google Shape;326;p46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7" name="Google Shape;327;p46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8" name="Google Shape;328;p46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9" name="Google Shape;329;p46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0" name="Google Shape;330;p46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1" name="Google Shape;331;p46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2" name="Google Shape;332;p46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3" name="Google Shape;333;p46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4" name="Google Shape;334;p46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5" name="Google Shape;335;p46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6" name="Google Shape;336;p46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7" name="Google Shape;337;p46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8" name="Google Shape;338;p46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9" name="Google Shape;339;p46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0" name="Google Shape;340;p46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1" name="Google Shape;341;p46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2" name="Google Shape;342;p46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3" name="Google Shape;343;p46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344" name="Google Shape;344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46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46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46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46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46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0" name="Google Shape;350;p46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1" name="Google Shape;351;p46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2" name="Google Shape;352;p46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3" name="Google Shape;353;p46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4" name="Google Shape;354;p46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5" name="Google Shape;355;p46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r>
              <a:rPr b="0" baseline="-2500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.write(5)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6" name="Google Shape;356;p46"/>
          <p:cNvSpPr/>
          <p:nvPr/>
        </p:nvSpPr>
        <p:spPr>
          <a:xfrm>
            <a:off x="5151018" y="3362197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v = R</a:t>
            </a:r>
            <a:r>
              <a:rPr b="0" baseline="-2500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7" name="Google Shape;357;p46"/>
          <p:cNvSpPr/>
          <p:nvPr/>
        </p:nvSpPr>
        <p:spPr>
          <a:xfrm>
            <a:off x="4573676" y="1552982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5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47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3" name="Google Shape;363;p47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4" name="Google Shape;364;p47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5" name="Google Shape;365;p47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6" name="Google Shape;366;p47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7" name="Google Shape;367;p47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8" name="Google Shape;368;p47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9" name="Google Shape;369;p47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0" name="Google Shape;370;p47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1" name="Google Shape;371;p47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2" name="Google Shape;372;p47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3" name="Google Shape;373;p47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4" name="Google Shape;374;p47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5" name="Google Shape;375;p47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6" name="Google Shape;376;p47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7" name="Google Shape;377;p47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8" name="Google Shape;378;p47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9" name="Google Shape;379;p47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0" name="Google Shape;380;p47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1" name="Google Shape;381;p47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2" name="Google Shape;382;p47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3" name="Google Shape;383;p47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384" name="Google Shape;384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47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47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47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8" name="Google Shape;388;p47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9" name="Google Shape;389;p47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0" name="Google Shape;390;p47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91" name="Google Shape;391;p47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92" name="Google Shape;392;p47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93" name="Google Shape;393;p47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94" name="Google Shape;394;p47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95" name="Google Shape;395;p47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r>
              <a:rPr b="0" baseline="-2500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.write(5)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96" name="Google Shape;396;p47"/>
          <p:cNvSpPr/>
          <p:nvPr/>
        </p:nvSpPr>
        <p:spPr>
          <a:xfrm>
            <a:off x="5151018" y="3362197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 = R</a:t>
            </a:r>
            <a:r>
              <a:rPr b="0" baseline="-2500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97" name="Google Shape;397;p47"/>
          <p:cNvSpPr/>
          <p:nvPr/>
        </p:nvSpPr>
        <p:spPr>
          <a:xfrm>
            <a:off x="4573676" y="1552982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5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8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3" name="Google Shape;403;p48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4" name="Google Shape;404;p48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5" name="Google Shape;405;p48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6" name="Google Shape;406;p48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7" name="Google Shape;407;p48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8" name="Google Shape;408;p48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9" name="Google Shape;409;p48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0" name="Google Shape;410;p48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1" name="Google Shape;411;p48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2" name="Google Shape;412;p48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3" name="Google Shape;413;p48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4" name="Google Shape;414;p48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5" name="Google Shape;415;p48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6" name="Google Shape;416;p48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7" name="Google Shape;417;p48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8" name="Google Shape;418;p48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9" name="Google Shape;419;p48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0" name="Google Shape;420;p48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1" name="Google Shape;421;p48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2" name="Google Shape;422;p48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3" name="Google Shape;423;p48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424" name="Google Shape;424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25" name="Google Shape;425;p48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6" name="Google Shape;426;p48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7" name="Google Shape;427;p48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" name="Google Shape;428;p48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48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0" name="Google Shape;430;p48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31" name="Google Shape;431;p48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32" name="Google Shape;432;p48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33" name="Google Shape;433;p48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34" name="Google Shape;434;p48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35" name="Google Shape;435;p48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r>
              <a:rPr b="0" baseline="-2500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.write(5)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36" name="Google Shape;436;p48"/>
          <p:cNvSpPr/>
          <p:nvPr/>
        </p:nvSpPr>
        <p:spPr>
          <a:xfrm>
            <a:off x="5151018" y="3362197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 = R</a:t>
            </a:r>
            <a:r>
              <a:rPr b="0" baseline="-2500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v’ = v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37" name="Google Shape;437;p48"/>
          <p:cNvSpPr/>
          <p:nvPr/>
        </p:nvSpPr>
        <p:spPr>
          <a:xfrm>
            <a:off x="4573676" y="1552982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5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9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3" name="Google Shape;443;p49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4" name="Google Shape;444;p49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5" name="Google Shape;445;p49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6" name="Google Shape;446;p49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7" name="Google Shape;447;p49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8" name="Google Shape;448;p49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9" name="Google Shape;449;p49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0" name="Google Shape;450;p49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1" name="Google Shape;451;p49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2" name="Google Shape;452;p49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3" name="Google Shape;453;p49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4" name="Google Shape;454;p49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5" name="Google Shape;455;p49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6" name="Google Shape;456;p49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7" name="Google Shape;457;p49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8" name="Google Shape;458;p49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9" name="Google Shape;459;p49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0" name="Google Shape;460;p49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1" name="Google Shape;461;p49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2" name="Google Shape;462;p49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3" name="Google Shape;463;p49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464" name="Google Shape;464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65" name="Google Shape;465;p49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6" name="Google Shape;466;p49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7" name="Google Shape;467;p49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8" name="Google Shape;468;p49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9" name="Google Shape;469;p49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0" name="Google Shape;470;p49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71" name="Google Shape;471;p49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72" name="Google Shape;472;p49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73" name="Google Shape;473;p49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74" name="Google Shape;474;p49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75" name="Google Shape;475;p49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r>
              <a:rPr b="0" baseline="-2500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.write(5)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76" name="Google Shape;476;p49"/>
          <p:cNvSpPr/>
          <p:nvPr/>
        </p:nvSpPr>
        <p:spPr>
          <a:xfrm>
            <a:off x="5151018" y="3362197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 = R</a:t>
            </a:r>
            <a:r>
              <a:rPr b="0" baseline="-2500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v’ = v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77" name="Google Shape;477;p49"/>
          <p:cNvSpPr/>
          <p:nvPr/>
        </p:nvSpPr>
        <p:spPr>
          <a:xfrm>
            <a:off x="4573676" y="1552982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5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50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3" name="Google Shape;483;p50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4" name="Google Shape;484;p50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5" name="Google Shape;485;p50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6" name="Google Shape;486;p50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7" name="Google Shape;487;p50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8" name="Google Shape;488;p50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9" name="Google Shape;489;p50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0" name="Google Shape;490;p50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1" name="Google Shape;491;p50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2" name="Google Shape;492;p50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3" name="Google Shape;493;p50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4" name="Google Shape;494;p50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5" name="Google Shape;495;p50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6" name="Google Shape;496;p50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7" name="Google Shape;497;p50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8" name="Google Shape;498;p50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9" name="Google Shape;499;p50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0" name="Google Shape;500;p50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1" name="Google Shape;501;p50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2" name="Google Shape;502;p50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3" name="Google Shape;503;p50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504" name="Google Shape;504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505" name="Google Shape;505;p50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6" name="Google Shape;506;p50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7" name="Google Shape;507;p50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8" name="Google Shape;508;p50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p50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0" name="Google Shape;510;p50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11" name="Google Shape;511;p50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12" name="Google Shape;512;p50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13" name="Google Shape;513;p50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14" name="Google Shape;514;p50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15" name="Google Shape;515;p50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r>
              <a:rPr b="0" baseline="-2500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.write(5)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16" name="Google Shape;516;p50"/>
          <p:cNvSpPr/>
          <p:nvPr/>
        </p:nvSpPr>
        <p:spPr>
          <a:xfrm>
            <a:off x="5151018" y="3362197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 = R</a:t>
            </a:r>
            <a:r>
              <a:rPr b="0" baseline="-2500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v’ = v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success = R</a:t>
            </a:r>
            <a:r>
              <a:rPr b="0" baseline="-2500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.CAS(v, v’)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17" name="Google Shape;517;p50"/>
          <p:cNvSpPr/>
          <p:nvPr/>
        </p:nvSpPr>
        <p:spPr>
          <a:xfrm>
            <a:off x="4573676" y="1552982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5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51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3" name="Google Shape;523;p51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4" name="Google Shape;524;p51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5" name="Google Shape;525;p51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6" name="Google Shape;526;p51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7" name="Google Shape;527;p51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8" name="Google Shape;528;p51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9" name="Google Shape;529;p51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0" name="Google Shape;530;p51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1" name="Google Shape;531;p51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2" name="Google Shape;532;p51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3" name="Google Shape;533;p51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4" name="Google Shape;534;p51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5" name="Google Shape;535;p51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6" name="Google Shape;536;p51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7" name="Google Shape;537;p51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8" name="Google Shape;538;p51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9" name="Google Shape;539;p51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0" name="Google Shape;540;p51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1" name="Google Shape;541;p51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2" name="Google Shape;542;p51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3" name="Google Shape;543;p51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pic>
        <p:nvPicPr>
          <p:cNvPr id="544" name="Google Shape;544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8609" y="625738"/>
            <a:ext cx="4478700" cy="2239500"/>
          </a:xfrm>
          <a:prstGeom prst="rect">
            <a:avLst/>
          </a:prstGeom>
          <a:noFill/>
          <a:ln>
            <a:noFill/>
          </a:ln>
        </p:spPr>
      </p:pic>
      <p:sp>
        <p:nvSpPr>
          <p:cNvPr id="545" name="Google Shape;545;p51"/>
          <p:cNvSpPr/>
          <p:nvPr/>
        </p:nvSpPr>
        <p:spPr>
          <a:xfrm>
            <a:off x="2684251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6" name="Google Shape;546;p51"/>
          <p:cNvSpPr/>
          <p:nvPr/>
        </p:nvSpPr>
        <p:spPr>
          <a:xfrm>
            <a:off x="3500629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7" name="Google Shape;547;p51"/>
          <p:cNvSpPr/>
          <p:nvPr/>
        </p:nvSpPr>
        <p:spPr>
          <a:xfrm>
            <a:off x="4349662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8" name="Google Shape;548;p51"/>
          <p:cNvSpPr/>
          <p:nvPr/>
        </p:nvSpPr>
        <p:spPr>
          <a:xfrm>
            <a:off x="5166040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9" name="Google Shape;549;p51"/>
          <p:cNvSpPr/>
          <p:nvPr/>
        </p:nvSpPr>
        <p:spPr>
          <a:xfrm>
            <a:off x="5982418" y="1287400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0" name="Google Shape;550;p51"/>
          <p:cNvSpPr/>
          <p:nvPr/>
        </p:nvSpPr>
        <p:spPr>
          <a:xfrm>
            <a:off x="3078725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51" name="Google Shape;551;p51"/>
          <p:cNvSpPr/>
          <p:nvPr/>
        </p:nvSpPr>
        <p:spPr>
          <a:xfrm>
            <a:off x="3797137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52" name="Google Shape;552;p51"/>
          <p:cNvSpPr/>
          <p:nvPr/>
        </p:nvSpPr>
        <p:spPr>
          <a:xfrm>
            <a:off x="45808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53" name="Google Shape;553;p51"/>
          <p:cNvSpPr/>
          <p:nvPr/>
        </p:nvSpPr>
        <p:spPr>
          <a:xfrm>
            <a:off x="5397238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54" name="Google Shape;554;p51"/>
          <p:cNvSpPr/>
          <p:nvPr/>
        </p:nvSpPr>
        <p:spPr>
          <a:xfrm>
            <a:off x="6180960" y="955589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55" name="Google Shape;555;p51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r>
              <a:rPr b="0" baseline="-2500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.write(5)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56" name="Google Shape;556;p51"/>
          <p:cNvSpPr/>
          <p:nvPr/>
        </p:nvSpPr>
        <p:spPr>
          <a:xfrm>
            <a:off x="5151018" y="3362197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 = R</a:t>
            </a:r>
            <a:r>
              <a:rPr b="0" baseline="-2500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v’ = v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success = R</a:t>
            </a:r>
            <a:r>
              <a:rPr b="0" baseline="-2500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.CAS(v, v’)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57" name="Google Shape;557;p51"/>
          <p:cNvSpPr/>
          <p:nvPr/>
        </p:nvSpPr>
        <p:spPr>
          <a:xfrm>
            <a:off x="4573676" y="1552982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6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52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3" name="Google Shape;563;p52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4" name="Google Shape;564;p52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5" name="Google Shape;565;p52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6" name="Google Shape;566;p52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7" name="Google Shape;567;p52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8" name="Google Shape;568;p52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9" name="Google Shape;569;p52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0" name="Google Shape;570;p52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1" name="Google Shape;571;p52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2" name="Google Shape;572;p52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3" name="Google Shape;573;p52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4" name="Google Shape;574;p52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5" name="Google Shape;575;p52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6" name="Google Shape;576;p52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7" name="Google Shape;577;p52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8" name="Google Shape;578;p52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9" name="Google Shape;579;p52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0" name="Google Shape;580;p52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1" name="Google Shape;581;p52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2" name="Google Shape;582;p52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3" name="Google Shape;583;p52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53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9" name="Google Shape;589;p53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0" name="Google Shape;590;p53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1" name="Google Shape;591;p53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2" name="Google Shape;592;p53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3" name="Google Shape;593;p53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4" name="Google Shape;594;p53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5" name="Google Shape;595;p53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6" name="Google Shape;596;p53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7" name="Google Shape;597;p53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8" name="Google Shape;598;p53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9" name="Google Shape;599;p53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0" name="Google Shape;600;p53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1" name="Google Shape;601;p53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2" name="Google Shape;602;p53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3" name="Google Shape;603;p53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4" name="Google Shape;604;p53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5" name="Google Shape;605;p53"/>
          <p:cNvSpPr/>
          <p:nvPr/>
        </p:nvSpPr>
        <p:spPr>
          <a:xfrm>
            <a:off x="4613515" y="2227313"/>
            <a:ext cx="309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06" name="Google Shape;606;p53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07" name="Google Shape;607;p53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8" name="Google Shape;608;p53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9" name="Google Shape;609;p53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0" name="Google Shape;610;p53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1" name="Google Shape;611;p53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2" name="Google Shape;612;p53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54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8" name="Google Shape;618;p54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9" name="Google Shape;619;p54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0" name="Google Shape;620;p54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1" name="Google Shape;621;p54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2" name="Google Shape;622;p54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3" name="Google Shape;623;p54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4" name="Google Shape;624;p54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5" name="Google Shape;625;p54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6" name="Google Shape;626;p54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7" name="Google Shape;627;p54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8" name="Google Shape;628;p54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9" name="Google Shape;629;p54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0" name="Google Shape;630;p54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1" name="Google Shape;631;p54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2" name="Google Shape;632;p54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3" name="Google Shape;633;p54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4" name="Google Shape;634;p54"/>
          <p:cNvSpPr/>
          <p:nvPr/>
        </p:nvSpPr>
        <p:spPr>
          <a:xfrm>
            <a:off x="4613515" y="2227313"/>
            <a:ext cx="309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35" name="Google Shape;635;p54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6" name="Google Shape;636;p54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7" name="Google Shape;637;p54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8" name="Google Shape;638;p54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9" name="Google Shape;639;p54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0" name="Google Shape;640;p54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1" name="Google Shape;641;p54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42" name="Google Shape;642;p54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55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8" name="Google Shape;648;p55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9" name="Google Shape;649;p55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0" name="Google Shape;650;p55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1" name="Google Shape;651;p55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2" name="Google Shape;652;p55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3" name="Google Shape;653;p55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4" name="Google Shape;654;p55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5" name="Google Shape;655;p55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6" name="Google Shape;656;p55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7" name="Google Shape;657;p55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8" name="Google Shape;658;p55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9" name="Google Shape;659;p55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0" name="Google Shape;660;p55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1" name="Google Shape;661;p55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2" name="Google Shape;662;p55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3" name="Google Shape;663;p55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4" name="Google Shape;664;p55"/>
          <p:cNvSpPr/>
          <p:nvPr/>
        </p:nvSpPr>
        <p:spPr>
          <a:xfrm>
            <a:off x="4613515" y="2227313"/>
            <a:ext cx="309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65" name="Google Shape;665;p55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6" name="Google Shape;666;p55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7" name="Google Shape;667;p55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8" name="Google Shape;668;p55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9" name="Google Shape;669;p55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0" name="Google Shape;670;p55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1" name="Google Shape;671;p55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72" name="Google Shape;672;p55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p56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8" name="Google Shape;678;p56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9" name="Google Shape;679;p56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0" name="Google Shape;680;p56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1" name="Google Shape;681;p56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2" name="Google Shape;682;p56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3" name="Google Shape;683;p56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4" name="Google Shape;684;p56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5" name="Google Shape;685;p56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6" name="Google Shape;686;p56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7" name="Google Shape;687;p56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8" name="Google Shape;688;p56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9" name="Google Shape;689;p56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0" name="Google Shape;690;p56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1" name="Google Shape;691;p56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2" name="Google Shape;692;p56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3" name="Google Shape;693;p56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4" name="Google Shape;694;p56"/>
          <p:cNvSpPr/>
          <p:nvPr/>
        </p:nvSpPr>
        <p:spPr>
          <a:xfrm>
            <a:off x="4613515" y="2227313"/>
            <a:ext cx="309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5" name="Google Shape;695;p56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6" name="Google Shape;696;p56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7" name="Google Shape;697;p56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8" name="Google Shape;698;p56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9" name="Google Shape;699;p56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0" name="Google Shape;700;p56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1" name="Google Shape;701;p56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02" name="Google Shape;702;p56"/>
          <p:cNvSpPr/>
          <p:nvPr/>
        </p:nvSpPr>
        <p:spPr>
          <a:xfrm>
            <a:off x="5151018" y="3362524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03" name="Google Shape;703;p56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07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57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9" name="Google Shape;709;p57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0" name="Google Shape;710;p57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1" name="Google Shape;711;p57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2" name="Google Shape;712;p57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3" name="Google Shape;713;p57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4" name="Google Shape;714;p57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5" name="Google Shape;715;p57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6" name="Google Shape;716;p57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7" name="Google Shape;717;p57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8" name="Google Shape;718;p57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9" name="Google Shape;719;p57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0" name="Google Shape;720;p57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1" name="Google Shape;721;p57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2" name="Google Shape;722;p57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3" name="Google Shape;723;p57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4" name="Google Shape;724;p57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5" name="Google Shape;725;p57"/>
          <p:cNvSpPr/>
          <p:nvPr/>
        </p:nvSpPr>
        <p:spPr>
          <a:xfrm>
            <a:off x="4613515" y="2227313"/>
            <a:ext cx="309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26" name="Google Shape;726;p57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7" name="Google Shape;727;p57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8" name="Google Shape;728;p57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9" name="Google Shape;729;p57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30" name="Google Shape;730;p57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31" name="Google Shape;731;p57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32" name="Google Shape;732;p57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33" name="Google Shape;733;p57"/>
          <p:cNvSpPr/>
          <p:nvPr/>
        </p:nvSpPr>
        <p:spPr>
          <a:xfrm>
            <a:off x="5151018" y="3362524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34" name="Google Shape;734;p57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38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58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0" name="Google Shape;740;p58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1" name="Google Shape;741;p58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2" name="Google Shape;742;p58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3" name="Google Shape;743;p58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4" name="Google Shape;744;p58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5" name="Google Shape;745;p58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6" name="Google Shape;746;p58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7" name="Google Shape;747;p58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8" name="Google Shape;748;p58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9" name="Google Shape;749;p58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0" name="Google Shape;750;p58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1" name="Google Shape;751;p58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2" name="Google Shape;752;p58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3" name="Google Shape;753;p58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4" name="Google Shape;754;p58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5" name="Google Shape;755;p58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6" name="Google Shape;756;p58"/>
          <p:cNvSpPr/>
          <p:nvPr/>
        </p:nvSpPr>
        <p:spPr>
          <a:xfrm>
            <a:off x="4613515" y="2227313"/>
            <a:ext cx="309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57" name="Google Shape;757;p58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8" name="Google Shape;758;p58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9" name="Google Shape;759;p58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0" name="Google Shape;760;p58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1" name="Google Shape;761;p58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2" name="Google Shape;762;p58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3" name="Google Shape;763;p58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64" name="Google Shape;764;p58"/>
          <p:cNvSpPr/>
          <p:nvPr/>
        </p:nvSpPr>
        <p:spPr>
          <a:xfrm>
            <a:off x="5151018" y="3362524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v = C.read()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65" name="Google Shape;765;p58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69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Google Shape;770;p59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1" name="Google Shape;771;p59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2" name="Google Shape;772;p59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3" name="Google Shape;773;p59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4" name="Google Shape;774;p59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5" name="Google Shape;775;p59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6" name="Google Shape;776;p59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7" name="Google Shape;777;p59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8" name="Google Shape;778;p59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9" name="Google Shape;779;p59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0" name="Google Shape;780;p59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1" name="Google Shape;781;p59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2" name="Google Shape;782;p59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3" name="Google Shape;783;p59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4" name="Google Shape;784;p59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5" name="Google Shape;785;p59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6" name="Google Shape;786;p59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7" name="Google Shape;787;p59"/>
          <p:cNvSpPr/>
          <p:nvPr/>
        </p:nvSpPr>
        <p:spPr>
          <a:xfrm>
            <a:off x="4613515" y="2227313"/>
            <a:ext cx="309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C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88" name="Google Shape;788;p59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9" name="Google Shape;789;p59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0" name="Google Shape;790;p59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1" name="Google Shape;791;p59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2" name="Google Shape;792;p59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3" name="Google Shape;793;p59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4" name="Google Shape;794;p59"/>
          <p:cNvSpPr/>
          <p:nvPr/>
        </p:nvSpPr>
        <p:spPr>
          <a:xfrm>
            <a:off x="2669229" y="3361871"/>
            <a:ext cx="1266600" cy="3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98383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F98383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95" name="Google Shape;795;p59"/>
          <p:cNvSpPr/>
          <p:nvPr/>
        </p:nvSpPr>
        <p:spPr>
          <a:xfrm>
            <a:off x="5151018" y="3362524"/>
            <a:ext cx="27513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C.inc()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949AF7"/>
                </a:solidFill>
                <a:latin typeface="Verdana"/>
                <a:ea typeface="Verdana"/>
                <a:cs typeface="Verdana"/>
                <a:sym typeface="Verdana"/>
              </a:rPr>
              <a:t>v = C.read()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96" name="Google Shape;796;p59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00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p60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2" name="Google Shape;802;p60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3" name="Google Shape;803;p60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4" name="Google Shape;804;p60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5" name="Google Shape;805;p60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6" name="Google Shape;806;p60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7" name="Google Shape;807;p60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8" name="Google Shape;808;p60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9" name="Google Shape;809;p60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0" name="Google Shape;810;p60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1" name="Google Shape;811;p60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2" name="Google Shape;812;p60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3" name="Google Shape;813;p60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4" name="Google Shape;814;p60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5" name="Google Shape;815;p60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6" name="Google Shape;816;p60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7" name="Google Shape;817;p60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8" name="Google Shape;818;p60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9" name="Google Shape;819;p60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0" name="Google Shape;820;p60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1" name="Google Shape;821;p60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2" name="Google Shape;822;p60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26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p61"/>
          <p:cNvSpPr/>
          <p:nvPr/>
        </p:nvSpPr>
        <p:spPr>
          <a:xfrm>
            <a:off x="4349662" y="1270091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8" name="Google Shape;828;p61"/>
          <p:cNvSpPr/>
          <p:nvPr/>
        </p:nvSpPr>
        <p:spPr>
          <a:xfrm>
            <a:off x="4613515" y="2244622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29" name="Google Shape;829;p61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0" name="Google Shape;830;p61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1" name="Google Shape;831;p61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2" name="Google Shape;832;p61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3" name="Google Shape;833;p61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4" name="Google Shape;834;p61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5" name="Google Shape;835;p61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6" name="Google Shape;836;p61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7" name="Google Shape;837;p61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8" name="Google Shape;838;p61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9" name="Google Shape;839;p61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0" name="Google Shape;840;p61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1" name="Google Shape;841;p61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2" name="Google Shape;842;p61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3" name="Google Shape;843;p61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4" name="Google Shape;844;p61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5" name="Google Shape;845;p61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6" name="Google Shape;846;p61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7" name="Google Shape;847;p61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8" name="Google Shape;848;p61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9" name="Google Shape;849;p61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0" name="Google Shape;850;p61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1" name="Google Shape;851;p61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5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p62"/>
          <p:cNvSpPr/>
          <p:nvPr/>
        </p:nvSpPr>
        <p:spPr>
          <a:xfrm>
            <a:off x="4349662" y="1270091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7" name="Google Shape;857;p62"/>
          <p:cNvSpPr/>
          <p:nvPr/>
        </p:nvSpPr>
        <p:spPr>
          <a:xfrm>
            <a:off x="4613515" y="2244622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58" name="Google Shape;858;p62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9" name="Google Shape;859;p62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0" name="Google Shape;860;p62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1" name="Google Shape;861;p62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2" name="Google Shape;862;p62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3" name="Google Shape;863;p62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4" name="Google Shape;864;p62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5" name="Google Shape;865;p62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6" name="Google Shape;866;p62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7" name="Google Shape;867;p62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8" name="Google Shape;868;p62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9" name="Google Shape;869;p62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0" name="Google Shape;870;p62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1" name="Google Shape;871;p62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2" name="Google Shape;872;p62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3" name="Google Shape;873;p62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4" name="Google Shape;874;p62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5" name="Google Shape;875;p62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6" name="Google Shape;876;p62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7" name="Google Shape;877;p62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8" name="Google Shape;878;p62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9" name="Google Shape;879;p62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0" name="Google Shape;880;p62"/>
          <p:cNvSpPr/>
          <p:nvPr/>
        </p:nvSpPr>
        <p:spPr>
          <a:xfrm>
            <a:off x="4028989" y="3069250"/>
            <a:ext cx="1990200" cy="12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R.write(v + 1)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81" name="Google Shape;881;p62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85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p63"/>
          <p:cNvSpPr/>
          <p:nvPr/>
        </p:nvSpPr>
        <p:spPr>
          <a:xfrm>
            <a:off x="4349662" y="1270091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7" name="Google Shape;887;p63"/>
          <p:cNvSpPr/>
          <p:nvPr/>
        </p:nvSpPr>
        <p:spPr>
          <a:xfrm>
            <a:off x="4613515" y="2244622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88" name="Google Shape;888;p63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9" name="Google Shape;889;p63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0" name="Google Shape;890;p63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1" name="Google Shape;891;p63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2" name="Google Shape;892;p63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3" name="Google Shape;893;p63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4" name="Google Shape;894;p63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5" name="Google Shape;895;p63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6" name="Google Shape;896;p63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7" name="Google Shape;897;p63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8" name="Google Shape;898;p63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9" name="Google Shape;899;p63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0" name="Google Shape;900;p63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1" name="Google Shape;901;p63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2" name="Google Shape;902;p63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3" name="Google Shape;903;p63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4" name="Google Shape;904;p63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5" name="Google Shape;905;p63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6" name="Google Shape;906;p63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7" name="Google Shape;907;p63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8" name="Google Shape;908;p63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9" name="Google Shape;909;p63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0" name="Google Shape;910;p63"/>
          <p:cNvSpPr/>
          <p:nvPr/>
        </p:nvSpPr>
        <p:spPr>
          <a:xfrm>
            <a:off x="4028989" y="3069250"/>
            <a:ext cx="1990200" cy="12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R.write(v + 1)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11" name="Google Shape;911;p63"/>
          <p:cNvSpPr/>
          <p:nvPr/>
        </p:nvSpPr>
        <p:spPr>
          <a:xfrm>
            <a:off x="3649862" y="3135547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2" name="Google Shape;912;p63"/>
          <p:cNvSpPr/>
          <p:nvPr/>
        </p:nvSpPr>
        <p:spPr>
          <a:xfrm>
            <a:off x="2476564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13" name="Google Shape;913;p63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7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p64"/>
          <p:cNvSpPr/>
          <p:nvPr/>
        </p:nvSpPr>
        <p:spPr>
          <a:xfrm>
            <a:off x="4349662" y="1270091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9" name="Google Shape;919;p64"/>
          <p:cNvSpPr/>
          <p:nvPr/>
        </p:nvSpPr>
        <p:spPr>
          <a:xfrm>
            <a:off x="4613515" y="2244622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20" name="Google Shape;920;p64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1" name="Google Shape;921;p64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2" name="Google Shape;922;p64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3" name="Google Shape;923;p64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4" name="Google Shape;924;p64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5" name="Google Shape;925;p64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6" name="Google Shape;926;p64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7" name="Google Shape;927;p64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8" name="Google Shape;928;p64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9" name="Google Shape;929;p64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0" name="Google Shape;930;p64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1" name="Google Shape;931;p64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2" name="Google Shape;932;p64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3" name="Google Shape;933;p64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4" name="Google Shape;934;p64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5" name="Google Shape;935;p64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6" name="Google Shape;936;p64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7" name="Google Shape;937;p64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8" name="Google Shape;938;p64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9" name="Google Shape;939;p64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0" name="Google Shape;940;p64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1" name="Google Shape;941;p64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2" name="Google Shape;942;p64"/>
          <p:cNvSpPr/>
          <p:nvPr/>
        </p:nvSpPr>
        <p:spPr>
          <a:xfrm>
            <a:off x="4028989" y="3069250"/>
            <a:ext cx="1990200" cy="12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R.write(v + 1)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43" name="Google Shape;943;p64"/>
          <p:cNvSpPr/>
          <p:nvPr/>
        </p:nvSpPr>
        <p:spPr>
          <a:xfrm>
            <a:off x="3649862" y="3135547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4" name="Google Shape;944;p64"/>
          <p:cNvSpPr/>
          <p:nvPr/>
        </p:nvSpPr>
        <p:spPr>
          <a:xfrm>
            <a:off x="2476564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45" name="Google Shape;945;p64"/>
          <p:cNvSpPr/>
          <p:nvPr/>
        </p:nvSpPr>
        <p:spPr>
          <a:xfrm>
            <a:off x="5325896" y="3102755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6" name="Google Shape;946;p64"/>
          <p:cNvSpPr/>
          <p:nvPr/>
        </p:nvSpPr>
        <p:spPr>
          <a:xfrm>
            <a:off x="6231576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47" name="Google Shape;947;p64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5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Google Shape;952;p65"/>
          <p:cNvSpPr/>
          <p:nvPr/>
        </p:nvSpPr>
        <p:spPr>
          <a:xfrm>
            <a:off x="4349662" y="1270091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3" name="Google Shape;953;p65"/>
          <p:cNvSpPr/>
          <p:nvPr/>
        </p:nvSpPr>
        <p:spPr>
          <a:xfrm>
            <a:off x="4613515" y="2244622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54" name="Google Shape;954;p65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5" name="Google Shape;955;p65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6" name="Google Shape;956;p65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7" name="Google Shape;957;p65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8" name="Google Shape;958;p65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9" name="Google Shape;959;p65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0" name="Google Shape;960;p65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1" name="Google Shape;961;p65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2" name="Google Shape;962;p65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3" name="Google Shape;963;p65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4" name="Google Shape;964;p65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5" name="Google Shape;965;p65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6" name="Google Shape;966;p65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7" name="Google Shape;967;p65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8" name="Google Shape;968;p65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9" name="Google Shape;969;p65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0" name="Google Shape;970;p65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1" name="Google Shape;971;p65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2" name="Google Shape;972;p65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3" name="Google Shape;973;p65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4" name="Google Shape;974;p65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5" name="Google Shape;975;p65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6" name="Google Shape;976;p65"/>
          <p:cNvSpPr/>
          <p:nvPr/>
        </p:nvSpPr>
        <p:spPr>
          <a:xfrm>
            <a:off x="4028989" y="3069250"/>
            <a:ext cx="1990200" cy="12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R.write(v + 1)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77" name="Google Shape;977;p65"/>
          <p:cNvSpPr/>
          <p:nvPr/>
        </p:nvSpPr>
        <p:spPr>
          <a:xfrm>
            <a:off x="2476564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78" name="Google Shape;978;p65"/>
          <p:cNvSpPr/>
          <p:nvPr/>
        </p:nvSpPr>
        <p:spPr>
          <a:xfrm>
            <a:off x="6231576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79" name="Google Shape;979;p65"/>
          <p:cNvSpPr/>
          <p:nvPr/>
        </p:nvSpPr>
        <p:spPr>
          <a:xfrm>
            <a:off x="3649862" y="333547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0" name="Google Shape;980;p65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81" name="Google Shape;981;p65"/>
          <p:cNvSpPr/>
          <p:nvPr/>
        </p:nvSpPr>
        <p:spPr>
          <a:xfrm>
            <a:off x="5325896" y="3102755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85" name="Shape 9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" name="Google Shape;986;p66"/>
          <p:cNvSpPr/>
          <p:nvPr/>
        </p:nvSpPr>
        <p:spPr>
          <a:xfrm>
            <a:off x="4349662" y="1270091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7" name="Google Shape;987;p66"/>
          <p:cNvSpPr/>
          <p:nvPr/>
        </p:nvSpPr>
        <p:spPr>
          <a:xfrm>
            <a:off x="4613515" y="2244622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988" name="Google Shape;988;p66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9" name="Google Shape;989;p66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0" name="Google Shape;990;p66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1" name="Google Shape;991;p66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2" name="Google Shape;992;p66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3" name="Google Shape;993;p66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4" name="Google Shape;994;p66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5" name="Google Shape;995;p66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6" name="Google Shape;996;p66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7" name="Google Shape;997;p66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8" name="Google Shape;998;p66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9" name="Google Shape;999;p66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0" name="Google Shape;1000;p66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1" name="Google Shape;1001;p66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2" name="Google Shape;1002;p66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3" name="Google Shape;1003;p66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4" name="Google Shape;1004;p66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5" name="Google Shape;1005;p66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6" name="Google Shape;1006;p66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7" name="Google Shape;1007;p66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8" name="Google Shape;1008;p66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9" name="Google Shape;1009;p66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0" name="Google Shape;1010;p66"/>
          <p:cNvSpPr/>
          <p:nvPr/>
        </p:nvSpPr>
        <p:spPr>
          <a:xfrm>
            <a:off x="4028989" y="3069250"/>
            <a:ext cx="1990200" cy="12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R.write(v + 1)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11" name="Google Shape;1011;p66"/>
          <p:cNvSpPr/>
          <p:nvPr/>
        </p:nvSpPr>
        <p:spPr>
          <a:xfrm>
            <a:off x="2476564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12" name="Google Shape;1012;p66"/>
          <p:cNvSpPr/>
          <p:nvPr/>
        </p:nvSpPr>
        <p:spPr>
          <a:xfrm>
            <a:off x="6231576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13" name="Google Shape;1013;p66"/>
          <p:cNvSpPr/>
          <p:nvPr/>
        </p:nvSpPr>
        <p:spPr>
          <a:xfrm>
            <a:off x="5517615" y="3327408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4" name="Google Shape;1014;p66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15" name="Google Shape;1015;p66"/>
          <p:cNvSpPr/>
          <p:nvPr/>
        </p:nvSpPr>
        <p:spPr>
          <a:xfrm>
            <a:off x="3649862" y="333547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9" name="Shape 10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Google Shape;1020;p67"/>
          <p:cNvSpPr/>
          <p:nvPr/>
        </p:nvSpPr>
        <p:spPr>
          <a:xfrm>
            <a:off x="4349662" y="1270091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1" name="Google Shape;1021;p67"/>
          <p:cNvSpPr/>
          <p:nvPr/>
        </p:nvSpPr>
        <p:spPr>
          <a:xfrm>
            <a:off x="4613515" y="2244622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22" name="Google Shape;1022;p67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3" name="Google Shape;1023;p67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4" name="Google Shape;1024;p67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5" name="Google Shape;1025;p67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6" name="Google Shape;1026;p67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7" name="Google Shape;1027;p67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8" name="Google Shape;1028;p67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9" name="Google Shape;1029;p67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0" name="Google Shape;1030;p67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1" name="Google Shape;1031;p67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2" name="Google Shape;1032;p67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3" name="Google Shape;1033;p67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4" name="Google Shape;1034;p67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5" name="Google Shape;1035;p67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6" name="Google Shape;1036;p67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7" name="Google Shape;1037;p67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8" name="Google Shape;1038;p67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9" name="Google Shape;1039;p67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0" name="Google Shape;1040;p67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1" name="Google Shape;1041;p67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2" name="Google Shape;1042;p67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3" name="Google Shape;1043;p67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4" name="Google Shape;1044;p67"/>
          <p:cNvSpPr/>
          <p:nvPr/>
        </p:nvSpPr>
        <p:spPr>
          <a:xfrm>
            <a:off x="4028989" y="3069250"/>
            <a:ext cx="1990200" cy="12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R.write(v + 1)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45" name="Google Shape;1045;p67"/>
          <p:cNvSpPr/>
          <p:nvPr/>
        </p:nvSpPr>
        <p:spPr>
          <a:xfrm>
            <a:off x="2476564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46" name="Google Shape;1046;p67"/>
          <p:cNvSpPr/>
          <p:nvPr/>
        </p:nvSpPr>
        <p:spPr>
          <a:xfrm>
            <a:off x="6231576" y="3575784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47" name="Google Shape;1047;p67"/>
          <p:cNvSpPr/>
          <p:nvPr/>
        </p:nvSpPr>
        <p:spPr>
          <a:xfrm rot="-1345802">
            <a:off x="3376145" y="4376958"/>
            <a:ext cx="3391911" cy="1588739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52275">
            <a:solidFill>
              <a:srgbClr val="D22B2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700" strike="noStrike">
                <a:solidFill>
                  <a:srgbClr val="D22B2B"/>
                </a:solidFill>
                <a:latin typeface="Arial"/>
                <a:ea typeface="Arial"/>
                <a:cs typeface="Arial"/>
                <a:sym typeface="Arial"/>
              </a:rPr>
              <a:t>NOT</a:t>
            </a:r>
            <a:endParaRPr b="0" sz="27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700" strike="noStrike">
                <a:solidFill>
                  <a:srgbClr val="D22B2B"/>
                </a:solidFill>
                <a:latin typeface="Arial"/>
                <a:ea typeface="Arial"/>
                <a:cs typeface="Arial"/>
                <a:sym typeface="Arial"/>
              </a:rPr>
              <a:t>LINEARIZABLE</a:t>
            </a:r>
            <a:endParaRPr b="0" sz="27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48" name="Google Shape;1048;p67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49" name="Google Shape;1049;p67"/>
          <p:cNvSpPr/>
          <p:nvPr/>
        </p:nvSpPr>
        <p:spPr>
          <a:xfrm>
            <a:off x="5517615" y="3327408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0" name="Google Shape;1050;p67"/>
          <p:cNvSpPr/>
          <p:nvPr/>
        </p:nvSpPr>
        <p:spPr>
          <a:xfrm>
            <a:off x="3649862" y="333547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54" name="Shape 1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" name="Google Shape;1055;p68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6" name="Google Shape;1056;p68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7" name="Google Shape;1057;p68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8" name="Google Shape;1058;p68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9" name="Google Shape;1059;p68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0" name="Google Shape;1060;p68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1" name="Google Shape;1061;p68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2" name="Google Shape;1062;p68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3" name="Google Shape;1063;p68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4" name="Google Shape;1064;p68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5" name="Google Shape;1065;p68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6" name="Google Shape;1066;p68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7" name="Google Shape;1067;p68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8" name="Google Shape;1068;p68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9" name="Google Shape;1069;p68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0" name="Google Shape;1070;p68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1" name="Google Shape;1071;p68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2" name="Google Shape;1072;p68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3" name="Google Shape;1073;p68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4" name="Google Shape;1074;p68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5" name="Google Shape;1075;p68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6" name="Google Shape;1076;p68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80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p69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2" name="Google Shape;1082;p69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3" name="Google Shape;1083;p69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4" name="Google Shape;1084;p69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5" name="Google Shape;1085;p69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6" name="Google Shape;1086;p69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7" name="Google Shape;1087;p69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8" name="Google Shape;1088;p69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9" name="Google Shape;1089;p69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0" name="Google Shape;1090;p69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1" name="Google Shape;1091;p69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2" name="Google Shape;1092;p69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3" name="Google Shape;1093;p69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4" name="Google Shape;1094;p69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5" name="Google Shape;1095;p69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6" name="Google Shape;1096;p69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7" name="Google Shape;1097;p69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8" name="Google Shape;1098;p69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9" name="Google Shape;1099;p69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0" name="Google Shape;1100;p69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1" name="Google Shape;1101;p69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2" name="Google Shape;1102;p69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03" name="Google Shape;1103;p69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4" name="Google Shape;1104;p69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05" name="Google Shape;1105;p69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09" name="Shape 1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0" name="Google Shape;1110;p70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1" name="Google Shape;1111;p70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2" name="Google Shape;1112;p70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3" name="Google Shape;1113;p70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4" name="Google Shape;1114;p70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5" name="Google Shape;1115;p70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6" name="Google Shape;1116;p70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7" name="Google Shape;1117;p70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8" name="Google Shape;1118;p70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9" name="Google Shape;1119;p70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0" name="Google Shape;1120;p70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1" name="Google Shape;1121;p70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2" name="Google Shape;1122;p70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3" name="Google Shape;1123;p70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4" name="Google Shape;1124;p70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5" name="Google Shape;1125;p70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6" name="Google Shape;1126;p70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7" name="Google Shape;1127;p70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8" name="Google Shape;1128;p70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9" name="Google Shape;1129;p70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0" name="Google Shape;1130;p70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1" name="Google Shape;1131;p70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2" name="Google Shape;1132;p70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3" name="Google Shape;1133;p70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34" name="Google Shape;1134;p70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35" name="Google Shape;1135;p70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9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" name="Google Shape;1140;p71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1" name="Google Shape;1141;p71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2" name="Google Shape;1142;p71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3" name="Google Shape;1143;p71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4" name="Google Shape;1144;p71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5" name="Google Shape;1145;p71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6" name="Google Shape;1146;p71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7" name="Google Shape;1147;p71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8" name="Google Shape;1148;p71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9" name="Google Shape;1149;p71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0" name="Google Shape;1150;p71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1" name="Google Shape;1151;p71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2" name="Google Shape;1152;p71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3" name="Google Shape;1153;p71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4" name="Google Shape;1154;p71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5" name="Google Shape;1155;p71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6" name="Google Shape;1156;p71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7" name="Google Shape;1157;p71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8" name="Google Shape;1158;p71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9" name="Google Shape;1159;p71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0" name="Google Shape;1160;p71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1" name="Google Shape;1161;p71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2" name="Google Shape;1162;p71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3" name="Google Shape;1163;p71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64" name="Google Shape;1164;p71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65" name="Google Shape;1165;p71"/>
          <p:cNvSpPr/>
          <p:nvPr/>
        </p:nvSpPr>
        <p:spPr>
          <a:xfrm>
            <a:off x="3225346" y="292326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6" name="Google Shape;1166;p71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0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72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2" name="Google Shape;1172;p72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3" name="Google Shape;1173;p72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4" name="Google Shape;1174;p72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5" name="Google Shape;1175;p72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6" name="Google Shape;1176;p72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7" name="Google Shape;1177;p72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8" name="Google Shape;1178;p72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9" name="Google Shape;1179;p72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0" name="Google Shape;1180;p72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1" name="Google Shape;1181;p72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2" name="Google Shape;1182;p72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3" name="Google Shape;1183;p72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4" name="Google Shape;1184;p72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5" name="Google Shape;1185;p72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6" name="Google Shape;1186;p72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7" name="Google Shape;1187;p72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8" name="Google Shape;1188;p72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9" name="Google Shape;1189;p72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0" name="Google Shape;1190;p72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1" name="Google Shape;1191;p72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2" name="Google Shape;1192;p72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3" name="Google Shape;1193;p72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4" name="Google Shape;1194;p72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95" name="Google Shape;1195;p72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96" name="Google Shape;1196;p72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7" name="Google Shape;1197;p72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98" name="Google Shape;1198;p72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02" name="Shape 1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3" name="Google Shape;1203;p73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4" name="Google Shape;1204;p73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5" name="Google Shape;1205;p73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6" name="Google Shape;1206;p73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7" name="Google Shape;1207;p73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8" name="Google Shape;1208;p73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9" name="Google Shape;1209;p73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0" name="Google Shape;1210;p73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1" name="Google Shape;1211;p73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2" name="Google Shape;1212;p73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3" name="Google Shape;1213;p73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4" name="Google Shape;1214;p73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5" name="Google Shape;1215;p73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6" name="Google Shape;1216;p73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7" name="Google Shape;1217;p73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8" name="Google Shape;1218;p73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9" name="Google Shape;1219;p73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0" name="Google Shape;1220;p73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1" name="Google Shape;1221;p73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2" name="Google Shape;1222;p73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3" name="Google Shape;1223;p73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4" name="Google Shape;1224;p73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5" name="Google Shape;1225;p73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6" name="Google Shape;1226;p73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27" name="Google Shape;1227;p73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28" name="Google Shape;1228;p73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29" name="Google Shape;1229;p73"/>
          <p:cNvSpPr/>
          <p:nvPr/>
        </p:nvSpPr>
        <p:spPr>
          <a:xfrm>
            <a:off x="4958893" y="2915391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0" name="Google Shape;1230;p73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1" name="Google Shape;1231;p73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35" name="Shape 1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6" name="Google Shape;1236;p74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7" name="Google Shape;1237;p74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8" name="Google Shape;1238;p74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39" name="Google Shape;1239;p74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0" name="Google Shape;1240;p74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1" name="Google Shape;1241;p74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2" name="Google Shape;1242;p74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3" name="Google Shape;1243;p74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4" name="Google Shape;1244;p74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5" name="Google Shape;1245;p74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6" name="Google Shape;1246;p74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7" name="Google Shape;1247;p74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8" name="Google Shape;1248;p74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9" name="Google Shape;1249;p74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0" name="Google Shape;1250;p74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1" name="Google Shape;1251;p74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2" name="Google Shape;1252;p74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3" name="Google Shape;1253;p74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4" name="Google Shape;1254;p74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5" name="Google Shape;1255;p74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6" name="Google Shape;1256;p74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7" name="Google Shape;1257;p74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8" name="Google Shape;1258;p74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9" name="Google Shape;1259;p74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60" name="Google Shape;1260;p74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61" name="Google Shape;1261;p74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62" name="Google Shape;1262;p74"/>
          <p:cNvSpPr/>
          <p:nvPr/>
        </p:nvSpPr>
        <p:spPr>
          <a:xfrm>
            <a:off x="5370421" y="3136259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3" name="Google Shape;1263;p74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64" name="Google Shape;1264;p74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5" name="Google Shape;1265;p74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69" name="Shape 1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0" name="Google Shape;1270;p75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1" name="Google Shape;1271;p75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2" name="Google Shape;1272;p75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3" name="Google Shape;1273;p75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4" name="Google Shape;1274;p75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5" name="Google Shape;1275;p75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6" name="Google Shape;1276;p75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7" name="Google Shape;1277;p75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8" name="Google Shape;1278;p75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9" name="Google Shape;1279;p75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0" name="Google Shape;1280;p75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1" name="Google Shape;1281;p75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2" name="Google Shape;1282;p75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3" name="Google Shape;1283;p75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4" name="Google Shape;1284;p75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5" name="Google Shape;1285;p75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6" name="Google Shape;1286;p75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7" name="Google Shape;1287;p75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8" name="Google Shape;1288;p75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9" name="Google Shape;1289;p75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0" name="Google Shape;1290;p75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1" name="Google Shape;1291;p75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2" name="Google Shape;1292;p75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3" name="Google Shape;1293;p75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94" name="Google Shape;1294;p75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95" name="Google Shape;1295;p75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96" name="Google Shape;1296;p75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97" name="Google Shape;1297;p75"/>
          <p:cNvSpPr/>
          <p:nvPr/>
        </p:nvSpPr>
        <p:spPr>
          <a:xfrm>
            <a:off x="6037547" y="3373650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8" name="Google Shape;1298;p75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9" name="Google Shape;1299;p75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03" name="Shape 1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4" name="Google Shape;1304;p76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5" name="Google Shape;1305;p76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6" name="Google Shape;1306;p76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7" name="Google Shape;1307;p76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8" name="Google Shape;1308;p76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9" name="Google Shape;1309;p76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0" name="Google Shape;1310;p76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1" name="Google Shape;1311;p76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2" name="Google Shape;1312;p76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3" name="Google Shape;1313;p76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4" name="Google Shape;1314;p76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5" name="Google Shape;1315;p76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6" name="Google Shape;1316;p76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7" name="Google Shape;1317;p76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8" name="Google Shape;1318;p76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9" name="Google Shape;1319;p76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0" name="Google Shape;1320;p76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1" name="Google Shape;1321;p76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2" name="Google Shape;1322;p76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3" name="Google Shape;1323;p76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4" name="Google Shape;1324;p76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5" name="Google Shape;1325;p76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6" name="Google Shape;1326;p76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7" name="Google Shape;1327;p76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28" name="Google Shape;1328;p76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29" name="Google Shape;1329;p76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30" name="Google Shape;1330;p76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31" name="Google Shape;1331;p76"/>
          <p:cNvSpPr/>
          <p:nvPr/>
        </p:nvSpPr>
        <p:spPr>
          <a:xfrm>
            <a:off x="5202552" y="3594518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2" name="Google Shape;1332;p76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3" name="Google Shape;1333;p76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7" name="Shape 1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8" name="Google Shape;1338;p77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9" name="Google Shape;1339;p77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0" name="Google Shape;1340;p77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1" name="Google Shape;1341;p77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2" name="Google Shape;1342;p77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3" name="Google Shape;1343;p77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4" name="Google Shape;1344;p77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5" name="Google Shape;1345;p77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6" name="Google Shape;1346;p77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7" name="Google Shape;1347;p77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8" name="Google Shape;1348;p77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9" name="Google Shape;1349;p77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0" name="Google Shape;1350;p77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1" name="Google Shape;1351;p77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2" name="Google Shape;1352;p77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3" name="Google Shape;1353;p77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4" name="Google Shape;1354;p77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5" name="Google Shape;1355;p77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6" name="Google Shape;1356;p77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7" name="Google Shape;1357;p77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8" name="Google Shape;1358;p77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9" name="Google Shape;1359;p77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0" name="Google Shape;1360;p77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1" name="Google Shape;1361;p77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62" name="Google Shape;1362;p77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63" name="Google Shape;1363;p77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64" name="Google Shape;1364;p77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65" name="Google Shape;1365;p77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6" name="Google Shape;1366;p77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70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p78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2" name="Google Shape;1372;p78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3" name="Google Shape;1373;p78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4" name="Google Shape;1374;p78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5" name="Google Shape;1375;p78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6" name="Google Shape;1376;p78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7" name="Google Shape;1377;p78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8" name="Google Shape;1378;p78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9" name="Google Shape;1379;p78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0" name="Google Shape;1380;p78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1" name="Google Shape;1381;p78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2" name="Google Shape;1382;p78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3" name="Google Shape;1383;p78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4" name="Google Shape;1384;p78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5" name="Google Shape;1385;p78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6" name="Google Shape;1386;p78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7" name="Google Shape;1387;p78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8" name="Google Shape;1388;p78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9" name="Google Shape;1389;p78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0" name="Google Shape;1390;p78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1" name="Google Shape;1391;p78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2" name="Google Shape;1392;p78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3" name="Google Shape;1393;p78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4" name="Google Shape;1394;p78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95" name="Google Shape;1395;p78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96" name="Google Shape;1396;p78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97" name="Google Shape;1397;p78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398" name="Google Shape;1398;p78"/>
          <p:cNvSpPr/>
          <p:nvPr/>
        </p:nvSpPr>
        <p:spPr>
          <a:xfrm>
            <a:off x="3682788" y="3361803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9" name="Google Shape;1399;p78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03" name="Shape 1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4" name="Google Shape;1404;p79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5" name="Google Shape;1405;p79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6" name="Google Shape;1406;p79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7" name="Google Shape;1407;p79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8" name="Google Shape;1408;p79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9" name="Google Shape;1409;p79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0" name="Google Shape;1410;p79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1" name="Google Shape;1411;p79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2" name="Google Shape;1412;p79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3" name="Google Shape;1413;p79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4" name="Google Shape;1414;p79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5" name="Google Shape;1415;p79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6" name="Google Shape;1416;p79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7" name="Google Shape;1417;p79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8" name="Google Shape;1418;p79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9" name="Google Shape;1419;p79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0" name="Google Shape;1420;p79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1" name="Google Shape;1421;p79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2" name="Google Shape;1422;p79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3" name="Google Shape;1423;p79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4" name="Google Shape;1424;p79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5" name="Google Shape;1425;p79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6" name="Google Shape;1426;p79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7" name="Google Shape;1427;p79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28" name="Google Shape;1428;p79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29" name="Google Shape;1429;p79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30" name="Google Shape;1430;p79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31" name="Google Shape;1431;p79"/>
          <p:cNvSpPr/>
          <p:nvPr/>
        </p:nvSpPr>
        <p:spPr>
          <a:xfrm>
            <a:off x="3225346" y="292326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2" name="Google Shape;1432;p79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36" name="Shape 1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" name="Google Shape;1437;p80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8" name="Google Shape;1438;p80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9" name="Google Shape;1439;p80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0" name="Google Shape;1440;p80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1" name="Google Shape;1441;p80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2" name="Google Shape;1442;p80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3" name="Google Shape;1443;p80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4" name="Google Shape;1444;p80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5" name="Google Shape;1445;p80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6" name="Google Shape;1446;p80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7" name="Google Shape;1447;p80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8" name="Google Shape;1448;p80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9" name="Google Shape;1449;p80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0" name="Google Shape;1450;p80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1" name="Google Shape;1451;p80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2" name="Google Shape;1452;p80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3" name="Google Shape;1453;p80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4" name="Google Shape;1454;p80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5" name="Google Shape;1455;p80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6" name="Google Shape;1456;p80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7" name="Google Shape;1457;p80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8" name="Google Shape;1458;p80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9" name="Google Shape;1459;p80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0" name="Google Shape;1460;p80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61" name="Google Shape;1461;p80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62" name="Google Shape;1462;p80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63" name="Google Shape;1463;p80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64" name="Google Shape;1464;p80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65" name="Google Shape;1465;p80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69" name="Shape 1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0" name="Google Shape;1470;p81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1" name="Google Shape;1471;p81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2" name="Google Shape;1472;p81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3" name="Google Shape;1473;p81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4" name="Google Shape;1474;p81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5" name="Google Shape;1475;p81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6" name="Google Shape;1476;p81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7" name="Google Shape;1477;p81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8" name="Google Shape;1478;p81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9" name="Google Shape;1479;p81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0" name="Google Shape;1480;p81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1" name="Google Shape;1481;p81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2" name="Google Shape;1482;p81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3" name="Google Shape;1483;p81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4" name="Google Shape;1484;p81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5" name="Google Shape;1485;p81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6" name="Google Shape;1486;p81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7" name="Google Shape;1487;p81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8" name="Google Shape;1488;p81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9" name="Google Shape;1489;p81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0" name="Google Shape;1490;p81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1" name="Google Shape;1491;p81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2" name="Google Shape;1492;p81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3" name="Google Shape;1493;p81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94" name="Google Shape;1494;p81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95" name="Google Shape;1495;p81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96" name="Google Shape;1496;p81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97" name="Google Shape;1497;p81"/>
          <p:cNvSpPr/>
          <p:nvPr/>
        </p:nvSpPr>
        <p:spPr>
          <a:xfrm>
            <a:off x="4942756" y="2911805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8" name="Google Shape;1498;p81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9" name="Google Shape;1499;p81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03" name="Shape 1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4" name="Google Shape;1504;p82"/>
          <p:cNvSpPr/>
          <p:nvPr/>
        </p:nvSpPr>
        <p:spPr>
          <a:xfrm>
            <a:off x="7925724" y="299968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5" name="Google Shape;1505;p82"/>
          <p:cNvSpPr/>
          <p:nvPr/>
        </p:nvSpPr>
        <p:spPr>
          <a:xfrm>
            <a:off x="7718364" y="2861542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6" name="Google Shape;1506;p82"/>
          <p:cNvSpPr/>
          <p:nvPr/>
        </p:nvSpPr>
        <p:spPr>
          <a:xfrm>
            <a:off x="7511004" y="272307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7" name="Google Shape;1507;p82"/>
          <p:cNvSpPr/>
          <p:nvPr/>
        </p:nvSpPr>
        <p:spPr>
          <a:xfrm>
            <a:off x="7303644" y="265416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8" name="Google Shape;1508;p82"/>
          <p:cNvSpPr/>
          <p:nvPr/>
        </p:nvSpPr>
        <p:spPr>
          <a:xfrm>
            <a:off x="6927783" y="2654160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9" name="Google Shape;1509;p82"/>
          <p:cNvSpPr/>
          <p:nvPr/>
        </p:nvSpPr>
        <p:spPr>
          <a:xfrm>
            <a:off x="6942151" y="2792306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0" name="Google Shape;1510;p82"/>
          <p:cNvSpPr/>
          <p:nvPr/>
        </p:nvSpPr>
        <p:spPr>
          <a:xfrm>
            <a:off x="7625949" y="3137833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1" name="Google Shape;1511;p82"/>
          <p:cNvSpPr/>
          <p:nvPr/>
        </p:nvSpPr>
        <p:spPr>
          <a:xfrm>
            <a:off x="7303644" y="3345215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2" name="Google Shape;1512;p82"/>
          <p:cNvSpPr/>
          <p:nvPr/>
        </p:nvSpPr>
        <p:spPr>
          <a:xfrm>
            <a:off x="7096284" y="3207069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3" name="Google Shape;1513;p82"/>
          <p:cNvSpPr/>
          <p:nvPr/>
        </p:nvSpPr>
        <p:spPr>
          <a:xfrm>
            <a:off x="6957826" y="306892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4" name="Google Shape;1514;p82"/>
          <p:cNvSpPr/>
          <p:nvPr/>
        </p:nvSpPr>
        <p:spPr>
          <a:xfrm>
            <a:off x="6819695" y="2930451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5" name="Google Shape;1515;p82"/>
          <p:cNvSpPr/>
          <p:nvPr/>
        </p:nvSpPr>
        <p:spPr>
          <a:xfrm flipH="1">
            <a:off x="1281747" y="3069250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6" name="Google Shape;1516;p82"/>
          <p:cNvSpPr/>
          <p:nvPr/>
        </p:nvSpPr>
        <p:spPr>
          <a:xfrm flipH="1">
            <a:off x="1489107" y="2930778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7" name="Google Shape;1517;p82"/>
          <p:cNvSpPr/>
          <p:nvPr/>
        </p:nvSpPr>
        <p:spPr>
          <a:xfrm flipH="1">
            <a:off x="1696467" y="279263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8" name="Google Shape;1518;p82"/>
          <p:cNvSpPr/>
          <p:nvPr/>
        </p:nvSpPr>
        <p:spPr>
          <a:xfrm flipH="1">
            <a:off x="1903827" y="2723396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9" name="Google Shape;1519;p82"/>
          <p:cNvSpPr/>
          <p:nvPr/>
        </p:nvSpPr>
        <p:spPr>
          <a:xfrm flipH="1">
            <a:off x="1350887" y="2723396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0" name="Google Shape;1520;p82"/>
          <p:cNvSpPr/>
          <p:nvPr/>
        </p:nvSpPr>
        <p:spPr>
          <a:xfrm flipH="1">
            <a:off x="1765519" y="2861869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1" name="Google Shape;1521;p82"/>
          <p:cNvSpPr/>
          <p:nvPr/>
        </p:nvSpPr>
        <p:spPr>
          <a:xfrm flipH="1">
            <a:off x="1350821" y="3207396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2" name="Google Shape;1522;p82"/>
          <p:cNvSpPr/>
          <p:nvPr/>
        </p:nvSpPr>
        <p:spPr>
          <a:xfrm flipH="1">
            <a:off x="1768466" y="3414778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3" name="Google Shape;1523;p82"/>
          <p:cNvSpPr/>
          <p:nvPr/>
        </p:nvSpPr>
        <p:spPr>
          <a:xfrm flipH="1">
            <a:off x="1975826" y="3276632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4" name="Google Shape;1524;p82"/>
          <p:cNvSpPr/>
          <p:nvPr/>
        </p:nvSpPr>
        <p:spPr>
          <a:xfrm flipH="1">
            <a:off x="2180345" y="3138160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5" name="Google Shape;1525;p82"/>
          <p:cNvSpPr/>
          <p:nvPr/>
        </p:nvSpPr>
        <p:spPr>
          <a:xfrm flipH="1">
            <a:off x="2318476" y="300001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6" name="Google Shape;1526;p82"/>
          <p:cNvSpPr/>
          <p:nvPr/>
        </p:nvSpPr>
        <p:spPr>
          <a:xfrm>
            <a:off x="4349662" y="1252782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7" name="Google Shape;1527;p82"/>
          <p:cNvSpPr/>
          <p:nvPr/>
        </p:nvSpPr>
        <p:spPr>
          <a:xfrm>
            <a:off x="4613515" y="2227313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28" name="Google Shape;1528;p82"/>
          <p:cNvSpPr/>
          <p:nvPr/>
        </p:nvSpPr>
        <p:spPr>
          <a:xfrm>
            <a:off x="3604472" y="2873299"/>
            <a:ext cx="2772000" cy="20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while(true)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v = R.read()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if(R.CAS(v, v + 1)){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	break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29" name="Google Shape;1529;p82"/>
          <p:cNvSpPr/>
          <p:nvPr/>
        </p:nvSpPr>
        <p:spPr>
          <a:xfrm>
            <a:off x="2346270" y="3641428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30" name="Google Shape;1530;p82"/>
          <p:cNvSpPr/>
          <p:nvPr/>
        </p:nvSpPr>
        <p:spPr>
          <a:xfrm>
            <a:off x="6362850" y="3674087"/>
            <a:ext cx="7248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v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31" name="Google Shape;1531;p82"/>
          <p:cNvSpPr/>
          <p:nvPr/>
        </p:nvSpPr>
        <p:spPr>
          <a:xfrm rot="-1345850">
            <a:off x="3389337" y="4443888"/>
            <a:ext cx="3042709" cy="1588739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152275">
            <a:solidFill>
              <a:srgbClr val="D22B2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700" strike="noStrike">
                <a:solidFill>
                  <a:srgbClr val="D22B2B"/>
                </a:solidFill>
                <a:latin typeface="Arial"/>
                <a:ea typeface="Arial"/>
                <a:cs typeface="Arial"/>
                <a:sym typeface="Arial"/>
              </a:rPr>
              <a:t>NOT</a:t>
            </a:r>
            <a:endParaRPr b="0" sz="27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700" strike="noStrike">
                <a:solidFill>
                  <a:srgbClr val="D22B2B"/>
                </a:solidFill>
                <a:latin typeface="Arial"/>
                <a:ea typeface="Arial"/>
                <a:cs typeface="Arial"/>
                <a:sym typeface="Arial"/>
              </a:rPr>
              <a:t>WAIT-FREE</a:t>
            </a:r>
            <a:endParaRPr b="0" sz="27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32" name="Google Shape;1532;p82"/>
          <p:cNvSpPr/>
          <p:nvPr/>
        </p:nvSpPr>
        <p:spPr>
          <a:xfrm>
            <a:off x="3682462" y="3144520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3" name="Google Shape;1533;p82"/>
          <p:cNvSpPr/>
          <p:nvPr/>
        </p:nvSpPr>
        <p:spPr>
          <a:xfrm>
            <a:off x="4581744" y="1499814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34" name="Google Shape;1534;p82"/>
          <p:cNvSpPr/>
          <p:nvPr/>
        </p:nvSpPr>
        <p:spPr>
          <a:xfrm>
            <a:off x="4942756" y="2911805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38" name="Shape 1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9" name="Google Shape;1539;p83"/>
          <p:cNvSpPr/>
          <p:nvPr/>
        </p:nvSpPr>
        <p:spPr>
          <a:xfrm>
            <a:off x="3005904" y="2572514"/>
            <a:ext cx="3380400" cy="15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Linearizable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Wait-free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Shared Counter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using CAS Registers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43" name="Shape 1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4" name="Google Shape;1544;p84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5" name="Google Shape;1545;p84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6" name="Google Shape;1546;p84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547" name="Google Shape;1547;p84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48" name="Google Shape;1548;p84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49" name="Google Shape;1549;p84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0" name="Google Shape;1550;p84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1" name="Google Shape;1551;p84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2" name="Google Shape;1552;p84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3" name="Google Shape;1553;p84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4" name="Google Shape;1554;p84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5" name="Google Shape;1555;p84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6" name="Google Shape;1556;p84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7" name="Google Shape;1557;p84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8" name="Google Shape;1558;p84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9" name="Google Shape;1559;p84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0" name="Google Shape;1560;p84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1" name="Google Shape;1561;p84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2" name="Google Shape;1562;p84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3" name="Google Shape;1563;p84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4" name="Google Shape;1564;p84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5" name="Google Shape;1565;p84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6" name="Google Shape;1566;p84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7" name="Google Shape;1567;p84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8" name="Google Shape;1568;p84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9" name="Google Shape;1569;p84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0" name="Google Shape;1570;p84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1" name="Google Shape;1571;p84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72" name="Google Shape;1572;p84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73" name="Google Shape;1573;p84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74" name="Google Shape;1574;p84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75" name="Google Shape;1575;p84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76" name="Google Shape;1576;p84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80" name="Shape 1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1" name="Google Shape;1581;p85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2" name="Google Shape;1582;p85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3" name="Google Shape;1583;p85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584" name="Google Shape;1584;p85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85" name="Google Shape;1585;p85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86" name="Google Shape;1586;p85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87" name="Google Shape;1587;p85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88" name="Google Shape;1588;p85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89" name="Google Shape;1589;p85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0" name="Google Shape;1590;p85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1" name="Google Shape;1591;p85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2" name="Google Shape;1592;p85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3" name="Google Shape;1593;p85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4" name="Google Shape;1594;p85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5" name="Google Shape;1595;p85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6" name="Google Shape;1596;p85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7" name="Google Shape;1597;p85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8" name="Google Shape;1598;p85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9" name="Google Shape;1599;p85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0" name="Google Shape;1600;p85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1" name="Google Shape;1601;p85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2" name="Google Shape;1602;p85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3" name="Google Shape;1603;p85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4" name="Google Shape;1604;p85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5" name="Google Shape;1605;p85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6" name="Google Shape;1606;p85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7" name="Google Shape;1607;p85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8" name="Google Shape;1608;p85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09" name="Google Shape;1609;p85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10" name="Google Shape;1610;p85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11" name="Google Shape;1611;p85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12" name="Google Shape;1612;p85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13" name="Google Shape;1613;p85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14" name="Google Shape;1614;p85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18" name="Shape 1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9" name="Google Shape;1619;p86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0" name="Google Shape;1620;p86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1" name="Google Shape;1621;p86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622" name="Google Shape;1622;p86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23" name="Google Shape;1623;p86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624" name="Google Shape;1624;p86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5" name="Google Shape;1625;p86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6" name="Google Shape;1626;p86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7" name="Google Shape;1627;p86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8" name="Google Shape;1628;p86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9" name="Google Shape;1629;p86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0" name="Google Shape;1630;p86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1" name="Google Shape;1631;p86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2" name="Google Shape;1632;p86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3" name="Google Shape;1633;p86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4" name="Google Shape;1634;p86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5" name="Google Shape;1635;p86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6" name="Google Shape;1636;p86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7" name="Google Shape;1637;p86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8" name="Google Shape;1638;p86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9" name="Google Shape;1639;p86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0" name="Google Shape;1640;p86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1" name="Google Shape;1641;p86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2" name="Google Shape;1642;p86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3" name="Google Shape;1643;p86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4" name="Google Shape;1644;p86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5" name="Google Shape;1645;p86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6" name="Google Shape;1646;p86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47" name="Google Shape;1647;p86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48" name="Google Shape;1648;p86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49" name="Google Shape;1649;p86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50" name="Google Shape;1650;p86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51" name="Google Shape;1651;p86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52" name="Google Shape;1652;p86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53" name="Google Shape;1653;p86"/>
          <p:cNvSpPr/>
          <p:nvPr/>
        </p:nvSpPr>
        <p:spPr>
          <a:xfrm>
            <a:off x="3193018" y="3504915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7" name="Shape 1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" name="Google Shape;1658;p87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9" name="Google Shape;1659;p87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0" name="Google Shape;1660;p87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661" name="Google Shape;1661;p87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62" name="Google Shape;1662;p87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663" name="Google Shape;1663;p87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4" name="Google Shape;1664;p87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5" name="Google Shape;1665;p87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6" name="Google Shape;1666;p87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7" name="Google Shape;1667;p87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8" name="Google Shape;1668;p87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9" name="Google Shape;1669;p87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0" name="Google Shape;1670;p87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1" name="Google Shape;1671;p87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2" name="Google Shape;1672;p87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3" name="Google Shape;1673;p87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4" name="Google Shape;1674;p87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5" name="Google Shape;1675;p87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6" name="Google Shape;1676;p87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7" name="Google Shape;1677;p87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8" name="Google Shape;1678;p87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9" name="Google Shape;1679;p87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0" name="Google Shape;1680;p87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1" name="Google Shape;1681;p87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2" name="Google Shape;1682;p87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3" name="Google Shape;1683;p87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4" name="Google Shape;1684;p87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85" name="Google Shape;1685;p87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86" name="Google Shape;1686;p87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87" name="Google Shape;1687;p87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88" name="Google Shape;1688;p87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89" name="Google Shape;1689;p87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90" name="Google Shape;1690;p87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91" name="Google Shape;1691;p87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92" name="Google Shape;1692;p87"/>
          <p:cNvSpPr/>
          <p:nvPr/>
        </p:nvSpPr>
        <p:spPr>
          <a:xfrm>
            <a:off x="3381206" y="3730651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96" name="Shape 1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7" name="Google Shape;1697;p88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8" name="Google Shape;1698;p88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9" name="Google Shape;1699;p88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700" name="Google Shape;1700;p88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01" name="Google Shape;1701;p88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702" name="Google Shape;1702;p88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3" name="Google Shape;1703;p88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4" name="Google Shape;1704;p88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5" name="Google Shape;1705;p88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6" name="Google Shape;1706;p88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7" name="Google Shape;1707;p88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8" name="Google Shape;1708;p88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9" name="Google Shape;1709;p88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0" name="Google Shape;1710;p88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1" name="Google Shape;1711;p88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2" name="Google Shape;1712;p88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3" name="Google Shape;1713;p88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4" name="Google Shape;1714;p88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5" name="Google Shape;1715;p88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6" name="Google Shape;1716;p88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7" name="Google Shape;1717;p88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8" name="Google Shape;1718;p88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9" name="Google Shape;1719;p88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0" name="Google Shape;1720;p88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1" name="Google Shape;1721;p88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2" name="Google Shape;1722;p88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3" name="Google Shape;1723;p88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4" name="Google Shape;1724;p88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25" name="Google Shape;1725;p88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26" name="Google Shape;1726;p88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27" name="Google Shape;1727;p88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28" name="Google Shape;1728;p88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29" name="Google Shape;1729;p88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30" name="Google Shape;1730;p88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31" name="Google Shape;1731;p88"/>
          <p:cNvSpPr/>
          <p:nvPr/>
        </p:nvSpPr>
        <p:spPr>
          <a:xfrm>
            <a:off x="3193671" y="4659125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32" name="Google Shape;1732;p88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6" name="Shape 17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7" name="Google Shape;1737;p89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8" name="Google Shape;1738;p89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9" name="Google Shape;1739;p89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740" name="Google Shape;1740;p89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41" name="Google Shape;1741;p89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742" name="Google Shape;1742;p89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3" name="Google Shape;1743;p89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4" name="Google Shape;1744;p89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5" name="Google Shape;1745;p89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6" name="Google Shape;1746;p89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7" name="Google Shape;1747;p89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8" name="Google Shape;1748;p89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9" name="Google Shape;1749;p89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0" name="Google Shape;1750;p89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1" name="Google Shape;1751;p89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2" name="Google Shape;1752;p89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3" name="Google Shape;1753;p89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4" name="Google Shape;1754;p89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5" name="Google Shape;1755;p89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6" name="Google Shape;1756;p89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7" name="Google Shape;1757;p89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8" name="Google Shape;1758;p89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9" name="Google Shape;1759;p89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0" name="Google Shape;1760;p89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1" name="Google Shape;1761;p89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2" name="Google Shape;1762;p89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3" name="Google Shape;1763;p89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4" name="Google Shape;1764;p89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65" name="Google Shape;1765;p89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66" name="Google Shape;1766;p89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67" name="Google Shape;1767;p89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68" name="Google Shape;1768;p89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69" name="Google Shape;1769;p89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70" name="Google Shape;1770;p89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71" name="Google Shape;1771;p89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72" name="Google Shape;1772;p89"/>
          <p:cNvSpPr/>
          <p:nvPr/>
        </p:nvSpPr>
        <p:spPr>
          <a:xfrm>
            <a:off x="3185929" y="489380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76" name="Shape 1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7" name="Google Shape;1777;p90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8" name="Google Shape;1778;p90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9" name="Google Shape;1779;p90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780" name="Google Shape;1780;p90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81" name="Google Shape;1781;p90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782" name="Google Shape;1782;p90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3" name="Google Shape;1783;p90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4" name="Google Shape;1784;p90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5" name="Google Shape;1785;p90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6" name="Google Shape;1786;p90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7" name="Google Shape;1787;p90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8" name="Google Shape;1788;p90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89" name="Google Shape;1789;p90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0" name="Google Shape;1790;p90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1" name="Google Shape;1791;p90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2" name="Google Shape;1792;p90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3" name="Google Shape;1793;p90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4" name="Google Shape;1794;p90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5" name="Google Shape;1795;p90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6" name="Google Shape;1796;p90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7" name="Google Shape;1797;p90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8" name="Google Shape;1798;p90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9" name="Google Shape;1799;p90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0" name="Google Shape;1800;p90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1" name="Google Shape;1801;p90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2" name="Google Shape;1802;p90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3" name="Google Shape;1803;p90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4" name="Google Shape;1804;p90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05" name="Google Shape;1805;p90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06" name="Google Shape;1806;p90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07" name="Google Shape;1807;p90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08" name="Google Shape;1808;p90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09" name="Google Shape;1809;p90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10" name="Google Shape;1810;p90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11" name="Google Shape;1811;p90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12" name="Google Shape;1812;p90"/>
          <p:cNvSpPr/>
          <p:nvPr/>
        </p:nvSpPr>
        <p:spPr>
          <a:xfrm>
            <a:off x="4600013" y="3509257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13" name="Google Shape;1813;p90"/>
          <p:cNvSpPr/>
          <p:nvPr/>
        </p:nvSpPr>
        <p:spPr>
          <a:xfrm>
            <a:off x="3185929" y="489380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7" name="Shape 1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8" name="Google Shape;1818;p91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9" name="Google Shape;1819;p91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0" name="Google Shape;1820;p91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821" name="Google Shape;1821;p91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22" name="Google Shape;1822;p91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23" name="Google Shape;1823;p91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4" name="Google Shape;1824;p91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5" name="Google Shape;1825;p91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6" name="Google Shape;1826;p91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7" name="Google Shape;1827;p91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8" name="Google Shape;1828;p91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9" name="Google Shape;1829;p91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0" name="Google Shape;1830;p91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1" name="Google Shape;1831;p91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2" name="Google Shape;1832;p91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3" name="Google Shape;1833;p91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4" name="Google Shape;1834;p91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5" name="Google Shape;1835;p91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6" name="Google Shape;1836;p91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7" name="Google Shape;1837;p91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8" name="Google Shape;1838;p91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9" name="Google Shape;1839;p91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0" name="Google Shape;1840;p91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1" name="Google Shape;1841;p91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2" name="Google Shape;1842;p91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3" name="Google Shape;1843;p91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4" name="Google Shape;1844;p91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5" name="Google Shape;1845;p91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46" name="Google Shape;1846;p91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47" name="Google Shape;1847;p91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48" name="Google Shape;1848;p91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49" name="Google Shape;1849;p91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50" name="Google Shape;1850;p91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51" name="Google Shape;1851;p91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52" name="Google Shape;1852;p91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53" name="Google Shape;1853;p91"/>
          <p:cNvSpPr/>
          <p:nvPr/>
        </p:nvSpPr>
        <p:spPr>
          <a:xfrm>
            <a:off x="4771175" y="4187700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4" name="Google Shape;1854;p91"/>
          <p:cNvSpPr/>
          <p:nvPr/>
        </p:nvSpPr>
        <p:spPr>
          <a:xfrm>
            <a:off x="3185929" y="489380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58" name="Shape 1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9" name="Google Shape;1859;p92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0" name="Google Shape;1860;p92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1" name="Google Shape;1861;p92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862" name="Google Shape;1862;p92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63" name="Google Shape;1863;p92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64" name="Google Shape;1864;p92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5" name="Google Shape;1865;p92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6" name="Google Shape;1866;p92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7" name="Google Shape;1867;p92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8" name="Google Shape;1868;p92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9" name="Google Shape;1869;p92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0" name="Google Shape;1870;p92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1" name="Google Shape;1871;p92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2" name="Google Shape;1872;p92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3" name="Google Shape;1873;p92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4" name="Google Shape;1874;p92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5" name="Google Shape;1875;p92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6" name="Google Shape;1876;p92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7" name="Google Shape;1877;p92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8" name="Google Shape;1878;p92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9" name="Google Shape;1879;p92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0" name="Google Shape;1880;p92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1" name="Google Shape;1881;p92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2" name="Google Shape;1882;p92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3" name="Google Shape;1883;p92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4" name="Google Shape;1884;p92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5" name="Google Shape;1885;p92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6" name="Google Shape;1886;p92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87" name="Google Shape;1887;p92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88" name="Google Shape;1888;p92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89" name="Google Shape;1889;p92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90" name="Google Shape;1890;p92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91" name="Google Shape;1891;p92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92" name="Google Shape;1892;p92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93" name="Google Shape;1893;p92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94" name="Google Shape;1894;p92"/>
          <p:cNvSpPr/>
          <p:nvPr/>
        </p:nvSpPr>
        <p:spPr>
          <a:xfrm>
            <a:off x="5110653" y="4641296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5" name="Google Shape;1895;p92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96" name="Google Shape;1896;p92"/>
          <p:cNvSpPr/>
          <p:nvPr/>
        </p:nvSpPr>
        <p:spPr>
          <a:xfrm>
            <a:off x="3185929" y="489380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00" name="Shape 1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1" name="Google Shape;1901;p93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2" name="Google Shape;1902;p93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3" name="Google Shape;1903;p93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904" name="Google Shape;1904;p93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905" name="Google Shape;1905;p93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06" name="Google Shape;1906;p93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7" name="Google Shape;1907;p93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8" name="Google Shape;1908;p93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9" name="Google Shape;1909;p93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0" name="Google Shape;1910;p93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1" name="Google Shape;1911;p93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2" name="Google Shape;1912;p93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3" name="Google Shape;1913;p93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4" name="Google Shape;1914;p93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5" name="Google Shape;1915;p93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6" name="Google Shape;1916;p93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7" name="Google Shape;1917;p93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8" name="Google Shape;1918;p93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9" name="Google Shape;1919;p93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0" name="Google Shape;1920;p93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1" name="Google Shape;1921;p93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2" name="Google Shape;1922;p93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3" name="Google Shape;1923;p93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4" name="Google Shape;1924;p93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5" name="Google Shape;1925;p93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6" name="Google Shape;1926;p93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7" name="Google Shape;1927;p93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8" name="Google Shape;1928;p93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29" name="Google Shape;1929;p93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30" name="Google Shape;1930;p93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0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31" name="Google Shape;1931;p93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32" name="Google Shape;1932;p93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33" name="Google Shape;1933;p93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34" name="Google Shape;1934;p93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35" name="Google Shape;1935;p93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36" name="Google Shape;1936;p93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37" name="Google Shape;1937;p93"/>
          <p:cNvSpPr/>
          <p:nvPr/>
        </p:nvSpPr>
        <p:spPr>
          <a:xfrm>
            <a:off x="6255570" y="4871598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8" name="Google Shape;1938;p93"/>
          <p:cNvSpPr/>
          <p:nvPr/>
        </p:nvSpPr>
        <p:spPr>
          <a:xfrm>
            <a:off x="3185929" y="4893806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42" name="Shape 1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3" name="Google Shape;1943;p94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4" name="Google Shape;1944;p94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5" name="Google Shape;1945;p94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946" name="Google Shape;1946;p94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947" name="Google Shape;1947;p94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48" name="Google Shape;1948;p94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49" name="Google Shape;1949;p94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0" name="Google Shape;1950;p94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1" name="Google Shape;1951;p94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2" name="Google Shape;1952;p94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3" name="Google Shape;1953;p94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4" name="Google Shape;1954;p94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5" name="Google Shape;1955;p94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6" name="Google Shape;1956;p94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7" name="Google Shape;1957;p94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8" name="Google Shape;1958;p94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9" name="Google Shape;1959;p94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0" name="Google Shape;1960;p94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1" name="Google Shape;1961;p94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2" name="Google Shape;1962;p94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3" name="Google Shape;1963;p94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4" name="Google Shape;1964;p94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5" name="Google Shape;1965;p94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6" name="Google Shape;1966;p94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7" name="Google Shape;1967;p94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8" name="Google Shape;1968;p94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9" name="Google Shape;1969;p94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0" name="Google Shape;1970;p94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1" name="Google Shape;1971;p94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2" name="Google Shape;1972;p94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3" name="Google Shape;1973;p94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4" name="Google Shape;1974;p94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5" name="Google Shape;1975;p94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6" name="Google Shape;1976;p94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7" name="Google Shape;1977;p94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8" name="Google Shape;1978;p94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79" name="Google Shape;1979;p94"/>
          <p:cNvSpPr/>
          <p:nvPr/>
        </p:nvSpPr>
        <p:spPr>
          <a:xfrm>
            <a:off x="3186255" y="5114674"/>
            <a:ext cx="414300" cy="248400"/>
          </a:xfrm>
          <a:custGeom>
            <a:rect b="b" l="l" r="r" t="t"/>
            <a:pathLst>
              <a:path extrusionOk="0" h="120000" w="120000">
                <a:moveTo>
                  <a:pt x="0" y="29842"/>
                </a:moveTo>
                <a:lnTo>
                  <a:pt x="89905" y="29842"/>
                </a:lnTo>
                <a:lnTo>
                  <a:pt x="89905" y="0"/>
                </a:lnTo>
                <a:lnTo>
                  <a:pt x="119905" y="59842"/>
                </a:lnTo>
                <a:lnTo>
                  <a:pt x="89905" y="119842"/>
                </a:lnTo>
                <a:lnTo>
                  <a:pt x="89905" y="89842"/>
                </a:lnTo>
                <a:lnTo>
                  <a:pt x="0" y="89842"/>
                </a:lnTo>
                <a:lnTo>
                  <a:pt x="0" y="29842"/>
                </a:lnTo>
              </a:path>
            </a:pathLst>
          </a:cu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0" name="Google Shape;1980;p94"/>
          <p:cNvSpPr/>
          <p:nvPr/>
        </p:nvSpPr>
        <p:spPr>
          <a:xfrm>
            <a:off x="6255570" y="4871598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84" name="Shape 1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5" name="Google Shape;1985;p95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6" name="Google Shape;1986;p95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7" name="Google Shape;1987;p95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988" name="Google Shape;1988;p95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989" name="Google Shape;1989;p95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90" name="Google Shape;1990;p95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1" name="Google Shape;1991;p95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2" name="Google Shape;1992;p95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3" name="Google Shape;1993;p95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4" name="Google Shape;1994;p95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5" name="Google Shape;1995;p95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6" name="Google Shape;1996;p95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7" name="Google Shape;1997;p95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8" name="Google Shape;1998;p95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9" name="Google Shape;1999;p95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0" name="Google Shape;2000;p95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1" name="Google Shape;2001;p95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2" name="Google Shape;2002;p95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3" name="Google Shape;2003;p95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4" name="Google Shape;2004;p95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5" name="Google Shape;2005;p95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6" name="Google Shape;2006;p95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7" name="Google Shape;2007;p95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8" name="Google Shape;2008;p95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9" name="Google Shape;2009;p95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0" name="Google Shape;2010;p95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1" name="Google Shape;2011;p95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2" name="Google Shape;2012;p95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13" name="Google Shape;2013;p95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14" name="Google Shape;2014;p95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15" name="Google Shape;2015;p95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16" name="Google Shape;2016;p95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17" name="Google Shape;2017;p95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18" name="Google Shape;2018;p95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19" name="Google Shape;2019;p95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20" name="Google Shape;2020;p95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21" name="Google Shape;2021;p95"/>
          <p:cNvSpPr/>
          <p:nvPr/>
        </p:nvSpPr>
        <p:spPr>
          <a:xfrm>
            <a:off x="6255570" y="4871598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25" name="Shape 2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6" name="Google Shape;2026;p96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7" name="Google Shape;2027;p96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8" name="Google Shape;2028;p96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029" name="Google Shape;2029;p96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30" name="Google Shape;2030;p96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031" name="Google Shape;2031;p96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2" name="Google Shape;2032;p96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3" name="Google Shape;2033;p96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4" name="Google Shape;2034;p96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5" name="Google Shape;2035;p96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6" name="Google Shape;2036;p96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7" name="Google Shape;2037;p96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8" name="Google Shape;2038;p96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9" name="Google Shape;2039;p96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0" name="Google Shape;2040;p96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1" name="Google Shape;2041;p96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2" name="Google Shape;2042;p96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3" name="Google Shape;2043;p96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4" name="Google Shape;2044;p96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5" name="Google Shape;2045;p96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6" name="Google Shape;2046;p96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7" name="Google Shape;2047;p96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8" name="Google Shape;2048;p96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9" name="Google Shape;2049;p96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0" name="Google Shape;2050;p96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1" name="Google Shape;2051;p96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2" name="Google Shape;2052;p96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3" name="Google Shape;2053;p96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54" name="Google Shape;2054;p96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55" name="Google Shape;2055;p96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56" name="Google Shape;2056;p96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57" name="Google Shape;2057;p96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58" name="Google Shape;2058;p96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59" name="Google Shape;2059;p96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60" name="Google Shape;2060;p96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61" name="Google Shape;2061;p96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62" name="Google Shape;2062;p96"/>
          <p:cNvSpPr/>
          <p:nvPr/>
        </p:nvSpPr>
        <p:spPr>
          <a:xfrm>
            <a:off x="6406920" y="5101284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66" name="Shape 20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Google Shape;2067;p97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8" name="Google Shape;2068;p97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9" name="Google Shape;2069;p97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070" name="Google Shape;2070;p97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71" name="Google Shape;2071;p97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072" name="Google Shape;2072;p97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3" name="Google Shape;2073;p97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4" name="Google Shape;2074;p97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5" name="Google Shape;2075;p97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6" name="Google Shape;2076;p97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7" name="Google Shape;2077;p97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8" name="Google Shape;2078;p97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9" name="Google Shape;2079;p97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0" name="Google Shape;2080;p97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1" name="Google Shape;2081;p97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2" name="Google Shape;2082;p97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3" name="Google Shape;2083;p97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4" name="Google Shape;2084;p97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5" name="Google Shape;2085;p97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6" name="Google Shape;2086;p97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7" name="Google Shape;2087;p97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8" name="Google Shape;2088;p97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9" name="Google Shape;2089;p97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0" name="Google Shape;2090;p97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1" name="Google Shape;2091;p97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2" name="Google Shape;2092;p97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3" name="Google Shape;2093;p97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4" name="Google Shape;2094;p97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95" name="Google Shape;2095;p97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96" name="Google Shape;2096;p97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97" name="Google Shape;2097;p97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98" name="Google Shape;2098;p97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99" name="Google Shape;2099;p97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00" name="Google Shape;2100;p97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if(! success){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01" name="Google Shape;2101;p97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02" name="Google Shape;2102;p97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03" name="Google Shape;2103;p97"/>
          <p:cNvSpPr/>
          <p:nvPr/>
        </p:nvSpPr>
        <p:spPr>
          <a:xfrm>
            <a:off x="6406920" y="5101284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07" name="Shape 2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8" name="Google Shape;2108;p98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9" name="Google Shape;2109;p98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0" name="Google Shape;2110;p98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111" name="Google Shape;2111;p98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112" name="Google Shape;2112;p98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113" name="Google Shape;2113;p98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4" name="Google Shape;2114;p98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5" name="Google Shape;2115;p98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6" name="Google Shape;2116;p98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7" name="Google Shape;2117;p98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8" name="Google Shape;2118;p98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9" name="Google Shape;2119;p98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0" name="Google Shape;2120;p98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1" name="Google Shape;2121;p98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2" name="Google Shape;2122;p98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3" name="Google Shape;2123;p98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4" name="Google Shape;2124;p98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5" name="Google Shape;2125;p98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6" name="Google Shape;2126;p98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7" name="Google Shape;2127;p98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8" name="Google Shape;2128;p98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9" name="Google Shape;2129;p98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0" name="Google Shape;2130;p98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1" name="Google Shape;2131;p98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2" name="Google Shape;2132;p98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3" name="Google Shape;2133;p98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4" name="Google Shape;2134;p98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5" name="Google Shape;2135;p98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36" name="Google Shape;2136;p98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37" name="Google Shape;2137;p98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38" name="Google Shape;2138;p98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39" name="Google Shape;2139;p98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40" name="Google Shape;2140;p98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41" name="Google Shape;2141;p98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if(! success){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42" name="Google Shape;2142;p98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43" name="Google Shape;2143;p98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44" name="Google Shape;2144;p98"/>
          <p:cNvSpPr/>
          <p:nvPr/>
        </p:nvSpPr>
        <p:spPr>
          <a:xfrm>
            <a:off x="4894618" y="5338348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48" name="Shape 2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9" name="Google Shape;2149;p99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0" name="Google Shape;2150;p99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1" name="Google Shape;2151;p99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152" name="Google Shape;2152;p99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153" name="Google Shape;2153;p99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154" name="Google Shape;2154;p99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5" name="Google Shape;2155;p99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6" name="Google Shape;2156;p99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7" name="Google Shape;2157;p99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8" name="Google Shape;2158;p99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9" name="Google Shape;2159;p99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0" name="Google Shape;2160;p99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1" name="Google Shape;2161;p99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2" name="Google Shape;2162;p99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3" name="Google Shape;2163;p99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4" name="Google Shape;2164;p99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5" name="Google Shape;2165;p99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6" name="Google Shape;2166;p99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7" name="Google Shape;2167;p99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8" name="Google Shape;2168;p99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9" name="Google Shape;2169;p99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0" name="Google Shape;2170;p99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1" name="Google Shape;2171;p99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2" name="Google Shape;2172;p99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3" name="Google Shape;2173;p99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4" name="Google Shape;2174;p99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5" name="Google Shape;2175;p99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6" name="Google Shape;2176;p99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77" name="Google Shape;2177;p99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78" name="Google Shape;2178;p99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79" name="Google Shape;2179;p99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80" name="Google Shape;2180;p99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81" name="Google Shape;2181;p99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82" name="Google Shape;2182;p99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if(! success){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83" name="Google Shape;2183;p99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84" name="Google Shape;2184;p99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85" name="Google Shape;2185;p99"/>
          <p:cNvSpPr/>
          <p:nvPr/>
        </p:nvSpPr>
        <p:spPr>
          <a:xfrm>
            <a:off x="5298516" y="5559216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89" name="Shape 2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0" name="Google Shape;2190;p100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1" name="Google Shape;2191;p100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2" name="Google Shape;2192;p100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193" name="Google Shape;2193;p100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194" name="Google Shape;2194;p100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195" name="Google Shape;2195;p100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6" name="Google Shape;2196;p100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7" name="Google Shape;2197;p100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8" name="Google Shape;2198;p100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9" name="Google Shape;2199;p100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0" name="Google Shape;2200;p100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1" name="Google Shape;2201;p100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2" name="Google Shape;2202;p100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3" name="Google Shape;2203;p100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4" name="Google Shape;2204;p100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5" name="Google Shape;2205;p100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6" name="Google Shape;2206;p100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7" name="Google Shape;2207;p100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8" name="Google Shape;2208;p100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9" name="Google Shape;2209;p100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0" name="Google Shape;2210;p100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1" name="Google Shape;2211;p100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2" name="Google Shape;2212;p100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3" name="Google Shape;2213;p100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4" name="Google Shape;2214;p100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5" name="Google Shape;2215;p100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6" name="Google Shape;2216;p100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17" name="Google Shape;2217;p100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18" name="Google Shape;2218;p100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19" name="Google Shape;2219;p100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20" name="Google Shape;2220;p100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21" name="Google Shape;2221;p100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22" name="Google Shape;2222;p100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23" name="Google Shape;2223;p100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if(! success){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24" name="Google Shape;2224;p100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25" name="Google Shape;2225;p100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26" name="Google Shape;2226;p100"/>
          <p:cNvSpPr/>
          <p:nvPr/>
        </p:nvSpPr>
        <p:spPr>
          <a:xfrm>
            <a:off x="6423383" y="5780143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30" name="Shape 2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1" name="Google Shape;2231;p101"/>
          <p:cNvSpPr/>
          <p:nvPr/>
        </p:nvSpPr>
        <p:spPr>
          <a:xfrm>
            <a:off x="4147200" y="551276"/>
            <a:ext cx="829200" cy="912300"/>
          </a:xfrm>
          <a:prstGeom prst="rect">
            <a:avLst/>
          </a:prstGeom>
          <a:noFill/>
          <a:ln cap="flat" cmpd="sng" w="76300">
            <a:solidFill>
              <a:srgbClr val="1C1C1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2" name="Google Shape;2232;p101"/>
          <p:cNvSpPr/>
          <p:nvPr/>
        </p:nvSpPr>
        <p:spPr>
          <a:xfrm>
            <a:off x="2920674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3" name="Google Shape;2233;p101"/>
          <p:cNvSpPr/>
          <p:nvPr/>
        </p:nvSpPr>
        <p:spPr>
          <a:xfrm>
            <a:off x="5391360" y="2210331"/>
            <a:ext cx="829200" cy="912300"/>
          </a:xfrm>
          <a:prstGeom prst="rect">
            <a:avLst/>
          </a:prstGeom>
          <a:noFill/>
          <a:ln cap="flat" cmpd="sng" w="76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234" name="Google Shape;2234;p101"/>
          <p:cNvCxnSpPr/>
          <p:nvPr/>
        </p:nvCxnSpPr>
        <p:spPr>
          <a:xfrm flipH="1">
            <a:off x="3750000" y="1463756"/>
            <a:ext cx="3972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35" name="Google Shape;2235;p101"/>
          <p:cNvCxnSpPr/>
          <p:nvPr/>
        </p:nvCxnSpPr>
        <p:spPr>
          <a:xfrm>
            <a:off x="4976640" y="1463756"/>
            <a:ext cx="414600" cy="746700"/>
          </a:xfrm>
          <a:prstGeom prst="straightConnector1">
            <a:avLst/>
          </a:prstGeom>
          <a:noFill/>
          <a:ln cap="flat" cmpd="sng" w="76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36" name="Google Shape;2236;p101"/>
          <p:cNvSpPr/>
          <p:nvPr/>
        </p:nvSpPr>
        <p:spPr>
          <a:xfrm flipH="1">
            <a:off x="1277828" y="3869385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37" name="Google Shape;2237;p101"/>
          <p:cNvSpPr/>
          <p:nvPr/>
        </p:nvSpPr>
        <p:spPr>
          <a:xfrm flipH="1">
            <a:off x="1485188" y="3730912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38" name="Google Shape;2238;p101"/>
          <p:cNvSpPr/>
          <p:nvPr/>
        </p:nvSpPr>
        <p:spPr>
          <a:xfrm flipH="1">
            <a:off x="1692548" y="3592767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39" name="Google Shape;2239;p101"/>
          <p:cNvSpPr/>
          <p:nvPr/>
        </p:nvSpPr>
        <p:spPr>
          <a:xfrm flipH="1">
            <a:off x="1899908" y="3523530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0" name="Google Shape;2240;p101"/>
          <p:cNvSpPr/>
          <p:nvPr/>
        </p:nvSpPr>
        <p:spPr>
          <a:xfrm flipH="1">
            <a:off x="1346969" y="3523530"/>
            <a:ext cx="1135800" cy="7704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1" name="Google Shape;2241;p101"/>
          <p:cNvSpPr/>
          <p:nvPr/>
        </p:nvSpPr>
        <p:spPr>
          <a:xfrm flipH="1">
            <a:off x="1761600" y="3662003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2" name="Google Shape;2242;p101"/>
          <p:cNvSpPr/>
          <p:nvPr/>
        </p:nvSpPr>
        <p:spPr>
          <a:xfrm flipH="1">
            <a:off x="1346902" y="4007530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3" name="Google Shape;2243;p101"/>
          <p:cNvSpPr/>
          <p:nvPr/>
        </p:nvSpPr>
        <p:spPr>
          <a:xfrm flipH="1">
            <a:off x="1764547" y="4214912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4" name="Google Shape;2244;p101"/>
          <p:cNvSpPr/>
          <p:nvPr/>
        </p:nvSpPr>
        <p:spPr>
          <a:xfrm flipH="1">
            <a:off x="1971907" y="4076766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5" name="Google Shape;2245;p101"/>
          <p:cNvSpPr/>
          <p:nvPr/>
        </p:nvSpPr>
        <p:spPr>
          <a:xfrm flipH="1">
            <a:off x="2176426" y="3938294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6" name="Google Shape;2246;p101"/>
          <p:cNvSpPr/>
          <p:nvPr/>
        </p:nvSpPr>
        <p:spPr>
          <a:xfrm flipH="1">
            <a:off x="2314557" y="3800149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7" name="Google Shape;2247;p101"/>
          <p:cNvSpPr/>
          <p:nvPr/>
        </p:nvSpPr>
        <p:spPr>
          <a:xfrm>
            <a:off x="7621378" y="3800149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8" name="Google Shape;2248;p101"/>
          <p:cNvSpPr/>
          <p:nvPr/>
        </p:nvSpPr>
        <p:spPr>
          <a:xfrm>
            <a:off x="7414018" y="3662003"/>
            <a:ext cx="207000" cy="483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9" name="Google Shape;2249;p101"/>
          <p:cNvSpPr/>
          <p:nvPr/>
        </p:nvSpPr>
        <p:spPr>
          <a:xfrm>
            <a:off x="7206658" y="3523530"/>
            <a:ext cx="207000" cy="483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0" name="Google Shape;2250;p101"/>
          <p:cNvSpPr/>
          <p:nvPr/>
        </p:nvSpPr>
        <p:spPr>
          <a:xfrm>
            <a:off x="6999298" y="3454621"/>
            <a:ext cx="207000" cy="41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1" name="Google Shape;2251;p101"/>
          <p:cNvSpPr/>
          <p:nvPr/>
        </p:nvSpPr>
        <p:spPr>
          <a:xfrm>
            <a:off x="6623437" y="3454621"/>
            <a:ext cx="1135800" cy="7701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2" name="Google Shape;2252;p101"/>
          <p:cNvSpPr/>
          <p:nvPr/>
        </p:nvSpPr>
        <p:spPr>
          <a:xfrm>
            <a:off x="6637806" y="3592767"/>
            <a:ext cx="706800" cy="8160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3" name="Google Shape;2253;p101"/>
          <p:cNvSpPr/>
          <p:nvPr/>
        </p:nvSpPr>
        <p:spPr>
          <a:xfrm>
            <a:off x="7321604" y="3938294"/>
            <a:ext cx="437700" cy="4707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4" name="Google Shape;2254;p101"/>
          <p:cNvSpPr/>
          <p:nvPr/>
        </p:nvSpPr>
        <p:spPr>
          <a:xfrm>
            <a:off x="6999298" y="4145676"/>
            <a:ext cx="345300" cy="4836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5" name="Google Shape;2255;p101"/>
          <p:cNvSpPr/>
          <p:nvPr/>
        </p:nvSpPr>
        <p:spPr>
          <a:xfrm>
            <a:off x="6791938" y="4007530"/>
            <a:ext cx="345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6" name="Google Shape;2256;p101"/>
          <p:cNvSpPr/>
          <p:nvPr/>
        </p:nvSpPr>
        <p:spPr>
          <a:xfrm>
            <a:off x="6653480" y="3869385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7" name="Google Shape;2257;p101"/>
          <p:cNvSpPr/>
          <p:nvPr/>
        </p:nvSpPr>
        <p:spPr>
          <a:xfrm>
            <a:off x="6515349" y="3730912"/>
            <a:ext cx="276300" cy="4143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58" name="Google Shape;2258;p101"/>
          <p:cNvSpPr/>
          <p:nvPr/>
        </p:nvSpPr>
        <p:spPr>
          <a:xfrm>
            <a:off x="318714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59" name="Google Shape;2259;p101"/>
          <p:cNvSpPr/>
          <p:nvPr/>
        </p:nvSpPr>
        <p:spPr>
          <a:xfrm>
            <a:off x="5636600" y="2468986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60" name="Google Shape;2260;p101"/>
          <p:cNvSpPr/>
          <p:nvPr/>
        </p:nvSpPr>
        <p:spPr>
          <a:xfrm>
            <a:off x="4396032" y="803400"/>
            <a:ext cx="368400" cy="4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61" name="Google Shape;2261;p101"/>
          <p:cNvSpPr/>
          <p:nvPr/>
        </p:nvSpPr>
        <p:spPr>
          <a:xfrm>
            <a:off x="3169506" y="1888317"/>
            <a:ext cx="3072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R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62" name="Google Shape;2262;p101"/>
          <p:cNvSpPr/>
          <p:nvPr/>
        </p:nvSpPr>
        <p:spPr>
          <a:xfrm>
            <a:off x="5651295" y="1888317"/>
            <a:ext cx="3060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63" name="Google Shape;2263;p101"/>
          <p:cNvSpPr/>
          <p:nvPr/>
        </p:nvSpPr>
        <p:spPr>
          <a:xfrm>
            <a:off x="4410400" y="222731"/>
            <a:ext cx="2949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S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64" name="Google Shape;2264;p101"/>
          <p:cNvSpPr/>
          <p:nvPr/>
        </p:nvSpPr>
        <p:spPr>
          <a:xfrm>
            <a:off x="3543733" y="3464419"/>
            <a:ext cx="3339000" cy="32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if(“red”) 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R = R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}else{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B = B + 1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if(! success){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 = S.read()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sum’ = R.read() + B.read()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   success = S.CAS(sum, sum’)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}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65" name="Google Shape;2265;p101"/>
          <p:cNvSpPr/>
          <p:nvPr/>
        </p:nvSpPr>
        <p:spPr>
          <a:xfrm>
            <a:off x="1766642" y="4698912"/>
            <a:ext cx="11757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0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1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66" name="Google Shape;2266;p101"/>
          <p:cNvSpPr/>
          <p:nvPr/>
        </p:nvSpPr>
        <p:spPr>
          <a:xfrm>
            <a:off x="7057424" y="4699238"/>
            <a:ext cx="1175700" cy="10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 = 1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sum’ = 2   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67" name="Google Shape;2267;p101"/>
          <p:cNvSpPr/>
          <p:nvPr/>
        </p:nvSpPr>
        <p:spPr>
          <a:xfrm>
            <a:off x="6584477" y="6008259"/>
            <a:ext cx="414300" cy="248400"/>
          </a:xfrm>
          <a:custGeom>
            <a:rect b="b" l="l" r="r" t="t"/>
            <a:pathLst>
              <a:path extrusionOk="0" h="120000" w="120000">
                <a:moveTo>
                  <a:pt x="119905" y="29842"/>
                </a:moveTo>
                <a:lnTo>
                  <a:pt x="29905" y="29842"/>
                </a:lnTo>
                <a:lnTo>
                  <a:pt x="29905" y="0"/>
                </a:lnTo>
                <a:lnTo>
                  <a:pt x="0" y="59842"/>
                </a:lnTo>
                <a:lnTo>
                  <a:pt x="29905" y="119842"/>
                </a:lnTo>
                <a:lnTo>
                  <a:pt x="29905" y="89842"/>
                </a:lnTo>
                <a:lnTo>
                  <a:pt x="119905" y="89842"/>
                </a:lnTo>
                <a:lnTo>
                  <a:pt x="119905" y="29842"/>
                </a:lnTo>
              </a:path>
            </a:pathLst>
          </a:custGeom>
          <a:solidFill>
            <a:srgbClr val="0000FF"/>
          </a:solidFill>
          <a:ln cap="flat" cmpd="sng" w="952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71" name="Shape 2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2" name="Google Shape;2272;p102"/>
          <p:cNvSpPr/>
          <p:nvPr/>
        </p:nvSpPr>
        <p:spPr>
          <a:xfrm>
            <a:off x="4471139" y="101829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3" name="Google Shape;2273;p102"/>
          <p:cNvSpPr/>
          <p:nvPr/>
        </p:nvSpPr>
        <p:spPr>
          <a:xfrm>
            <a:off x="3001658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4" name="Google Shape;2274;p102"/>
          <p:cNvSpPr/>
          <p:nvPr/>
        </p:nvSpPr>
        <p:spPr>
          <a:xfrm>
            <a:off x="5940619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5" name="Google Shape;2275;p102"/>
          <p:cNvSpPr/>
          <p:nvPr/>
        </p:nvSpPr>
        <p:spPr>
          <a:xfrm>
            <a:off x="221793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6" name="Google Shape;2276;p102"/>
          <p:cNvSpPr/>
          <p:nvPr/>
        </p:nvSpPr>
        <p:spPr>
          <a:xfrm>
            <a:off x="368741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7" name="Google Shape;2277;p102"/>
          <p:cNvSpPr/>
          <p:nvPr/>
        </p:nvSpPr>
        <p:spPr>
          <a:xfrm>
            <a:off x="5189551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8" name="Google Shape;2278;p102"/>
          <p:cNvSpPr/>
          <p:nvPr/>
        </p:nvSpPr>
        <p:spPr>
          <a:xfrm>
            <a:off x="6854963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9" name="Google Shape;2279;p102"/>
          <p:cNvSpPr/>
          <p:nvPr/>
        </p:nvSpPr>
        <p:spPr>
          <a:xfrm>
            <a:off x="349932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119959" y="0"/>
                </a:moveTo>
                <a:lnTo>
                  <a:pt x="0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0" name="Google Shape;2280;p102"/>
          <p:cNvSpPr/>
          <p:nvPr/>
        </p:nvSpPr>
        <p:spPr>
          <a:xfrm>
            <a:off x="2488320" y="2659059"/>
            <a:ext cx="513300" cy="873900"/>
          </a:xfrm>
          <a:custGeom>
            <a:rect b="b" l="l" r="r" t="t"/>
            <a:pathLst>
              <a:path extrusionOk="0" h="120000" w="120000">
                <a:moveTo>
                  <a:pt x="119923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1" name="Google Shape;2281;p102"/>
          <p:cNvSpPr/>
          <p:nvPr/>
        </p:nvSpPr>
        <p:spPr>
          <a:xfrm>
            <a:off x="496880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59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2" name="Google Shape;2282;p102"/>
          <p:cNvSpPr/>
          <p:nvPr/>
        </p:nvSpPr>
        <p:spPr>
          <a:xfrm>
            <a:off x="3499323" y="2659059"/>
            <a:ext cx="4821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18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3" name="Google Shape;2283;p102"/>
          <p:cNvSpPr/>
          <p:nvPr/>
        </p:nvSpPr>
        <p:spPr>
          <a:xfrm>
            <a:off x="5391360" y="2659059"/>
            <a:ext cx="549300" cy="873900"/>
          </a:xfrm>
          <a:custGeom>
            <a:rect b="b" l="l" r="r" t="t"/>
            <a:pathLst>
              <a:path extrusionOk="0" h="120000" w="120000">
                <a:moveTo>
                  <a:pt x="119928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4" name="Google Shape;2284;p102"/>
          <p:cNvSpPr/>
          <p:nvPr/>
        </p:nvSpPr>
        <p:spPr>
          <a:xfrm>
            <a:off x="6438283" y="2659059"/>
            <a:ext cx="6948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43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5" name="Google Shape;2285;p102"/>
          <p:cNvSpPr/>
          <p:nvPr/>
        </p:nvSpPr>
        <p:spPr>
          <a:xfrm flipH="1">
            <a:off x="5133903" y="4522556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6" name="Google Shape;2286;p102"/>
          <p:cNvSpPr/>
          <p:nvPr/>
        </p:nvSpPr>
        <p:spPr>
          <a:xfrm flipH="1">
            <a:off x="5266183" y="4447114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7" name="Google Shape;2287;p102"/>
          <p:cNvSpPr/>
          <p:nvPr/>
        </p:nvSpPr>
        <p:spPr>
          <a:xfrm flipH="1">
            <a:off x="5404614" y="4371346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8" name="Google Shape;2288;p102"/>
          <p:cNvSpPr/>
          <p:nvPr/>
        </p:nvSpPr>
        <p:spPr>
          <a:xfrm flipH="1">
            <a:off x="5539806" y="4333462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9" name="Google Shape;2289;p102"/>
          <p:cNvSpPr/>
          <p:nvPr/>
        </p:nvSpPr>
        <p:spPr>
          <a:xfrm flipH="1">
            <a:off x="5176407" y="4333462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0" name="Google Shape;2290;p102"/>
          <p:cNvSpPr/>
          <p:nvPr/>
        </p:nvSpPr>
        <p:spPr>
          <a:xfrm flipH="1">
            <a:off x="5449776" y="4409231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1" name="Google Shape;2291;p102"/>
          <p:cNvSpPr/>
          <p:nvPr/>
        </p:nvSpPr>
        <p:spPr>
          <a:xfrm flipH="1">
            <a:off x="5179507" y="4598650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2" name="Google Shape;2292;p102"/>
          <p:cNvSpPr/>
          <p:nvPr/>
        </p:nvSpPr>
        <p:spPr>
          <a:xfrm flipH="1">
            <a:off x="5449806" y="4711648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3" name="Google Shape;2293;p102"/>
          <p:cNvSpPr/>
          <p:nvPr/>
        </p:nvSpPr>
        <p:spPr>
          <a:xfrm flipH="1">
            <a:off x="5582086" y="4636207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4" name="Google Shape;2294;p102"/>
          <p:cNvSpPr/>
          <p:nvPr/>
        </p:nvSpPr>
        <p:spPr>
          <a:xfrm flipH="1">
            <a:off x="5717214" y="4560439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5" name="Google Shape;2295;p102"/>
          <p:cNvSpPr/>
          <p:nvPr/>
        </p:nvSpPr>
        <p:spPr>
          <a:xfrm flipH="1">
            <a:off x="5810581" y="4484998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6" name="Google Shape;2296;p102"/>
          <p:cNvSpPr/>
          <p:nvPr/>
        </p:nvSpPr>
        <p:spPr>
          <a:xfrm>
            <a:off x="7524066" y="4517330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7" name="Google Shape;2297;p102"/>
          <p:cNvSpPr/>
          <p:nvPr/>
        </p:nvSpPr>
        <p:spPr>
          <a:xfrm>
            <a:off x="7383649" y="4442215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8" name="Google Shape;2298;p102"/>
          <p:cNvSpPr/>
          <p:nvPr/>
        </p:nvSpPr>
        <p:spPr>
          <a:xfrm>
            <a:off x="7243885" y="4367428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9" name="Google Shape;2299;p102"/>
          <p:cNvSpPr/>
          <p:nvPr/>
        </p:nvSpPr>
        <p:spPr>
          <a:xfrm>
            <a:off x="7103794" y="4329870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0" name="Google Shape;2300;p102"/>
          <p:cNvSpPr/>
          <p:nvPr/>
        </p:nvSpPr>
        <p:spPr>
          <a:xfrm>
            <a:off x="6849411" y="4329870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1" name="Google Shape;2301;p102"/>
          <p:cNvSpPr/>
          <p:nvPr/>
        </p:nvSpPr>
        <p:spPr>
          <a:xfrm>
            <a:off x="6859208" y="4404658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2" name="Google Shape;2302;p102"/>
          <p:cNvSpPr/>
          <p:nvPr/>
        </p:nvSpPr>
        <p:spPr>
          <a:xfrm>
            <a:off x="7321604" y="4592445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3" name="Google Shape;2303;p102"/>
          <p:cNvSpPr/>
          <p:nvPr/>
        </p:nvSpPr>
        <p:spPr>
          <a:xfrm>
            <a:off x="7103794" y="4704464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4" name="Google Shape;2304;p102"/>
          <p:cNvSpPr/>
          <p:nvPr/>
        </p:nvSpPr>
        <p:spPr>
          <a:xfrm>
            <a:off x="6963377" y="4630002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5" name="Google Shape;2305;p102"/>
          <p:cNvSpPr/>
          <p:nvPr/>
        </p:nvSpPr>
        <p:spPr>
          <a:xfrm>
            <a:off x="6869983" y="4554887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6" name="Google Shape;2306;p102"/>
          <p:cNvSpPr/>
          <p:nvPr/>
        </p:nvSpPr>
        <p:spPr>
          <a:xfrm>
            <a:off x="6776590" y="4480100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7" name="Google Shape;2307;p102"/>
          <p:cNvSpPr/>
          <p:nvPr/>
        </p:nvSpPr>
        <p:spPr>
          <a:xfrm flipH="1">
            <a:off x="1999012" y="4549009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8" name="Google Shape;2308;p102"/>
          <p:cNvSpPr/>
          <p:nvPr/>
        </p:nvSpPr>
        <p:spPr>
          <a:xfrm flipH="1">
            <a:off x="2131292" y="4473568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9" name="Google Shape;2309;p102"/>
          <p:cNvSpPr/>
          <p:nvPr/>
        </p:nvSpPr>
        <p:spPr>
          <a:xfrm flipH="1">
            <a:off x="2269723" y="4397800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0" name="Google Shape;2310;p102"/>
          <p:cNvSpPr/>
          <p:nvPr/>
        </p:nvSpPr>
        <p:spPr>
          <a:xfrm flipH="1">
            <a:off x="2404915" y="4359916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1" name="Google Shape;2311;p102"/>
          <p:cNvSpPr/>
          <p:nvPr/>
        </p:nvSpPr>
        <p:spPr>
          <a:xfrm flipH="1">
            <a:off x="2041516" y="4359916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2" name="Google Shape;2312;p102"/>
          <p:cNvSpPr/>
          <p:nvPr/>
        </p:nvSpPr>
        <p:spPr>
          <a:xfrm flipH="1">
            <a:off x="2314885" y="4435684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3" name="Google Shape;2313;p102"/>
          <p:cNvSpPr/>
          <p:nvPr/>
        </p:nvSpPr>
        <p:spPr>
          <a:xfrm flipH="1">
            <a:off x="2044616" y="4625103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4" name="Google Shape;2314;p102"/>
          <p:cNvSpPr/>
          <p:nvPr/>
        </p:nvSpPr>
        <p:spPr>
          <a:xfrm flipH="1">
            <a:off x="2314915" y="4738102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5" name="Google Shape;2315;p102"/>
          <p:cNvSpPr/>
          <p:nvPr/>
        </p:nvSpPr>
        <p:spPr>
          <a:xfrm flipH="1">
            <a:off x="2447195" y="4662661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6" name="Google Shape;2316;p102"/>
          <p:cNvSpPr/>
          <p:nvPr/>
        </p:nvSpPr>
        <p:spPr>
          <a:xfrm flipH="1">
            <a:off x="2582323" y="4586893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7" name="Google Shape;2317;p102"/>
          <p:cNvSpPr/>
          <p:nvPr/>
        </p:nvSpPr>
        <p:spPr>
          <a:xfrm flipH="1">
            <a:off x="2675690" y="4511452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8" name="Google Shape;2318;p102"/>
          <p:cNvSpPr/>
          <p:nvPr/>
        </p:nvSpPr>
        <p:spPr>
          <a:xfrm>
            <a:off x="4389175" y="4543784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9" name="Google Shape;2319;p102"/>
          <p:cNvSpPr/>
          <p:nvPr/>
        </p:nvSpPr>
        <p:spPr>
          <a:xfrm>
            <a:off x="4248758" y="4468669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0" name="Google Shape;2320;p102"/>
          <p:cNvSpPr/>
          <p:nvPr/>
        </p:nvSpPr>
        <p:spPr>
          <a:xfrm>
            <a:off x="4108994" y="4393881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1" name="Google Shape;2321;p102"/>
          <p:cNvSpPr/>
          <p:nvPr/>
        </p:nvSpPr>
        <p:spPr>
          <a:xfrm>
            <a:off x="3968903" y="4356323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2" name="Google Shape;2322;p102"/>
          <p:cNvSpPr/>
          <p:nvPr/>
        </p:nvSpPr>
        <p:spPr>
          <a:xfrm>
            <a:off x="3714520" y="4356323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3" name="Google Shape;2323;p102"/>
          <p:cNvSpPr/>
          <p:nvPr/>
        </p:nvSpPr>
        <p:spPr>
          <a:xfrm>
            <a:off x="3724316" y="4431112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4" name="Google Shape;2324;p102"/>
          <p:cNvSpPr/>
          <p:nvPr/>
        </p:nvSpPr>
        <p:spPr>
          <a:xfrm>
            <a:off x="4186713" y="4618898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5" name="Google Shape;2325;p102"/>
          <p:cNvSpPr/>
          <p:nvPr/>
        </p:nvSpPr>
        <p:spPr>
          <a:xfrm>
            <a:off x="3968903" y="4730917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6" name="Google Shape;2326;p102"/>
          <p:cNvSpPr/>
          <p:nvPr/>
        </p:nvSpPr>
        <p:spPr>
          <a:xfrm>
            <a:off x="3828486" y="4656456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7" name="Google Shape;2327;p102"/>
          <p:cNvSpPr/>
          <p:nvPr/>
        </p:nvSpPr>
        <p:spPr>
          <a:xfrm>
            <a:off x="3735092" y="4581341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8" name="Google Shape;2328;p102"/>
          <p:cNvSpPr/>
          <p:nvPr/>
        </p:nvSpPr>
        <p:spPr>
          <a:xfrm>
            <a:off x="3641699" y="4506553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32" name="Shape 2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3" name="Google Shape;2333;p103"/>
          <p:cNvSpPr/>
          <p:nvPr/>
        </p:nvSpPr>
        <p:spPr>
          <a:xfrm>
            <a:off x="4471139" y="101829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4" name="Google Shape;2334;p103"/>
          <p:cNvSpPr/>
          <p:nvPr/>
        </p:nvSpPr>
        <p:spPr>
          <a:xfrm>
            <a:off x="3001658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5" name="Google Shape;2335;p103"/>
          <p:cNvSpPr/>
          <p:nvPr/>
        </p:nvSpPr>
        <p:spPr>
          <a:xfrm>
            <a:off x="5940619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6" name="Google Shape;2336;p103"/>
          <p:cNvSpPr/>
          <p:nvPr/>
        </p:nvSpPr>
        <p:spPr>
          <a:xfrm>
            <a:off x="221793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7" name="Google Shape;2337;p103"/>
          <p:cNvSpPr/>
          <p:nvPr/>
        </p:nvSpPr>
        <p:spPr>
          <a:xfrm>
            <a:off x="368741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8" name="Google Shape;2338;p103"/>
          <p:cNvSpPr/>
          <p:nvPr/>
        </p:nvSpPr>
        <p:spPr>
          <a:xfrm>
            <a:off x="5189551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9" name="Google Shape;2339;p103"/>
          <p:cNvSpPr/>
          <p:nvPr/>
        </p:nvSpPr>
        <p:spPr>
          <a:xfrm>
            <a:off x="6854963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0" name="Google Shape;2340;p103"/>
          <p:cNvSpPr/>
          <p:nvPr/>
        </p:nvSpPr>
        <p:spPr>
          <a:xfrm>
            <a:off x="349932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119959" y="0"/>
                </a:moveTo>
                <a:lnTo>
                  <a:pt x="0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1" name="Google Shape;2341;p103"/>
          <p:cNvSpPr/>
          <p:nvPr/>
        </p:nvSpPr>
        <p:spPr>
          <a:xfrm>
            <a:off x="2488320" y="2659059"/>
            <a:ext cx="513300" cy="873900"/>
          </a:xfrm>
          <a:custGeom>
            <a:rect b="b" l="l" r="r" t="t"/>
            <a:pathLst>
              <a:path extrusionOk="0" h="120000" w="120000">
                <a:moveTo>
                  <a:pt x="119923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2" name="Google Shape;2342;p103"/>
          <p:cNvSpPr/>
          <p:nvPr/>
        </p:nvSpPr>
        <p:spPr>
          <a:xfrm>
            <a:off x="496880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59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3" name="Google Shape;2343;p103"/>
          <p:cNvSpPr/>
          <p:nvPr/>
        </p:nvSpPr>
        <p:spPr>
          <a:xfrm>
            <a:off x="3499323" y="2659059"/>
            <a:ext cx="4821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18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4" name="Google Shape;2344;p103"/>
          <p:cNvSpPr/>
          <p:nvPr/>
        </p:nvSpPr>
        <p:spPr>
          <a:xfrm>
            <a:off x="5391360" y="2659059"/>
            <a:ext cx="549300" cy="873900"/>
          </a:xfrm>
          <a:custGeom>
            <a:rect b="b" l="l" r="r" t="t"/>
            <a:pathLst>
              <a:path extrusionOk="0" h="120000" w="120000">
                <a:moveTo>
                  <a:pt x="119928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5" name="Google Shape;2345;p103"/>
          <p:cNvSpPr/>
          <p:nvPr/>
        </p:nvSpPr>
        <p:spPr>
          <a:xfrm>
            <a:off x="6438283" y="2659059"/>
            <a:ext cx="6948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43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6" name="Google Shape;2346;p103"/>
          <p:cNvSpPr/>
          <p:nvPr/>
        </p:nvSpPr>
        <p:spPr>
          <a:xfrm flipH="1">
            <a:off x="5133903" y="4522556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7" name="Google Shape;2347;p103"/>
          <p:cNvSpPr/>
          <p:nvPr/>
        </p:nvSpPr>
        <p:spPr>
          <a:xfrm flipH="1">
            <a:off x="5266183" y="4447114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8" name="Google Shape;2348;p103"/>
          <p:cNvSpPr/>
          <p:nvPr/>
        </p:nvSpPr>
        <p:spPr>
          <a:xfrm flipH="1">
            <a:off x="5404614" y="4371346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9" name="Google Shape;2349;p103"/>
          <p:cNvSpPr/>
          <p:nvPr/>
        </p:nvSpPr>
        <p:spPr>
          <a:xfrm flipH="1">
            <a:off x="5539806" y="4333462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0" name="Google Shape;2350;p103"/>
          <p:cNvSpPr/>
          <p:nvPr/>
        </p:nvSpPr>
        <p:spPr>
          <a:xfrm flipH="1">
            <a:off x="5176407" y="4333462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1" name="Google Shape;2351;p103"/>
          <p:cNvSpPr/>
          <p:nvPr/>
        </p:nvSpPr>
        <p:spPr>
          <a:xfrm flipH="1">
            <a:off x="5449776" y="4409231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2" name="Google Shape;2352;p103"/>
          <p:cNvSpPr/>
          <p:nvPr/>
        </p:nvSpPr>
        <p:spPr>
          <a:xfrm flipH="1">
            <a:off x="5179507" y="4598650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3" name="Google Shape;2353;p103"/>
          <p:cNvSpPr/>
          <p:nvPr/>
        </p:nvSpPr>
        <p:spPr>
          <a:xfrm flipH="1">
            <a:off x="5449806" y="4711648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4" name="Google Shape;2354;p103"/>
          <p:cNvSpPr/>
          <p:nvPr/>
        </p:nvSpPr>
        <p:spPr>
          <a:xfrm flipH="1">
            <a:off x="5582086" y="4636207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5" name="Google Shape;2355;p103"/>
          <p:cNvSpPr/>
          <p:nvPr/>
        </p:nvSpPr>
        <p:spPr>
          <a:xfrm flipH="1">
            <a:off x="5717214" y="4560439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6" name="Google Shape;2356;p103"/>
          <p:cNvSpPr/>
          <p:nvPr/>
        </p:nvSpPr>
        <p:spPr>
          <a:xfrm flipH="1">
            <a:off x="5810581" y="4484998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7" name="Google Shape;2357;p103"/>
          <p:cNvSpPr/>
          <p:nvPr/>
        </p:nvSpPr>
        <p:spPr>
          <a:xfrm>
            <a:off x="7524066" y="4517330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8" name="Google Shape;2358;p103"/>
          <p:cNvSpPr/>
          <p:nvPr/>
        </p:nvSpPr>
        <p:spPr>
          <a:xfrm>
            <a:off x="7383649" y="4442215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9" name="Google Shape;2359;p103"/>
          <p:cNvSpPr/>
          <p:nvPr/>
        </p:nvSpPr>
        <p:spPr>
          <a:xfrm>
            <a:off x="7243885" y="4367428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0" name="Google Shape;2360;p103"/>
          <p:cNvSpPr/>
          <p:nvPr/>
        </p:nvSpPr>
        <p:spPr>
          <a:xfrm>
            <a:off x="7103794" y="4329870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1" name="Google Shape;2361;p103"/>
          <p:cNvSpPr/>
          <p:nvPr/>
        </p:nvSpPr>
        <p:spPr>
          <a:xfrm>
            <a:off x="6849411" y="4329870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2" name="Google Shape;2362;p103"/>
          <p:cNvSpPr/>
          <p:nvPr/>
        </p:nvSpPr>
        <p:spPr>
          <a:xfrm>
            <a:off x="6859208" y="4404658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3" name="Google Shape;2363;p103"/>
          <p:cNvSpPr/>
          <p:nvPr/>
        </p:nvSpPr>
        <p:spPr>
          <a:xfrm>
            <a:off x="7321604" y="4592445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4" name="Google Shape;2364;p103"/>
          <p:cNvSpPr/>
          <p:nvPr/>
        </p:nvSpPr>
        <p:spPr>
          <a:xfrm>
            <a:off x="7103794" y="4704464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5" name="Google Shape;2365;p103"/>
          <p:cNvSpPr/>
          <p:nvPr/>
        </p:nvSpPr>
        <p:spPr>
          <a:xfrm>
            <a:off x="6963377" y="4630002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6" name="Google Shape;2366;p103"/>
          <p:cNvSpPr/>
          <p:nvPr/>
        </p:nvSpPr>
        <p:spPr>
          <a:xfrm>
            <a:off x="6869983" y="4554887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7" name="Google Shape;2367;p103"/>
          <p:cNvSpPr/>
          <p:nvPr/>
        </p:nvSpPr>
        <p:spPr>
          <a:xfrm>
            <a:off x="6776590" y="4480100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8" name="Google Shape;2368;p103"/>
          <p:cNvSpPr/>
          <p:nvPr/>
        </p:nvSpPr>
        <p:spPr>
          <a:xfrm flipH="1">
            <a:off x="1999012" y="4549009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9" name="Google Shape;2369;p103"/>
          <p:cNvSpPr/>
          <p:nvPr/>
        </p:nvSpPr>
        <p:spPr>
          <a:xfrm flipH="1">
            <a:off x="2131292" y="4473568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0" name="Google Shape;2370;p103"/>
          <p:cNvSpPr/>
          <p:nvPr/>
        </p:nvSpPr>
        <p:spPr>
          <a:xfrm flipH="1">
            <a:off x="2269723" y="4397800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1" name="Google Shape;2371;p103"/>
          <p:cNvSpPr/>
          <p:nvPr/>
        </p:nvSpPr>
        <p:spPr>
          <a:xfrm flipH="1">
            <a:off x="2404915" y="4359916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2" name="Google Shape;2372;p103"/>
          <p:cNvSpPr/>
          <p:nvPr/>
        </p:nvSpPr>
        <p:spPr>
          <a:xfrm flipH="1">
            <a:off x="2041516" y="4359916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3" name="Google Shape;2373;p103"/>
          <p:cNvSpPr/>
          <p:nvPr/>
        </p:nvSpPr>
        <p:spPr>
          <a:xfrm flipH="1">
            <a:off x="2314885" y="4435684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4" name="Google Shape;2374;p103"/>
          <p:cNvSpPr/>
          <p:nvPr/>
        </p:nvSpPr>
        <p:spPr>
          <a:xfrm flipH="1">
            <a:off x="2044616" y="4625103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5" name="Google Shape;2375;p103"/>
          <p:cNvSpPr/>
          <p:nvPr/>
        </p:nvSpPr>
        <p:spPr>
          <a:xfrm flipH="1">
            <a:off x="2314915" y="4738102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6" name="Google Shape;2376;p103"/>
          <p:cNvSpPr/>
          <p:nvPr/>
        </p:nvSpPr>
        <p:spPr>
          <a:xfrm flipH="1">
            <a:off x="2447195" y="4662661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7" name="Google Shape;2377;p103"/>
          <p:cNvSpPr/>
          <p:nvPr/>
        </p:nvSpPr>
        <p:spPr>
          <a:xfrm flipH="1">
            <a:off x="2582323" y="4586893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8" name="Google Shape;2378;p103"/>
          <p:cNvSpPr/>
          <p:nvPr/>
        </p:nvSpPr>
        <p:spPr>
          <a:xfrm flipH="1">
            <a:off x="2675690" y="4511452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79" name="Google Shape;2379;p103"/>
          <p:cNvSpPr/>
          <p:nvPr/>
        </p:nvSpPr>
        <p:spPr>
          <a:xfrm>
            <a:off x="4389175" y="4543784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0" name="Google Shape;2380;p103"/>
          <p:cNvSpPr/>
          <p:nvPr/>
        </p:nvSpPr>
        <p:spPr>
          <a:xfrm>
            <a:off x="4248758" y="4468669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1" name="Google Shape;2381;p103"/>
          <p:cNvSpPr/>
          <p:nvPr/>
        </p:nvSpPr>
        <p:spPr>
          <a:xfrm>
            <a:off x="4108994" y="4393881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2" name="Google Shape;2382;p103"/>
          <p:cNvSpPr/>
          <p:nvPr/>
        </p:nvSpPr>
        <p:spPr>
          <a:xfrm>
            <a:off x="3968903" y="4356323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3" name="Google Shape;2383;p103"/>
          <p:cNvSpPr/>
          <p:nvPr/>
        </p:nvSpPr>
        <p:spPr>
          <a:xfrm>
            <a:off x="3714520" y="4356323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4" name="Google Shape;2384;p103"/>
          <p:cNvSpPr/>
          <p:nvPr/>
        </p:nvSpPr>
        <p:spPr>
          <a:xfrm>
            <a:off x="3724316" y="4431112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5" name="Google Shape;2385;p103"/>
          <p:cNvSpPr/>
          <p:nvPr/>
        </p:nvSpPr>
        <p:spPr>
          <a:xfrm>
            <a:off x="4186713" y="4618898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6" name="Google Shape;2386;p103"/>
          <p:cNvSpPr/>
          <p:nvPr/>
        </p:nvSpPr>
        <p:spPr>
          <a:xfrm>
            <a:off x="3968903" y="4730917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7" name="Google Shape;2387;p103"/>
          <p:cNvSpPr/>
          <p:nvPr/>
        </p:nvSpPr>
        <p:spPr>
          <a:xfrm>
            <a:off x="3828486" y="4656456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8" name="Google Shape;2388;p103"/>
          <p:cNvSpPr/>
          <p:nvPr/>
        </p:nvSpPr>
        <p:spPr>
          <a:xfrm>
            <a:off x="3735092" y="4581341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9" name="Google Shape;2389;p103"/>
          <p:cNvSpPr/>
          <p:nvPr/>
        </p:nvSpPr>
        <p:spPr>
          <a:xfrm>
            <a:off x="3641699" y="4506553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90" name="Google Shape;2390;p103"/>
          <p:cNvSpPr/>
          <p:nvPr/>
        </p:nvSpPr>
        <p:spPr>
          <a:xfrm>
            <a:off x="1839463" y="3174737"/>
            <a:ext cx="1243800" cy="2073600"/>
          </a:xfrm>
          <a:prstGeom prst="ellipse">
            <a:avLst/>
          </a:prstGeom>
          <a:noFill/>
          <a:ln cap="flat" cmpd="sng" w="38150">
            <a:solidFill>
              <a:srgbClr val="5F9F7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1" name="Google Shape;2391;p103"/>
          <p:cNvSpPr/>
          <p:nvPr/>
        </p:nvSpPr>
        <p:spPr>
          <a:xfrm>
            <a:off x="3439890" y="3175064"/>
            <a:ext cx="1243800" cy="2073600"/>
          </a:xfrm>
          <a:prstGeom prst="ellipse">
            <a:avLst/>
          </a:prstGeom>
          <a:noFill/>
          <a:ln cap="flat" cmpd="sng" w="38150">
            <a:solidFill>
              <a:srgbClr val="5F9F7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2" name="Google Shape;2392;p103"/>
          <p:cNvSpPr/>
          <p:nvPr/>
        </p:nvSpPr>
        <p:spPr>
          <a:xfrm>
            <a:off x="4876715" y="3175064"/>
            <a:ext cx="1243800" cy="2073600"/>
          </a:xfrm>
          <a:prstGeom prst="ellipse">
            <a:avLst/>
          </a:prstGeom>
          <a:noFill/>
          <a:ln cap="flat" cmpd="sng" w="38150">
            <a:solidFill>
              <a:srgbClr val="5F9F7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3" name="Google Shape;2393;p103"/>
          <p:cNvSpPr/>
          <p:nvPr/>
        </p:nvSpPr>
        <p:spPr>
          <a:xfrm>
            <a:off x="6542126" y="3175064"/>
            <a:ext cx="1243800" cy="2073600"/>
          </a:xfrm>
          <a:prstGeom prst="ellipse">
            <a:avLst/>
          </a:prstGeom>
          <a:noFill/>
          <a:ln cap="flat" cmpd="sng" w="38150">
            <a:solidFill>
              <a:srgbClr val="5F9F7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97" name="Shape 2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8" name="Google Shape;2398;p104"/>
          <p:cNvSpPr/>
          <p:nvPr/>
        </p:nvSpPr>
        <p:spPr>
          <a:xfrm>
            <a:off x="4471139" y="101829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9" name="Google Shape;2399;p104"/>
          <p:cNvSpPr/>
          <p:nvPr/>
        </p:nvSpPr>
        <p:spPr>
          <a:xfrm>
            <a:off x="3001658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0" name="Google Shape;2400;p104"/>
          <p:cNvSpPr/>
          <p:nvPr/>
        </p:nvSpPr>
        <p:spPr>
          <a:xfrm>
            <a:off x="5940619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1" name="Google Shape;2401;p104"/>
          <p:cNvSpPr/>
          <p:nvPr/>
        </p:nvSpPr>
        <p:spPr>
          <a:xfrm>
            <a:off x="221793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2" name="Google Shape;2402;p104"/>
          <p:cNvSpPr/>
          <p:nvPr/>
        </p:nvSpPr>
        <p:spPr>
          <a:xfrm>
            <a:off x="368741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3" name="Google Shape;2403;p104"/>
          <p:cNvSpPr/>
          <p:nvPr/>
        </p:nvSpPr>
        <p:spPr>
          <a:xfrm>
            <a:off x="5189551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4" name="Google Shape;2404;p104"/>
          <p:cNvSpPr/>
          <p:nvPr/>
        </p:nvSpPr>
        <p:spPr>
          <a:xfrm>
            <a:off x="6854963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5" name="Google Shape;2405;p104"/>
          <p:cNvSpPr/>
          <p:nvPr/>
        </p:nvSpPr>
        <p:spPr>
          <a:xfrm>
            <a:off x="349932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119959" y="0"/>
                </a:moveTo>
                <a:lnTo>
                  <a:pt x="0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6" name="Google Shape;2406;p104"/>
          <p:cNvSpPr/>
          <p:nvPr/>
        </p:nvSpPr>
        <p:spPr>
          <a:xfrm>
            <a:off x="2488320" y="2659059"/>
            <a:ext cx="513300" cy="873900"/>
          </a:xfrm>
          <a:custGeom>
            <a:rect b="b" l="l" r="r" t="t"/>
            <a:pathLst>
              <a:path extrusionOk="0" h="120000" w="120000">
                <a:moveTo>
                  <a:pt x="119923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7" name="Google Shape;2407;p104"/>
          <p:cNvSpPr/>
          <p:nvPr/>
        </p:nvSpPr>
        <p:spPr>
          <a:xfrm>
            <a:off x="496880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59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8" name="Google Shape;2408;p104"/>
          <p:cNvSpPr/>
          <p:nvPr/>
        </p:nvSpPr>
        <p:spPr>
          <a:xfrm>
            <a:off x="3499323" y="2659059"/>
            <a:ext cx="4821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18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9" name="Google Shape;2409;p104"/>
          <p:cNvSpPr/>
          <p:nvPr/>
        </p:nvSpPr>
        <p:spPr>
          <a:xfrm>
            <a:off x="5391360" y="2659059"/>
            <a:ext cx="549300" cy="873900"/>
          </a:xfrm>
          <a:custGeom>
            <a:rect b="b" l="l" r="r" t="t"/>
            <a:pathLst>
              <a:path extrusionOk="0" h="120000" w="120000">
                <a:moveTo>
                  <a:pt x="119928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0" name="Google Shape;2410;p104"/>
          <p:cNvSpPr/>
          <p:nvPr/>
        </p:nvSpPr>
        <p:spPr>
          <a:xfrm>
            <a:off x="6438283" y="2659059"/>
            <a:ext cx="6948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43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1" name="Google Shape;2411;p104"/>
          <p:cNvSpPr/>
          <p:nvPr/>
        </p:nvSpPr>
        <p:spPr>
          <a:xfrm flipH="1">
            <a:off x="5133903" y="4522556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2" name="Google Shape;2412;p104"/>
          <p:cNvSpPr/>
          <p:nvPr/>
        </p:nvSpPr>
        <p:spPr>
          <a:xfrm flipH="1">
            <a:off x="5266183" y="4447114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3" name="Google Shape;2413;p104"/>
          <p:cNvSpPr/>
          <p:nvPr/>
        </p:nvSpPr>
        <p:spPr>
          <a:xfrm flipH="1">
            <a:off x="5404614" y="4371346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4" name="Google Shape;2414;p104"/>
          <p:cNvSpPr/>
          <p:nvPr/>
        </p:nvSpPr>
        <p:spPr>
          <a:xfrm flipH="1">
            <a:off x="5539806" y="4333462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5" name="Google Shape;2415;p104"/>
          <p:cNvSpPr/>
          <p:nvPr/>
        </p:nvSpPr>
        <p:spPr>
          <a:xfrm flipH="1">
            <a:off x="5176407" y="4333462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6" name="Google Shape;2416;p104"/>
          <p:cNvSpPr/>
          <p:nvPr/>
        </p:nvSpPr>
        <p:spPr>
          <a:xfrm flipH="1">
            <a:off x="5449776" y="4409231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7" name="Google Shape;2417;p104"/>
          <p:cNvSpPr/>
          <p:nvPr/>
        </p:nvSpPr>
        <p:spPr>
          <a:xfrm flipH="1">
            <a:off x="5179507" y="4598650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8" name="Google Shape;2418;p104"/>
          <p:cNvSpPr/>
          <p:nvPr/>
        </p:nvSpPr>
        <p:spPr>
          <a:xfrm flipH="1">
            <a:off x="5449806" y="4711648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9" name="Google Shape;2419;p104"/>
          <p:cNvSpPr/>
          <p:nvPr/>
        </p:nvSpPr>
        <p:spPr>
          <a:xfrm flipH="1">
            <a:off x="5582086" y="4636207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0" name="Google Shape;2420;p104"/>
          <p:cNvSpPr/>
          <p:nvPr/>
        </p:nvSpPr>
        <p:spPr>
          <a:xfrm flipH="1">
            <a:off x="5717214" y="4560439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1" name="Google Shape;2421;p104"/>
          <p:cNvSpPr/>
          <p:nvPr/>
        </p:nvSpPr>
        <p:spPr>
          <a:xfrm flipH="1">
            <a:off x="5810581" y="4484998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2" name="Google Shape;2422;p104"/>
          <p:cNvSpPr/>
          <p:nvPr/>
        </p:nvSpPr>
        <p:spPr>
          <a:xfrm>
            <a:off x="7524066" y="4517330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3" name="Google Shape;2423;p104"/>
          <p:cNvSpPr/>
          <p:nvPr/>
        </p:nvSpPr>
        <p:spPr>
          <a:xfrm>
            <a:off x="7383649" y="4442215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4" name="Google Shape;2424;p104"/>
          <p:cNvSpPr/>
          <p:nvPr/>
        </p:nvSpPr>
        <p:spPr>
          <a:xfrm>
            <a:off x="7243885" y="4367428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5" name="Google Shape;2425;p104"/>
          <p:cNvSpPr/>
          <p:nvPr/>
        </p:nvSpPr>
        <p:spPr>
          <a:xfrm>
            <a:off x="7103794" y="4329870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6" name="Google Shape;2426;p104"/>
          <p:cNvSpPr/>
          <p:nvPr/>
        </p:nvSpPr>
        <p:spPr>
          <a:xfrm>
            <a:off x="6849411" y="4329870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7" name="Google Shape;2427;p104"/>
          <p:cNvSpPr/>
          <p:nvPr/>
        </p:nvSpPr>
        <p:spPr>
          <a:xfrm>
            <a:off x="6859208" y="4404658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8" name="Google Shape;2428;p104"/>
          <p:cNvSpPr/>
          <p:nvPr/>
        </p:nvSpPr>
        <p:spPr>
          <a:xfrm>
            <a:off x="7321604" y="4592445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9" name="Google Shape;2429;p104"/>
          <p:cNvSpPr/>
          <p:nvPr/>
        </p:nvSpPr>
        <p:spPr>
          <a:xfrm>
            <a:off x="7103794" y="4704464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0" name="Google Shape;2430;p104"/>
          <p:cNvSpPr/>
          <p:nvPr/>
        </p:nvSpPr>
        <p:spPr>
          <a:xfrm>
            <a:off x="6963377" y="4630002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1" name="Google Shape;2431;p104"/>
          <p:cNvSpPr/>
          <p:nvPr/>
        </p:nvSpPr>
        <p:spPr>
          <a:xfrm>
            <a:off x="6869983" y="4554887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2" name="Google Shape;2432;p104"/>
          <p:cNvSpPr/>
          <p:nvPr/>
        </p:nvSpPr>
        <p:spPr>
          <a:xfrm>
            <a:off x="6776590" y="4480100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3" name="Google Shape;2433;p104"/>
          <p:cNvSpPr/>
          <p:nvPr/>
        </p:nvSpPr>
        <p:spPr>
          <a:xfrm flipH="1">
            <a:off x="1999012" y="4549009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4" name="Google Shape;2434;p104"/>
          <p:cNvSpPr/>
          <p:nvPr/>
        </p:nvSpPr>
        <p:spPr>
          <a:xfrm flipH="1">
            <a:off x="2131292" y="4473568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5" name="Google Shape;2435;p104"/>
          <p:cNvSpPr/>
          <p:nvPr/>
        </p:nvSpPr>
        <p:spPr>
          <a:xfrm flipH="1">
            <a:off x="2269723" y="4397800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6" name="Google Shape;2436;p104"/>
          <p:cNvSpPr/>
          <p:nvPr/>
        </p:nvSpPr>
        <p:spPr>
          <a:xfrm flipH="1">
            <a:off x="2404915" y="4359916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7" name="Google Shape;2437;p104"/>
          <p:cNvSpPr/>
          <p:nvPr/>
        </p:nvSpPr>
        <p:spPr>
          <a:xfrm flipH="1">
            <a:off x="2041516" y="4359916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8" name="Google Shape;2438;p104"/>
          <p:cNvSpPr/>
          <p:nvPr/>
        </p:nvSpPr>
        <p:spPr>
          <a:xfrm flipH="1">
            <a:off x="2314885" y="4435684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9" name="Google Shape;2439;p104"/>
          <p:cNvSpPr/>
          <p:nvPr/>
        </p:nvSpPr>
        <p:spPr>
          <a:xfrm flipH="1">
            <a:off x="2044616" y="4625103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0" name="Google Shape;2440;p104"/>
          <p:cNvSpPr/>
          <p:nvPr/>
        </p:nvSpPr>
        <p:spPr>
          <a:xfrm flipH="1">
            <a:off x="2314915" y="4738102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1" name="Google Shape;2441;p104"/>
          <p:cNvSpPr/>
          <p:nvPr/>
        </p:nvSpPr>
        <p:spPr>
          <a:xfrm flipH="1">
            <a:off x="2447195" y="4662661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2" name="Google Shape;2442;p104"/>
          <p:cNvSpPr/>
          <p:nvPr/>
        </p:nvSpPr>
        <p:spPr>
          <a:xfrm flipH="1">
            <a:off x="2582323" y="4586893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3" name="Google Shape;2443;p104"/>
          <p:cNvSpPr/>
          <p:nvPr/>
        </p:nvSpPr>
        <p:spPr>
          <a:xfrm flipH="1">
            <a:off x="2675690" y="4511452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4" name="Google Shape;2444;p104"/>
          <p:cNvSpPr/>
          <p:nvPr/>
        </p:nvSpPr>
        <p:spPr>
          <a:xfrm>
            <a:off x="4389175" y="4543784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5" name="Google Shape;2445;p104"/>
          <p:cNvSpPr/>
          <p:nvPr/>
        </p:nvSpPr>
        <p:spPr>
          <a:xfrm>
            <a:off x="4248758" y="4468669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6" name="Google Shape;2446;p104"/>
          <p:cNvSpPr/>
          <p:nvPr/>
        </p:nvSpPr>
        <p:spPr>
          <a:xfrm>
            <a:off x="4108994" y="4393881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7" name="Google Shape;2447;p104"/>
          <p:cNvSpPr/>
          <p:nvPr/>
        </p:nvSpPr>
        <p:spPr>
          <a:xfrm>
            <a:off x="3968903" y="4356323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8" name="Google Shape;2448;p104"/>
          <p:cNvSpPr/>
          <p:nvPr/>
        </p:nvSpPr>
        <p:spPr>
          <a:xfrm>
            <a:off x="3714520" y="4356323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9" name="Google Shape;2449;p104"/>
          <p:cNvSpPr/>
          <p:nvPr/>
        </p:nvSpPr>
        <p:spPr>
          <a:xfrm>
            <a:off x="3724316" y="4431112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0" name="Google Shape;2450;p104"/>
          <p:cNvSpPr/>
          <p:nvPr/>
        </p:nvSpPr>
        <p:spPr>
          <a:xfrm>
            <a:off x="4186713" y="4618898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1" name="Google Shape;2451;p104"/>
          <p:cNvSpPr/>
          <p:nvPr/>
        </p:nvSpPr>
        <p:spPr>
          <a:xfrm>
            <a:off x="3968903" y="4730917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2" name="Google Shape;2452;p104"/>
          <p:cNvSpPr/>
          <p:nvPr/>
        </p:nvSpPr>
        <p:spPr>
          <a:xfrm>
            <a:off x="3828486" y="4656456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3" name="Google Shape;2453;p104"/>
          <p:cNvSpPr/>
          <p:nvPr/>
        </p:nvSpPr>
        <p:spPr>
          <a:xfrm>
            <a:off x="3735092" y="4581341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4" name="Google Shape;2454;p104"/>
          <p:cNvSpPr/>
          <p:nvPr/>
        </p:nvSpPr>
        <p:spPr>
          <a:xfrm>
            <a:off x="3641699" y="4506553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55" name="Google Shape;2455;p104"/>
          <p:cNvSpPr/>
          <p:nvPr/>
        </p:nvSpPr>
        <p:spPr>
          <a:xfrm>
            <a:off x="4768627" y="4849141"/>
            <a:ext cx="6297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inc()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456" name="Google Shape;2456;p104"/>
          <p:cNvSpPr/>
          <p:nvPr/>
        </p:nvSpPr>
        <p:spPr>
          <a:xfrm>
            <a:off x="4975987" y="1652196"/>
            <a:ext cx="1003200" cy="2654400"/>
          </a:xfrm>
          <a:custGeom>
            <a:rect b="b" l="l" r="r" t="t"/>
            <a:pathLst>
              <a:path extrusionOk="0" h="120000" w="120000">
                <a:moveTo>
                  <a:pt x="10855" y="119985"/>
                </a:moveTo>
                <a:cubicBezTo>
                  <a:pt x="10855" y="78740"/>
                  <a:pt x="30693" y="71241"/>
                  <a:pt x="50530" y="63742"/>
                </a:cubicBezTo>
                <a:cubicBezTo>
                  <a:pt x="70367" y="56243"/>
                  <a:pt x="119960" y="37495"/>
                  <a:pt x="110042" y="29996"/>
                </a:cubicBezTo>
                <a:cubicBezTo>
                  <a:pt x="100123" y="22497"/>
                  <a:pt x="0" y="0"/>
                  <a:pt x="0" y="0"/>
                </a:cubicBezTo>
              </a:path>
            </a:pathLst>
          </a:custGeom>
          <a:noFill/>
          <a:ln cap="flat" cmpd="sng" w="29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457" name="Google Shape;2457;p104"/>
          <p:cNvCxnSpPr/>
          <p:nvPr/>
        </p:nvCxnSpPr>
        <p:spPr>
          <a:xfrm rot="10800000">
            <a:off x="4897450" y="1613670"/>
            <a:ext cx="145200" cy="726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61" name="Shape 2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2" name="Google Shape;2462;p105"/>
          <p:cNvSpPr/>
          <p:nvPr/>
        </p:nvSpPr>
        <p:spPr>
          <a:xfrm>
            <a:off x="4471139" y="101829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3" name="Google Shape;2463;p105"/>
          <p:cNvSpPr/>
          <p:nvPr/>
        </p:nvSpPr>
        <p:spPr>
          <a:xfrm>
            <a:off x="3001658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4" name="Google Shape;2464;p105"/>
          <p:cNvSpPr/>
          <p:nvPr/>
        </p:nvSpPr>
        <p:spPr>
          <a:xfrm>
            <a:off x="5940619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5" name="Google Shape;2465;p105"/>
          <p:cNvSpPr/>
          <p:nvPr/>
        </p:nvSpPr>
        <p:spPr>
          <a:xfrm>
            <a:off x="221793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6" name="Google Shape;2466;p105"/>
          <p:cNvSpPr/>
          <p:nvPr/>
        </p:nvSpPr>
        <p:spPr>
          <a:xfrm>
            <a:off x="368741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7" name="Google Shape;2467;p105"/>
          <p:cNvSpPr/>
          <p:nvPr/>
        </p:nvSpPr>
        <p:spPr>
          <a:xfrm>
            <a:off x="5189551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8" name="Google Shape;2468;p105"/>
          <p:cNvSpPr/>
          <p:nvPr/>
        </p:nvSpPr>
        <p:spPr>
          <a:xfrm>
            <a:off x="6854963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9" name="Google Shape;2469;p105"/>
          <p:cNvSpPr/>
          <p:nvPr/>
        </p:nvSpPr>
        <p:spPr>
          <a:xfrm>
            <a:off x="349932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119959" y="0"/>
                </a:moveTo>
                <a:lnTo>
                  <a:pt x="0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0" name="Google Shape;2470;p105"/>
          <p:cNvSpPr/>
          <p:nvPr/>
        </p:nvSpPr>
        <p:spPr>
          <a:xfrm>
            <a:off x="2488320" y="2659059"/>
            <a:ext cx="513300" cy="873900"/>
          </a:xfrm>
          <a:custGeom>
            <a:rect b="b" l="l" r="r" t="t"/>
            <a:pathLst>
              <a:path extrusionOk="0" h="120000" w="120000">
                <a:moveTo>
                  <a:pt x="119923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1" name="Google Shape;2471;p105"/>
          <p:cNvSpPr/>
          <p:nvPr/>
        </p:nvSpPr>
        <p:spPr>
          <a:xfrm>
            <a:off x="496880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59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2" name="Google Shape;2472;p105"/>
          <p:cNvSpPr/>
          <p:nvPr/>
        </p:nvSpPr>
        <p:spPr>
          <a:xfrm>
            <a:off x="3499323" y="2659059"/>
            <a:ext cx="4821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18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3" name="Google Shape;2473;p105"/>
          <p:cNvSpPr/>
          <p:nvPr/>
        </p:nvSpPr>
        <p:spPr>
          <a:xfrm>
            <a:off x="5391360" y="2659059"/>
            <a:ext cx="549300" cy="873900"/>
          </a:xfrm>
          <a:custGeom>
            <a:rect b="b" l="l" r="r" t="t"/>
            <a:pathLst>
              <a:path extrusionOk="0" h="120000" w="120000">
                <a:moveTo>
                  <a:pt x="119928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4" name="Google Shape;2474;p105"/>
          <p:cNvSpPr/>
          <p:nvPr/>
        </p:nvSpPr>
        <p:spPr>
          <a:xfrm>
            <a:off x="6438283" y="2659059"/>
            <a:ext cx="6948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43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5" name="Google Shape;2475;p105"/>
          <p:cNvSpPr/>
          <p:nvPr/>
        </p:nvSpPr>
        <p:spPr>
          <a:xfrm flipH="1">
            <a:off x="5133903" y="4522556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6" name="Google Shape;2476;p105"/>
          <p:cNvSpPr/>
          <p:nvPr/>
        </p:nvSpPr>
        <p:spPr>
          <a:xfrm flipH="1">
            <a:off x="5266183" y="4447114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7" name="Google Shape;2477;p105"/>
          <p:cNvSpPr/>
          <p:nvPr/>
        </p:nvSpPr>
        <p:spPr>
          <a:xfrm flipH="1">
            <a:off x="5404614" y="4371346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8" name="Google Shape;2478;p105"/>
          <p:cNvSpPr/>
          <p:nvPr/>
        </p:nvSpPr>
        <p:spPr>
          <a:xfrm flipH="1">
            <a:off x="5539806" y="4333462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9" name="Google Shape;2479;p105"/>
          <p:cNvSpPr/>
          <p:nvPr/>
        </p:nvSpPr>
        <p:spPr>
          <a:xfrm flipH="1">
            <a:off x="5176407" y="4333462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0" name="Google Shape;2480;p105"/>
          <p:cNvSpPr/>
          <p:nvPr/>
        </p:nvSpPr>
        <p:spPr>
          <a:xfrm flipH="1">
            <a:off x="5449776" y="4409231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1" name="Google Shape;2481;p105"/>
          <p:cNvSpPr/>
          <p:nvPr/>
        </p:nvSpPr>
        <p:spPr>
          <a:xfrm flipH="1">
            <a:off x="5179507" y="4598650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2" name="Google Shape;2482;p105"/>
          <p:cNvSpPr/>
          <p:nvPr/>
        </p:nvSpPr>
        <p:spPr>
          <a:xfrm flipH="1">
            <a:off x="5449806" y="4711648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3" name="Google Shape;2483;p105"/>
          <p:cNvSpPr/>
          <p:nvPr/>
        </p:nvSpPr>
        <p:spPr>
          <a:xfrm flipH="1">
            <a:off x="5582086" y="4636207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4" name="Google Shape;2484;p105"/>
          <p:cNvSpPr/>
          <p:nvPr/>
        </p:nvSpPr>
        <p:spPr>
          <a:xfrm flipH="1">
            <a:off x="5717214" y="4560439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5" name="Google Shape;2485;p105"/>
          <p:cNvSpPr/>
          <p:nvPr/>
        </p:nvSpPr>
        <p:spPr>
          <a:xfrm flipH="1">
            <a:off x="5810581" y="4484998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6" name="Google Shape;2486;p105"/>
          <p:cNvSpPr/>
          <p:nvPr/>
        </p:nvSpPr>
        <p:spPr>
          <a:xfrm>
            <a:off x="7524066" y="4517330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7" name="Google Shape;2487;p105"/>
          <p:cNvSpPr/>
          <p:nvPr/>
        </p:nvSpPr>
        <p:spPr>
          <a:xfrm>
            <a:off x="7383649" y="4442215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8" name="Google Shape;2488;p105"/>
          <p:cNvSpPr/>
          <p:nvPr/>
        </p:nvSpPr>
        <p:spPr>
          <a:xfrm>
            <a:off x="7243885" y="4367428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9" name="Google Shape;2489;p105"/>
          <p:cNvSpPr/>
          <p:nvPr/>
        </p:nvSpPr>
        <p:spPr>
          <a:xfrm>
            <a:off x="7103794" y="4329870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0" name="Google Shape;2490;p105"/>
          <p:cNvSpPr/>
          <p:nvPr/>
        </p:nvSpPr>
        <p:spPr>
          <a:xfrm>
            <a:off x="6849411" y="4329870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1" name="Google Shape;2491;p105"/>
          <p:cNvSpPr/>
          <p:nvPr/>
        </p:nvSpPr>
        <p:spPr>
          <a:xfrm>
            <a:off x="6859208" y="4404658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2" name="Google Shape;2492;p105"/>
          <p:cNvSpPr/>
          <p:nvPr/>
        </p:nvSpPr>
        <p:spPr>
          <a:xfrm>
            <a:off x="7321604" y="4592445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3" name="Google Shape;2493;p105"/>
          <p:cNvSpPr/>
          <p:nvPr/>
        </p:nvSpPr>
        <p:spPr>
          <a:xfrm>
            <a:off x="7103794" y="4704464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4" name="Google Shape;2494;p105"/>
          <p:cNvSpPr/>
          <p:nvPr/>
        </p:nvSpPr>
        <p:spPr>
          <a:xfrm>
            <a:off x="6963377" y="4630002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5" name="Google Shape;2495;p105"/>
          <p:cNvSpPr/>
          <p:nvPr/>
        </p:nvSpPr>
        <p:spPr>
          <a:xfrm>
            <a:off x="6869983" y="4554887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6" name="Google Shape;2496;p105"/>
          <p:cNvSpPr/>
          <p:nvPr/>
        </p:nvSpPr>
        <p:spPr>
          <a:xfrm>
            <a:off x="6776590" y="4480100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7" name="Google Shape;2497;p105"/>
          <p:cNvSpPr/>
          <p:nvPr/>
        </p:nvSpPr>
        <p:spPr>
          <a:xfrm flipH="1">
            <a:off x="1999012" y="4549009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8" name="Google Shape;2498;p105"/>
          <p:cNvSpPr/>
          <p:nvPr/>
        </p:nvSpPr>
        <p:spPr>
          <a:xfrm flipH="1">
            <a:off x="2131292" y="4473568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9" name="Google Shape;2499;p105"/>
          <p:cNvSpPr/>
          <p:nvPr/>
        </p:nvSpPr>
        <p:spPr>
          <a:xfrm flipH="1">
            <a:off x="2269723" y="4397800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0" name="Google Shape;2500;p105"/>
          <p:cNvSpPr/>
          <p:nvPr/>
        </p:nvSpPr>
        <p:spPr>
          <a:xfrm flipH="1">
            <a:off x="2404915" y="4359916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1" name="Google Shape;2501;p105"/>
          <p:cNvSpPr/>
          <p:nvPr/>
        </p:nvSpPr>
        <p:spPr>
          <a:xfrm flipH="1">
            <a:off x="2041516" y="4359916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2" name="Google Shape;2502;p105"/>
          <p:cNvSpPr/>
          <p:nvPr/>
        </p:nvSpPr>
        <p:spPr>
          <a:xfrm flipH="1">
            <a:off x="2314885" y="4435684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3" name="Google Shape;2503;p105"/>
          <p:cNvSpPr/>
          <p:nvPr/>
        </p:nvSpPr>
        <p:spPr>
          <a:xfrm flipH="1">
            <a:off x="2044616" y="4625103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4" name="Google Shape;2504;p105"/>
          <p:cNvSpPr/>
          <p:nvPr/>
        </p:nvSpPr>
        <p:spPr>
          <a:xfrm flipH="1">
            <a:off x="2314915" y="4738102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5" name="Google Shape;2505;p105"/>
          <p:cNvSpPr/>
          <p:nvPr/>
        </p:nvSpPr>
        <p:spPr>
          <a:xfrm flipH="1">
            <a:off x="2447195" y="4662661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6" name="Google Shape;2506;p105"/>
          <p:cNvSpPr/>
          <p:nvPr/>
        </p:nvSpPr>
        <p:spPr>
          <a:xfrm flipH="1">
            <a:off x="2582323" y="4586893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7" name="Google Shape;2507;p105"/>
          <p:cNvSpPr/>
          <p:nvPr/>
        </p:nvSpPr>
        <p:spPr>
          <a:xfrm flipH="1">
            <a:off x="2675690" y="4511452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8" name="Google Shape;2508;p105"/>
          <p:cNvSpPr/>
          <p:nvPr/>
        </p:nvSpPr>
        <p:spPr>
          <a:xfrm>
            <a:off x="4389175" y="4543784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9" name="Google Shape;2509;p105"/>
          <p:cNvSpPr/>
          <p:nvPr/>
        </p:nvSpPr>
        <p:spPr>
          <a:xfrm>
            <a:off x="4248758" y="4468669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0" name="Google Shape;2510;p105"/>
          <p:cNvSpPr/>
          <p:nvPr/>
        </p:nvSpPr>
        <p:spPr>
          <a:xfrm>
            <a:off x="4108994" y="4393881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1" name="Google Shape;2511;p105"/>
          <p:cNvSpPr/>
          <p:nvPr/>
        </p:nvSpPr>
        <p:spPr>
          <a:xfrm>
            <a:off x="3968903" y="4356323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2" name="Google Shape;2512;p105"/>
          <p:cNvSpPr/>
          <p:nvPr/>
        </p:nvSpPr>
        <p:spPr>
          <a:xfrm>
            <a:off x="3714520" y="4356323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3" name="Google Shape;2513;p105"/>
          <p:cNvSpPr/>
          <p:nvPr/>
        </p:nvSpPr>
        <p:spPr>
          <a:xfrm>
            <a:off x="3724316" y="4431112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4" name="Google Shape;2514;p105"/>
          <p:cNvSpPr/>
          <p:nvPr/>
        </p:nvSpPr>
        <p:spPr>
          <a:xfrm>
            <a:off x="4186713" y="4618898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5" name="Google Shape;2515;p105"/>
          <p:cNvSpPr/>
          <p:nvPr/>
        </p:nvSpPr>
        <p:spPr>
          <a:xfrm>
            <a:off x="3968903" y="4730917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6" name="Google Shape;2516;p105"/>
          <p:cNvSpPr/>
          <p:nvPr/>
        </p:nvSpPr>
        <p:spPr>
          <a:xfrm>
            <a:off x="3828486" y="4656456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7" name="Google Shape;2517;p105"/>
          <p:cNvSpPr/>
          <p:nvPr/>
        </p:nvSpPr>
        <p:spPr>
          <a:xfrm>
            <a:off x="3735092" y="4581341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8" name="Google Shape;2518;p105"/>
          <p:cNvSpPr/>
          <p:nvPr/>
        </p:nvSpPr>
        <p:spPr>
          <a:xfrm>
            <a:off x="3641699" y="4506553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9" name="Google Shape;2519;p105"/>
          <p:cNvSpPr/>
          <p:nvPr/>
        </p:nvSpPr>
        <p:spPr>
          <a:xfrm>
            <a:off x="4768627" y="4849141"/>
            <a:ext cx="6297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inc()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520" name="Google Shape;2520;p105"/>
          <p:cNvSpPr/>
          <p:nvPr/>
        </p:nvSpPr>
        <p:spPr>
          <a:xfrm>
            <a:off x="4975987" y="1652196"/>
            <a:ext cx="1003200" cy="2654400"/>
          </a:xfrm>
          <a:custGeom>
            <a:rect b="b" l="l" r="r" t="t"/>
            <a:pathLst>
              <a:path extrusionOk="0" h="120000" w="120000">
                <a:moveTo>
                  <a:pt x="10855" y="119985"/>
                </a:moveTo>
                <a:cubicBezTo>
                  <a:pt x="10855" y="78740"/>
                  <a:pt x="30693" y="71241"/>
                  <a:pt x="50530" y="63742"/>
                </a:cubicBezTo>
                <a:cubicBezTo>
                  <a:pt x="70367" y="56243"/>
                  <a:pt x="119960" y="37495"/>
                  <a:pt x="110042" y="29996"/>
                </a:cubicBezTo>
                <a:cubicBezTo>
                  <a:pt x="100123" y="22497"/>
                  <a:pt x="0" y="0"/>
                  <a:pt x="0" y="0"/>
                </a:cubicBezTo>
              </a:path>
            </a:pathLst>
          </a:custGeom>
          <a:noFill/>
          <a:ln cap="flat" cmpd="sng" w="29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1" name="Google Shape;2521;p105"/>
          <p:cNvSpPr/>
          <p:nvPr/>
        </p:nvSpPr>
        <p:spPr>
          <a:xfrm>
            <a:off x="5723136" y="1101246"/>
            <a:ext cx="7926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2522" name="Google Shape;2522;p105"/>
          <p:cNvCxnSpPr/>
          <p:nvPr/>
        </p:nvCxnSpPr>
        <p:spPr>
          <a:xfrm flipH="1">
            <a:off x="5059692" y="1267152"/>
            <a:ext cx="580500" cy="300"/>
          </a:xfrm>
          <a:prstGeom prst="straightConnector1">
            <a:avLst/>
          </a:prstGeom>
          <a:noFill/>
          <a:ln cap="flat" cmpd="sng" w="38150">
            <a:solidFill>
              <a:srgbClr val="1C1C1C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23" name="Google Shape;2523;p105"/>
          <p:cNvCxnSpPr/>
          <p:nvPr/>
        </p:nvCxnSpPr>
        <p:spPr>
          <a:xfrm rot="10800000">
            <a:off x="4897450" y="1613670"/>
            <a:ext cx="145200" cy="726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27" name="Shape 2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8" name="Google Shape;2528;p106"/>
          <p:cNvSpPr/>
          <p:nvPr/>
        </p:nvSpPr>
        <p:spPr>
          <a:xfrm>
            <a:off x="4471139" y="101829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9" name="Google Shape;2529;p106"/>
          <p:cNvSpPr/>
          <p:nvPr/>
        </p:nvSpPr>
        <p:spPr>
          <a:xfrm>
            <a:off x="3001658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0" name="Google Shape;2530;p106"/>
          <p:cNvSpPr/>
          <p:nvPr/>
        </p:nvSpPr>
        <p:spPr>
          <a:xfrm>
            <a:off x="5940619" y="2161343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1" name="Google Shape;2531;p106"/>
          <p:cNvSpPr/>
          <p:nvPr/>
        </p:nvSpPr>
        <p:spPr>
          <a:xfrm>
            <a:off x="221793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2" name="Google Shape;2532;p106"/>
          <p:cNvSpPr/>
          <p:nvPr/>
        </p:nvSpPr>
        <p:spPr>
          <a:xfrm>
            <a:off x="3687416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3" name="Google Shape;2533;p106"/>
          <p:cNvSpPr/>
          <p:nvPr/>
        </p:nvSpPr>
        <p:spPr>
          <a:xfrm>
            <a:off x="5189551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4" name="Google Shape;2534;p106"/>
          <p:cNvSpPr/>
          <p:nvPr/>
        </p:nvSpPr>
        <p:spPr>
          <a:xfrm>
            <a:off x="6854963" y="3533002"/>
            <a:ext cx="497400" cy="497400"/>
          </a:xfrm>
          <a:prstGeom prst="rect">
            <a:avLst/>
          </a:pr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5" name="Google Shape;2535;p106"/>
          <p:cNvSpPr/>
          <p:nvPr/>
        </p:nvSpPr>
        <p:spPr>
          <a:xfrm>
            <a:off x="349932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119959" y="0"/>
                </a:moveTo>
                <a:lnTo>
                  <a:pt x="0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6" name="Google Shape;2536;p106"/>
          <p:cNvSpPr/>
          <p:nvPr/>
        </p:nvSpPr>
        <p:spPr>
          <a:xfrm>
            <a:off x="2488320" y="2659059"/>
            <a:ext cx="513300" cy="873900"/>
          </a:xfrm>
          <a:custGeom>
            <a:rect b="b" l="l" r="r" t="t"/>
            <a:pathLst>
              <a:path extrusionOk="0" h="120000" w="120000">
                <a:moveTo>
                  <a:pt x="119923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7" name="Google Shape;2537;p106"/>
          <p:cNvSpPr/>
          <p:nvPr/>
        </p:nvSpPr>
        <p:spPr>
          <a:xfrm>
            <a:off x="4968803" y="1516010"/>
            <a:ext cx="971700" cy="645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59" y="119939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8" name="Google Shape;2538;p106"/>
          <p:cNvSpPr/>
          <p:nvPr/>
        </p:nvSpPr>
        <p:spPr>
          <a:xfrm>
            <a:off x="3499323" y="2659059"/>
            <a:ext cx="4821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18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9" name="Google Shape;2539;p106"/>
          <p:cNvSpPr/>
          <p:nvPr/>
        </p:nvSpPr>
        <p:spPr>
          <a:xfrm>
            <a:off x="5391360" y="2659059"/>
            <a:ext cx="549300" cy="873900"/>
          </a:xfrm>
          <a:custGeom>
            <a:rect b="b" l="l" r="r" t="t"/>
            <a:pathLst>
              <a:path extrusionOk="0" h="120000" w="120000">
                <a:moveTo>
                  <a:pt x="119928" y="0"/>
                </a:moveTo>
                <a:lnTo>
                  <a:pt x="0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0" name="Google Shape;2540;p106"/>
          <p:cNvSpPr/>
          <p:nvPr/>
        </p:nvSpPr>
        <p:spPr>
          <a:xfrm>
            <a:off x="6438283" y="2659059"/>
            <a:ext cx="694800" cy="873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19943" y="119955"/>
                </a:lnTo>
              </a:path>
            </a:pathLst>
          </a:custGeom>
          <a:noFill/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1" name="Google Shape;2541;p106"/>
          <p:cNvSpPr/>
          <p:nvPr/>
        </p:nvSpPr>
        <p:spPr>
          <a:xfrm flipH="1">
            <a:off x="5133903" y="4522556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2" name="Google Shape;2542;p106"/>
          <p:cNvSpPr/>
          <p:nvPr/>
        </p:nvSpPr>
        <p:spPr>
          <a:xfrm flipH="1">
            <a:off x="5266183" y="4447114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3" name="Google Shape;2543;p106"/>
          <p:cNvSpPr/>
          <p:nvPr/>
        </p:nvSpPr>
        <p:spPr>
          <a:xfrm flipH="1">
            <a:off x="5404614" y="4371346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4" name="Google Shape;2544;p106"/>
          <p:cNvSpPr/>
          <p:nvPr/>
        </p:nvSpPr>
        <p:spPr>
          <a:xfrm flipH="1">
            <a:off x="5539806" y="4333462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5" name="Google Shape;2545;p106"/>
          <p:cNvSpPr/>
          <p:nvPr/>
        </p:nvSpPr>
        <p:spPr>
          <a:xfrm flipH="1">
            <a:off x="5176407" y="4333462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6" name="Google Shape;2546;p106"/>
          <p:cNvSpPr/>
          <p:nvPr/>
        </p:nvSpPr>
        <p:spPr>
          <a:xfrm flipH="1">
            <a:off x="5449776" y="4409231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7" name="Google Shape;2547;p106"/>
          <p:cNvSpPr/>
          <p:nvPr/>
        </p:nvSpPr>
        <p:spPr>
          <a:xfrm flipH="1">
            <a:off x="5179507" y="4598650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00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8" name="Google Shape;2548;p106"/>
          <p:cNvSpPr/>
          <p:nvPr/>
        </p:nvSpPr>
        <p:spPr>
          <a:xfrm flipH="1">
            <a:off x="5449806" y="4711648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9" name="Google Shape;2549;p106"/>
          <p:cNvSpPr/>
          <p:nvPr/>
        </p:nvSpPr>
        <p:spPr>
          <a:xfrm flipH="1">
            <a:off x="5582086" y="4636207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0" name="Google Shape;2550;p106"/>
          <p:cNvSpPr/>
          <p:nvPr/>
        </p:nvSpPr>
        <p:spPr>
          <a:xfrm flipH="1">
            <a:off x="5717214" y="4560439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1" name="Google Shape;2551;p106"/>
          <p:cNvSpPr/>
          <p:nvPr/>
        </p:nvSpPr>
        <p:spPr>
          <a:xfrm flipH="1">
            <a:off x="5810581" y="4484998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2" name="Google Shape;2552;p106"/>
          <p:cNvSpPr/>
          <p:nvPr/>
        </p:nvSpPr>
        <p:spPr>
          <a:xfrm>
            <a:off x="7524066" y="4517330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3" name="Google Shape;2553;p106"/>
          <p:cNvSpPr/>
          <p:nvPr/>
        </p:nvSpPr>
        <p:spPr>
          <a:xfrm>
            <a:off x="7383649" y="4442215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4" name="Google Shape;2554;p106"/>
          <p:cNvSpPr/>
          <p:nvPr/>
        </p:nvSpPr>
        <p:spPr>
          <a:xfrm>
            <a:off x="7243885" y="4367428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5" name="Google Shape;2555;p106"/>
          <p:cNvSpPr/>
          <p:nvPr/>
        </p:nvSpPr>
        <p:spPr>
          <a:xfrm>
            <a:off x="7103794" y="4329870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6" name="Google Shape;2556;p106"/>
          <p:cNvSpPr/>
          <p:nvPr/>
        </p:nvSpPr>
        <p:spPr>
          <a:xfrm>
            <a:off x="6849411" y="4329870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7" name="Google Shape;2557;p106"/>
          <p:cNvSpPr/>
          <p:nvPr/>
        </p:nvSpPr>
        <p:spPr>
          <a:xfrm>
            <a:off x="6859208" y="4404658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8" name="Google Shape;2558;p106"/>
          <p:cNvSpPr/>
          <p:nvPr/>
        </p:nvSpPr>
        <p:spPr>
          <a:xfrm>
            <a:off x="7321604" y="4592445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00FF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9" name="Google Shape;2559;p106"/>
          <p:cNvSpPr/>
          <p:nvPr/>
        </p:nvSpPr>
        <p:spPr>
          <a:xfrm>
            <a:off x="7103794" y="4704464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0" name="Google Shape;2560;p106"/>
          <p:cNvSpPr/>
          <p:nvPr/>
        </p:nvSpPr>
        <p:spPr>
          <a:xfrm>
            <a:off x="6963377" y="4630002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1" name="Google Shape;2561;p106"/>
          <p:cNvSpPr/>
          <p:nvPr/>
        </p:nvSpPr>
        <p:spPr>
          <a:xfrm>
            <a:off x="6869983" y="4554887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2" name="Google Shape;2562;p106"/>
          <p:cNvSpPr/>
          <p:nvPr/>
        </p:nvSpPr>
        <p:spPr>
          <a:xfrm>
            <a:off x="6776590" y="4480100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3" name="Google Shape;2563;p106"/>
          <p:cNvSpPr/>
          <p:nvPr/>
        </p:nvSpPr>
        <p:spPr>
          <a:xfrm flipH="1">
            <a:off x="1999012" y="4549009"/>
            <a:ext cx="135000" cy="264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4" name="Google Shape;2564;p106"/>
          <p:cNvSpPr/>
          <p:nvPr/>
        </p:nvSpPr>
        <p:spPr>
          <a:xfrm flipH="1">
            <a:off x="2131292" y="4473568"/>
            <a:ext cx="135300" cy="2643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5" name="Google Shape;2565;p106"/>
          <p:cNvSpPr/>
          <p:nvPr/>
        </p:nvSpPr>
        <p:spPr>
          <a:xfrm flipH="1">
            <a:off x="2269723" y="4397800"/>
            <a:ext cx="135000" cy="2646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6" name="Google Shape;2566;p106"/>
          <p:cNvSpPr/>
          <p:nvPr/>
        </p:nvSpPr>
        <p:spPr>
          <a:xfrm flipH="1">
            <a:off x="2404915" y="4359916"/>
            <a:ext cx="135000" cy="2268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7" name="Google Shape;2567;p106"/>
          <p:cNvSpPr/>
          <p:nvPr/>
        </p:nvSpPr>
        <p:spPr>
          <a:xfrm flipH="1">
            <a:off x="2041516" y="4359916"/>
            <a:ext cx="740700" cy="4215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8" name="Google Shape;2568;p106"/>
          <p:cNvSpPr/>
          <p:nvPr/>
        </p:nvSpPr>
        <p:spPr>
          <a:xfrm flipH="1">
            <a:off x="2314885" y="4435684"/>
            <a:ext cx="460800" cy="4464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9" name="Google Shape;2569;p106"/>
          <p:cNvSpPr/>
          <p:nvPr/>
        </p:nvSpPr>
        <p:spPr>
          <a:xfrm flipH="1">
            <a:off x="2044616" y="4625103"/>
            <a:ext cx="285000" cy="2571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FF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0" name="Google Shape;2570;p106"/>
          <p:cNvSpPr/>
          <p:nvPr/>
        </p:nvSpPr>
        <p:spPr>
          <a:xfrm flipH="1">
            <a:off x="2314915" y="4738102"/>
            <a:ext cx="225000" cy="2649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1" name="Google Shape;2571;p106"/>
          <p:cNvSpPr/>
          <p:nvPr/>
        </p:nvSpPr>
        <p:spPr>
          <a:xfrm flipH="1">
            <a:off x="2447195" y="4662661"/>
            <a:ext cx="225300" cy="2268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2" name="Google Shape;2572;p106"/>
          <p:cNvSpPr/>
          <p:nvPr/>
        </p:nvSpPr>
        <p:spPr>
          <a:xfrm flipH="1">
            <a:off x="2582323" y="4586893"/>
            <a:ext cx="180300" cy="227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3" name="Google Shape;2573;p106"/>
          <p:cNvSpPr/>
          <p:nvPr/>
        </p:nvSpPr>
        <p:spPr>
          <a:xfrm flipH="1">
            <a:off x="2675690" y="4511452"/>
            <a:ext cx="180000" cy="2262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4" name="Google Shape;2574;p106"/>
          <p:cNvSpPr/>
          <p:nvPr/>
        </p:nvSpPr>
        <p:spPr>
          <a:xfrm>
            <a:off x="4389175" y="4543784"/>
            <a:ext cx="1398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5" name="Google Shape;2575;p106"/>
          <p:cNvSpPr/>
          <p:nvPr/>
        </p:nvSpPr>
        <p:spPr>
          <a:xfrm>
            <a:off x="4248758" y="4468669"/>
            <a:ext cx="140100" cy="2619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6" name="Google Shape;2576;p106"/>
          <p:cNvSpPr/>
          <p:nvPr/>
        </p:nvSpPr>
        <p:spPr>
          <a:xfrm>
            <a:off x="4108994" y="4393881"/>
            <a:ext cx="139500" cy="2622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7" name="Google Shape;2577;p106"/>
          <p:cNvSpPr/>
          <p:nvPr/>
        </p:nvSpPr>
        <p:spPr>
          <a:xfrm>
            <a:off x="3968903" y="4356323"/>
            <a:ext cx="139800" cy="224700"/>
          </a:xfrm>
          <a:custGeom>
            <a:rect b="b" l="l" r="r" t="t"/>
            <a:pathLst>
              <a:path extrusionOk="0" h="120000" w="120000">
                <a:moveTo>
                  <a:pt x="0" y="17142"/>
                </a:moveTo>
                <a:lnTo>
                  <a:pt x="80000" y="0"/>
                </a:lnTo>
                <a:lnTo>
                  <a:pt x="120000" y="17142"/>
                </a:lnTo>
                <a:lnTo>
                  <a:pt x="120000" y="120000"/>
                </a:lnTo>
                <a:lnTo>
                  <a:pt x="80000" y="102857"/>
                </a:lnTo>
                <a:lnTo>
                  <a:pt x="80000" y="34285"/>
                </a:lnTo>
                <a:lnTo>
                  <a:pt x="0" y="51428"/>
                </a:lnTo>
                <a:lnTo>
                  <a:pt x="0" y="17142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8" name="Google Shape;2578;p106"/>
          <p:cNvSpPr/>
          <p:nvPr/>
        </p:nvSpPr>
        <p:spPr>
          <a:xfrm>
            <a:off x="3714520" y="4356323"/>
            <a:ext cx="767700" cy="417300"/>
          </a:xfrm>
          <a:custGeom>
            <a:rect b="b" l="l" r="r" t="t"/>
            <a:pathLst>
              <a:path extrusionOk="0" h="120000" w="120000">
                <a:moveTo>
                  <a:pt x="39695" y="0"/>
                </a:moveTo>
                <a:lnTo>
                  <a:pt x="120000" y="75364"/>
                </a:lnTo>
                <a:lnTo>
                  <a:pt x="75133" y="120000"/>
                </a:lnTo>
                <a:lnTo>
                  <a:pt x="0" y="21532"/>
                </a:lnTo>
                <a:lnTo>
                  <a:pt x="39695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9" name="Google Shape;2579;p106"/>
          <p:cNvSpPr/>
          <p:nvPr/>
        </p:nvSpPr>
        <p:spPr>
          <a:xfrm>
            <a:off x="3724316" y="4431112"/>
            <a:ext cx="477300" cy="442800"/>
          </a:xfrm>
          <a:custGeom>
            <a:rect b="b" l="l" r="r" t="t"/>
            <a:pathLst>
              <a:path extrusionOk="0" h="120000" w="120000">
                <a:moveTo>
                  <a:pt x="2688" y="0"/>
                </a:moveTo>
                <a:lnTo>
                  <a:pt x="120000" y="91428"/>
                </a:lnTo>
                <a:lnTo>
                  <a:pt x="118289" y="120000"/>
                </a:lnTo>
                <a:lnTo>
                  <a:pt x="0" y="25185"/>
                </a:lnTo>
                <a:lnTo>
                  <a:pt x="2688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0" name="Google Shape;2580;p106"/>
          <p:cNvSpPr/>
          <p:nvPr/>
        </p:nvSpPr>
        <p:spPr>
          <a:xfrm>
            <a:off x="4186713" y="4618898"/>
            <a:ext cx="295500" cy="255000"/>
          </a:xfrm>
          <a:custGeom>
            <a:rect b="b" l="l" r="r" t="t"/>
            <a:pathLst>
              <a:path extrusionOk="0" h="120000" w="120000">
                <a:moveTo>
                  <a:pt x="120000" y="0"/>
                </a:moveTo>
                <a:lnTo>
                  <a:pt x="120000" y="35229"/>
                </a:lnTo>
                <a:lnTo>
                  <a:pt x="0" y="120000"/>
                </a:lnTo>
                <a:lnTo>
                  <a:pt x="7105" y="66422"/>
                </a:lnTo>
                <a:lnTo>
                  <a:pt x="120000" y="0"/>
                </a:lnTo>
                <a:close/>
              </a:path>
            </a:pathLst>
          </a:custGeom>
          <a:solidFill>
            <a:srgbClr val="00FF00"/>
          </a:solidFill>
          <a:ln cap="flat" cmpd="sng" w="381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1" name="Google Shape;2581;p106"/>
          <p:cNvSpPr/>
          <p:nvPr/>
        </p:nvSpPr>
        <p:spPr>
          <a:xfrm>
            <a:off x="3968903" y="4730917"/>
            <a:ext cx="232800" cy="2625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2" name="Google Shape;2582;p106"/>
          <p:cNvSpPr/>
          <p:nvPr/>
        </p:nvSpPr>
        <p:spPr>
          <a:xfrm>
            <a:off x="3828486" y="4656456"/>
            <a:ext cx="2331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3" name="Google Shape;2583;p106"/>
          <p:cNvSpPr/>
          <p:nvPr/>
        </p:nvSpPr>
        <p:spPr>
          <a:xfrm>
            <a:off x="3735092" y="4581341"/>
            <a:ext cx="186900" cy="2247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4" name="Google Shape;2584;p106"/>
          <p:cNvSpPr/>
          <p:nvPr/>
        </p:nvSpPr>
        <p:spPr>
          <a:xfrm>
            <a:off x="3641699" y="4506553"/>
            <a:ext cx="186600" cy="224100"/>
          </a:xfrm>
          <a:custGeom>
            <a:rect b="b" l="l" r="r" t="t"/>
            <a:pathLst>
              <a:path extrusionOk="0" h="120000" w="120000">
                <a:moveTo>
                  <a:pt x="68571" y="0"/>
                </a:moveTo>
                <a:lnTo>
                  <a:pt x="120000" y="26666"/>
                </a:lnTo>
                <a:lnTo>
                  <a:pt x="34285" y="40000"/>
                </a:lnTo>
                <a:lnTo>
                  <a:pt x="34285" y="120000"/>
                </a:lnTo>
                <a:lnTo>
                  <a:pt x="0" y="93333"/>
                </a:lnTo>
                <a:lnTo>
                  <a:pt x="0" y="13333"/>
                </a:lnTo>
                <a:lnTo>
                  <a:pt x="68571" y="0"/>
                </a:lnTo>
                <a:close/>
              </a:path>
            </a:pathLst>
          </a:cu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5" name="Google Shape;2585;p106"/>
          <p:cNvSpPr/>
          <p:nvPr/>
        </p:nvSpPr>
        <p:spPr>
          <a:xfrm>
            <a:off x="4768627" y="4849141"/>
            <a:ext cx="6297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inc()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586" name="Google Shape;2586;p106"/>
          <p:cNvSpPr/>
          <p:nvPr/>
        </p:nvSpPr>
        <p:spPr>
          <a:xfrm>
            <a:off x="4975987" y="1652196"/>
            <a:ext cx="1003200" cy="2654400"/>
          </a:xfrm>
          <a:custGeom>
            <a:rect b="b" l="l" r="r" t="t"/>
            <a:pathLst>
              <a:path extrusionOk="0" h="120000" w="120000">
                <a:moveTo>
                  <a:pt x="10855" y="119985"/>
                </a:moveTo>
                <a:cubicBezTo>
                  <a:pt x="10855" y="78740"/>
                  <a:pt x="30693" y="71241"/>
                  <a:pt x="50530" y="63742"/>
                </a:cubicBezTo>
                <a:cubicBezTo>
                  <a:pt x="70367" y="56243"/>
                  <a:pt x="119960" y="37495"/>
                  <a:pt x="110042" y="29996"/>
                </a:cubicBezTo>
                <a:cubicBezTo>
                  <a:pt x="100123" y="22497"/>
                  <a:pt x="0" y="0"/>
                  <a:pt x="0" y="0"/>
                </a:cubicBezTo>
              </a:path>
            </a:pathLst>
          </a:custGeom>
          <a:noFill/>
          <a:ln cap="flat" cmpd="sng" w="29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6025" lIns="76025" spcFirstLastPara="1" rIns="76025" wrap="square" tIns="760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7" name="Google Shape;2587;p106"/>
          <p:cNvSpPr/>
          <p:nvPr/>
        </p:nvSpPr>
        <p:spPr>
          <a:xfrm>
            <a:off x="5723136" y="1101246"/>
            <a:ext cx="792600" cy="3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1500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read()</a:t>
            </a:r>
            <a:endParaRPr b="0" sz="15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2588" name="Google Shape;2588;p106"/>
          <p:cNvCxnSpPr/>
          <p:nvPr/>
        </p:nvCxnSpPr>
        <p:spPr>
          <a:xfrm flipH="1">
            <a:off x="5059692" y="1267152"/>
            <a:ext cx="580500" cy="300"/>
          </a:xfrm>
          <a:prstGeom prst="straightConnector1">
            <a:avLst/>
          </a:prstGeom>
          <a:noFill/>
          <a:ln cap="flat" cmpd="sng" w="38150">
            <a:solidFill>
              <a:srgbClr val="1C1C1C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589" name="Google Shape;2589;p106"/>
          <p:cNvSpPr/>
          <p:nvPr/>
        </p:nvSpPr>
        <p:spPr>
          <a:xfrm>
            <a:off x="1327104" y="5806690"/>
            <a:ext cx="7132800" cy="8283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O(log n) time, O(n) space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2590" name="Google Shape;2590;p106"/>
          <p:cNvCxnSpPr/>
          <p:nvPr/>
        </p:nvCxnSpPr>
        <p:spPr>
          <a:xfrm rot="10800000">
            <a:off x="4897450" y="1613670"/>
            <a:ext cx="145200" cy="726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94" name="Shape 2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5" name="Google Shape;2595;p107"/>
          <p:cNvSpPr/>
          <p:nvPr/>
        </p:nvSpPr>
        <p:spPr>
          <a:xfrm>
            <a:off x="2239488" y="3069250"/>
            <a:ext cx="5225100" cy="6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37425" lIns="74825" spcFirstLastPara="1" rIns="74825" wrap="square" tIns="37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 sz="2300" strike="noStrike">
                <a:solidFill>
                  <a:srgbClr val="7F00FF"/>
                </a:solidFill>
                <a:latin typeface="Verdana"/>
                <a:ea typeface="Verdana"/>
                <a:cs typeface="Verdana"/>
                <a:sym typeface="Verdana"/>
              </a:rPr>
              <a:t>fetch-and-inc() in O(n) space?</a:t>
            </a:r>
            <a:endParaRPr b="0" sz="2300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99" name="Shape 2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" name="Google Shape;2600;p1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80031" y="1604514"/>
            <a:ext cx="2982000" cy="298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