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5"/>
  </p:notesMasterIdLst>
  <p:sldIdLst>
    <p:sldId id="256" r:id="rId2"/>
    <p:sldId id="264" r:id="rId3"/>
    <p:sldId id="265" r:id="rId4"/>
    <p:sldId id="266" r:id="rId5"/>
    <p:sldId id="268" r:id="rId6"/>
    <p:sldId id="260" r:id="rId7"/>
    <p:sldId id="258" r:id="rId8"/>
    <p:sldId id="257" r:id="rId9"/>
    <p:sldId id="262" r:id="rId10"/>
    <p:sldId id="261" r:id="rId11"/>
    <p:sldId id="271" r:id="rId12"/>
    <p:sldId id="272" r:id="rId13"/>
    <p:sldId id="1226" r:id="rId14"/>
    <p:sldId id="273" r:id="rId15"/>
    <p:sldId id="1227" r:id="rId16"/>
    <p:sldId id="1228" r:id="rId17"/>
    <p:sldId id="1229" r:id="rId18"/>
    <p:sldId id="1232" r:id="rId19"/>
    <p:sldId id="1231" r:id="rId20"/>
    <p:sldId id="1233" r:id="rId21"/>
    <p:sldId id="1235" r:id="rId22"/>
    <p:sldId id="1234" r:id="rId23"/>
    <p:sldId id="1237" r:id="rId2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CFF"/>
    <a:srgbClr val="FAFCFE"/>
    <a:srgbClr val="C8E4BC"/>
    <a:srgbClr val="F5F5A7"/>
    <a:srgbClr val="91DAF7"/>
    <a:srgbClr val="FABBBB"/>
    <a:srgbClr val="BFBFBF"/>
    <a:srgbClr val="153CFB"/>
    <a:srgbClr val="C4242F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21" autoAdjust="0"/>
    <p:restoredTop sz="93586" autoAdjust="0"/>
  </p:normalViewPr>
  <p:slideViewPr>
    <p:cSldViewPr snapToGrid="0">
      <p:cViewPr varScale="1">
        <p:scale>
          <a:sx n="78" d="100"/>
          <a:sy n="78" d="100"/>
        </p:scale>
        <p:origin x="7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uritshuis.nl/en/our-collection/artworks/670-girl-with-a-pearl-earring/#:~:text=Girl%20with%20a%20Pearl%20Earring%20is%20Vermeer's%20most%20famous%20painting,large%20pearl%20in%20her%20ear.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993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Appreciate what ML has been doing…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046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b="0" i="0" u="none" strike="noStrike" dirty="0">
                <a:solidFill>
                  <a:srgbClr val="1A0DAB"/>
                </a:solidFill>
                <a:effectLst/>
                <a:latin typeface="arial" panose="020B0604020202020204" pitchFamily="34" charset="0"/>
                <a:hlinkClick r:id="rId3"/>
              </a:rPr>
              <a:t>Johannes Vermeer Girl with a Pearl Earring | </a:t>
            </a:r>
            <a:r>
              <a:rPr lang="en-GB" b="0" i="0" u="none" strike="noStrike" dirty="0" err="1">
                <a:solidFill>
                  <a:srgbClr val="1A0DAB"/>
                </a:solidFill>
                <a:effectLst/>
                <a:latin typeface="arial" panose="020B0604020202020204" pitchFamily="34" charset="0"/>
                <a:hlinkClick r:id="rId3"/>
              </a:rPr>
              <a:t>Mauritshuis</a:t>
            </a:r>
            <a:endParaRPr lang="en-GB" b="0" i="0" u="none" strike="noStrike" dirty="0">
              <a:solidFill>
                <a:srgbClr val="1A0DAB"/>
              </a:solidFill>
              <a:effectLst/>
              <a:latin typeface="arial" panose="020B0604020202020204" pitchFamily="34" charset="0"/>
              <a:hlinkClick r:id="rId3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646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chatGPT (better: GPT-4), midjourney, elevenlabs, D-ID</a:t>
            </a:r>
          </a:p>
          <a:p>
            <a:r>
              <a:rPr lang="de-CH" dirty="0"/>
              <a:t>(yellow medusa)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825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7134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ctr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original Lynn Goldsmith photograph of Prince, left, which Andy Warhol altered in various ways.">
            <a:extLst>
              <a:ext uri="{FF2B5EF4-FFF2-40B4-BE49-F238E27FC236}">
                <a16:creationId xmlns:a16="http://schemas.microsoft.com/office/drawing/2014/main" id="{F2CE7720-CA8F-8C13-9EC4-2E0E0D9E4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123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72F1B7-F020-A375-35DE-84C167F8634C}"/>
              </a:ext>
            </a:extLst>
          </p:cNvPr>
          <p:cNvSpPr txBox="1"/>
          <p:nvPr/>
        </p:nvSpPr>
        <p:spPr>
          <a:xfrm rot="16200000">
            <a:off x="-677741" y="743930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dirty="0">
                <a:latin typeface="Calibri" panose="020F0502020204030204" pitchFamily="34" charset="0"/>
                <a:cs typeface="Calibri" panose="020F0502020204030204" pitchFamily="34" charset="0"/>
              </a:rPr>
              <a:t>Lynn Goldsmith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AC26F1-C048-30D0-2AD9-883105D12E21}"/>
              </a:ext>
            </a:extLst>
          </p:cNvPr>
          <p:cNvSpPr txBox="1"/>
          <p:nvPr/>
        </p:nvSpPr>
        <p:spPr>
          <a:xfrm rot="16200000">
            <a:off x="8090623" y="4095983"/>
            <a:ext cx="15494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Andy Warhol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947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original Lynn Goldsmith photograph of Prince, left, which Andy Warhol altered in various ways.">
            <a:extLst>
              <a:ext uri="{FF2B5EF4-FFF2-40B4-BE49-F238E27FC236}">
                <a16:creationId xmlns:a16="http://schemas.microsoft.com/office/drawing/2014/main" id="{F2CE7720-CA8F-8C13-9EC4-2E0E0D9E4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123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72F1B7-F020-A375-35DE-84C167F8634C}"/>
              </a:ext>
            </a:extLst>
          </p:cNvPr>
          <p:cNvSpPr txBox="1"/>
          <p:nvPr/>
        </p:nvSpPr>
        <p:spPr>
          <a:xfrm rot="16200000">
            <a:off x="-677741" y="743930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dirty="0">
                <a:latin typeface="Calibri" panose="020F0502020204030204" pitchFamily="34" charset="0"/>
                <a:cs typeface="Calibri" panose="020F0502020204030204" pitchFamily="34" charset="0"/>
              </a:rPr>
              <a:t>Lynn Goldsmith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9B1731-31A9-F3D9-B810-BB08F689B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80367" cy="51434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AFF77E-25FA-D56B-114C-A51400AA188D}"/>
              </a:ext>
            </a:extLst>
          </p:cNvPr>
          <p:cNvSpPr txBox="1"/>
          <p:nvPr/>
        </p:nvSpPr>
        <p:spPr>
          <a:xfrm>
            <a:off x="256089" y="85037"/>
            <a:ext cx="42772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Second Closest with CLIP Distance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052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original Lynn Goldsmith photograph of Prince, left, which Andy Warhol altered in various ways.">
            <a:extLst>
              <a:ext uri="{FF2B5EF4-FFF2-40B4-BE49-F238E27FC236}">
                <a16:creationId xmlns:a16="http://schemas.microsoft.com/office/drawing/2014/main" id="{F2CE7720-CA8F-8C13-9EC4-2E0E0D9E4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123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72F1B7-F020-A375-35DE-84C167F8634C}"/>
              </a:ext>
            </a:extLst>
          </p:cNvPr>
          <p:cNvSpPr txBox="1"/>
          <p:nvPr/>
        </p:nvSpPr>
        <p:spPr>
          <a:xfrm rot="16200000">
            <a:off x="-677741" y="743930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dirty="0">
                <a:latin typeface="Calibri" panose="020F0502020204030204" pitchFamily="34" charset="0"/>
                <a:cs typeface="Calibri" panose="020F0502020204030204" pitchFamily="34" charset="0"/>
              </a:rPr>
              <a:t>Lynn Goldsmith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9B1731-31A9-F3D9-B810-BB08F689B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80367" cy="51434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BE2B42-4AEF-7BBF-90AF-7503F94FBA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425431"/>
            <a:ext cx="4572000" cy="56493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E75BC8-1E67-28A2-916C-D287AC6192EA}"/>
              </a:ext>
            </a:extLst>
          </p:cNvPr>
          <p:cNvSpPr txBox="1"/>
          <p:nvPr/>
        </p:nvSpPr>
        <p:spPr>
          <a:xfrm>
            <a:off x="256089" y="85037"/>
            <a:ext cx="1616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Third Closest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555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original Lynn Goldsmith photograph of Prince, left, which Andy Warhol altered in various ways.">
            <a:extLst>
              <a:ext uri="{FF2B5EF4-FFF2-40B4-BE49-F238E27FC236}">
                <a16:creationId xmlns:a16="http://schemas.microsoft.com/office/drawing/2014/main" id="{F2CE7720-CA8F-8C13-9EC4-2E0E0D9E4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123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72F1B7-F020-A375-35DE-84C167F8634C}"/>
              </a:ext>
            </a:extLst>
          </p:cNvPr>
          <p:cNvSpPr txBox="1"/>
          <p:nvPr/>
        </p:nvSpPr>
        <p:spPr>
          <a:xfrm rot="16200000">
            <a:off x="-677741" y="743930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dirty="0">
                <a:latin typeface="Calibri" panose="020F0502020204030204" pitchFamily="34" charset="0"/>
                <a:cs typeface="Calibri" panose="020F0502020204030204" pitchFamily="34" charset="0"/>
              </a:rPr>
              <a:t>Lynn Goldsmith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9B1731-31A9-F3D9-B810-BB08F689B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80367" cy="51434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AAECB2-9CCB-E396-6D5A-7E7D6D9235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4572000" cy="51435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3EB4BF-AA28-677D-D0FF-D38150165EE7}"/>
              </a:ext>
            </a:extLst>
          </p:cNvPr>
          <p:cNvSpPr txBox="1"/>
          <p:nvPr/>
        </p:nvSpPr>
        <p:spPr>
          <a:xfrm>
            <a:off x="82049" y="4713970"/>
            <a:ext cx="1616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Max Distance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034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original Lynn Goldsmith photograph of Prince, left, which Andy Warhol altered in various ways.">
            <a:extLst>
              <a:ext uri="{FF2B5EF4-FFF2-40B4-BE49-F238E27FC236}">
                <a16:creationId xmlns:a16="http://schemas.microsoft.com/office/drawing/2014/main" id="{F2CE7720-CA8F-8C13-9EC4-2E0E0D9E4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123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72F1B7-F020-A375-35DE-84C167F8634C}"/>
              </a:ext>
            </a:extLst>
          </p:cNvPr>
          <p:cNvSpPr txBox="1"/>
          <p:nvPr/>
        </p:nvSpPr>
        <p:spPr>
          <a:xfrm rot="16200000">
            <a:off x="-677741" y="743930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dirty="0">
                <a:latin typeface="Calibri" panose="020F0502020204030204" pitchFamily="34" charset="0"/>
                <a:cs typeface="Calibri" panose="020F0502020204030204" pitchFamily="34" charset="0"/>
              </a:rPr>
              <a:t>Lynn Goldsmith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9B1731-31A9-F3D9-B810-BB08F689B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80367" cy="51434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AAECB2-9CCB-E396-6D5A-7E7D6D9235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4572000" cy="5143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525AFC-11A2-022D-E4B1-0DB353B165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802" y="334266"/>
            <a:ext cx="3790342" cy="43648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225E12-A1B1-5E55-04BB-289E70D497AC}"/>
              </a:ext>
            </a:extLst>
          </p:cNvPr>
          <p:cNvSpPr txBox="1"/>
          <p:nvPr/>
        </p:nvSpPr>
        <p:spPr>
          <a:xfrm>
            <a:off x="82049" y="4713970"/>
            <a:ext cx="38960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Closest(!) by Joël Mathys 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40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EA8CA-C9B2-61F7-7640-CB8062C6B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darkness, night, light&#10;&#10;Description automatically generated">
            <a:extLst>
              <a:ext uri="{FF2B5EF4-FFF2-40B4-BE49-F238E27FC236}">
                <a16:creationId xmlns:a16="http://schemas.microsoft.com/office/drawing/2014/main" id="{782A9BD7-F7DC-1AA3-3C94-C4C40B10F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B6EFCC-E60C-32AE-8D6F-6EC4BA23C51D}"/>
              </a:ext>
            </a:extLst>
          </p:cNvPr>
          <p:cNvSpPr txBox="1"/>
          <p:nvPr/>
        </p:nvSpPr>
        <p:spPr>
          <a:xfrm>
            <a:off x="48899" y="4698475"/>
            <a:ext cx="3290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Art Map by Florian Grötschla</a:t>
            </a:r>
            <a:endParaRPr lang="en-US" sz="2000" dirty="0">
              <a:solidFill>
                <a:schemeClr val="bg2">
                  <a:lumMod val="60000"/>
                  <a:lumOff val="4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50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7A5C3-C4FC-CE29-6DBF-89551C38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3422B9C0-5D67-F2F5-65AD-6ED814F07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93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C7521-EED6-A7D2-6795-48CA7FA2C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Picture 11" descr="A collage of images&#10;&#10;Description automatically generated with low confidence">
            <a:extLst>
              <a:ext uri="{FF2B5EF4-FFF2-40B4-BE49-F238E27FC236}">
                <a16:creationId xmlns:a16="http://schemas.microsoft.com/office/drawing/2014/main" id="{D0D7E0ED-2D65-5DC1-7C06-3DA2BEF79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9600" y="-256916"/>
            <a:ext cx="10210340" cy="574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545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C7521-EED6-A7D2-6795-48CA7FA2C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Picture 11" descr="A collage of images&#10;&#10;Description automatically generated with low confidence">
            <a:extLst>
              <a:ext uri="{FF2B5EF4-FFF2-40B4-BE49-F238E27FC236}">
                <a16:creationId xmlns:a16="http://schemas.microsoft.com/office/drawing/2014/main" id="{D0D7E0ED-2D65-5DC1-7C06-3DA2BEF79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10360" y="-5493652"/>
            <a:ext cx="20718416" cy="1165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0732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CA27E-43DE-2930-0519-B0C9D7830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D446EC-3F5C-8719-F407-D56B10CA7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4662" y="0"/>
            <a:ext cx="5163558" cy="5143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D6F951-28F8-1ED9-38F4-97B8078454D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89" r="-4889"/>
          <a:stretch/>
        </p:blipFill>
        <p:spPr>
          <a:xfrm>
            <a:off x="4754880" y="0"/>
            <a:ext cx="4786071" cy="51435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D197375-5734-8B19-FDBD-12C8D70E8CE7}"/>
              </a:ext>
            </a:extLst>
          </p:cNvPr>
          <p:cNvSpPr txBox="1"/>
          <p:nvPr/>
        </p:nvSpPr>
        <p:spPr>
          <a:xfrm rot="16200000">
            <a:off x="2153953" y="2115503"/>
            <a:ext cx="55010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Boy with a Pearl Earring by Midjourney</a:t>
            </a:r>
            <a:endParaRPr lang="en-US" sz="2000" dirty="0">
              <a:solidFill>
                <a:schemeClr val="bg2">
                  <a:lumMod val="60000"/>
                  <a:lumOff val="4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523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3CE29-4856-F90F-CFF7-8493DC0CE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erson sitting at a table looking out a window&#10;&#10;Description automatically generated">
            <a:extLst>
              <a:ext uri="{FF2B5EF4-FFF2-40B4-BE49-F238E27FC236}">
                <a16:creationId xmlns:a16="http://schemas.microsoft.com/office/drawing/2014/main" id="{39297C0C-E98E-98B4-4631-BD3E9E53C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5143500" cy="5143500"/>
          </a:xfrm>
          <a:prstGeom prst="rect">
            <a:avLst/>
          </a:prstGeom>
        </p:spPr>
      </p:pic>
      <p:pic>
        <p:nvPicPr>
          <p:cNvPr id="6" name="Picture 5" descr="A person sitting on a bench at night&#10;&#10;Description automatically generated with medium confidence">
            <a:extLst>
              <a:ext uri="{FF2B5EF4-FFF2-40B4-BE49-F238E27FC236}">
                <a16:creationId xmlns:a16="http://schemas.microsoft.com/office/drawing/2014/main" id="{8499243F-C8F0-C796-89CC-AC379EA637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1500" y="0"/>
            <a:ext cx="5143500" cy="51435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F2860F9-CE35-2B37-0A99-E5CC16B90212}"/>
              </a:ext>
            </a:extLst>
          </p:cNvPr>
          <p:cNvSpPr txBox="1"/>
          <p:nvPr/>
        </p:nvSpPr>
        <p:spPr>
          <a:xfrm>
            <a:off x="4500574" y="4698475"/>
            <a:ext cx="55010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Contemporary Edward Hopper by niaphoto</a:t>
            </a:r>
            <a:endParaRPr lang="en-US" sz="2000" dirty="0">
              <a:solidFill>
                <a:schemeClr val="bg2">
                  <a:lumMod val="60000"/>
                  <a:lumOff val="4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150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A975B-9561-B8C9-9A5B-E6FCAA581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erson standing next to a machine&#10;&#10;Description automatically generated">
            <a:extLst>
              <a:ext uri="{FF2B5EF4-FFF2-40B4-BE49-F238E27FC236}">
                <a16:creationId xmlns:a16="http://schemas.microsoft.com/office/drawing/2014/main" id="{30DECA93-7E6E-7313-E499-A85AC9C69C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52898" cy="5143500"/>
          </a:xfrm>
          <a:prstGeom prst="rect">
            <a:avLst/>
          </a:prstGeom>
        </p:spPr>
      </p:pic>
      <p:pic>
        <p:nvPicPr>
          <p:cNvPr id="6" name="Picture 5" descr="A picture containing sky, ground, outdoor&#10;&#10;Description automatically generated">
            <a:extLst>
              <a:ext uri="{FF2B5EF4-FFF2-40B4-BE49-F238E27FC236}">
                <a16:creationId xmlns:a16="http://schemas.microsoft.com/office/drawing/2014/main" id="{99052849-6392-FD89-C938-26CD207EC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2898" y="0"/>
            <a:ext cx="4391102" cy="51435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BEBFA05-93BD-F04B-B6A0-EDBA81499613}"/>
              </a:ext>
            </a:extLst>
          </p:cNvPr>
          <p:cNvSpPr txBox="1"/>
          <p:nvPr/>
        </p:nvSpPr>
        <p:spPr>
          <a:xfrm>
            <a:off x="5258364" y="-25083"/>
            <a:ext cx="55010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Original Men on the Moon by jonjiv</a:t>
            </a:r>
            <a:endParaRPr lang="en-US" sz="2000" dirty="0">
              <a:solidFill>
                <a:srgbClr val="FFC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67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9F8AB-2683-8842-D2AA-40A7FE4C9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THE ELECTRICIAN">
            <a:extLst>
              <a:ext uri="{FF2B5EF4-FFF2-40B4-BE49-F238E27FC236}">
                <a16:creationId xmlns:a16="http://schemas.microsoft.com/office/drawing/2014/main" id="{66AE5AF3-2837-1F1C-EE23-2F51B97D9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096" y="-1768369"/>
            <a:ext cx="4124904" cy="704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F99C103-75BE-C30B-145C-1AC0F4E7B27A}"/>
              </a:ext>
            </a:extLst>
          </p:cNvPr>
          <p:cNvSpPr txBox="1"/>
          <p:nvPr/>
        </p:nvSpPr>
        <p:spPr>
          <a:xfrm>
            <a:off x="5177084" y="27590"/>
            <a:ext cx="1723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Boris Eldagsen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person and a young person posing for a picture&#10;&#10;Description automatically generated with low confidence">
            <a:extLst>
              <a:ext uri="{FF2B5EF4-FFF2-40B4-BE49-F238E27FC236}">
                <a16:creationId xmlns:a16="http://schemas.microsoft.com/office/drawing/2014/main" id="{27BC38D8-AF96-838C-BC38-5BDD778F3B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143500" cy="5143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C5C3D8-DCBF-1B8F-378D-159EAF703999}"/>
              </a:ext>
            </a:extLst>
          </p:cNvPr>
          <p:cNvSpPr txBox="1"/>
          <p:nvPr/>
        </p:nvSpPr>
        <p:spPr>
          <a:xfrm>
            <a:off x="3691308" y="27590"/>
            <a:ext cx="1409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Midjourney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880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9F8AB-2683-8842-D2AA-40A7FE4C9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THE ELECTRICIAN">
            <a:extLst>
              <a:ext uri="{FF2B5EF4-FFF2-40B4-BE49-F238E27FC236}">
                <a16:creationId xmlns:a16="http://schemas.microsoft.com/office/drawing/2014/main" id="{66AE5AF3-2837-1F1C-EE23-2F51B97D9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404" y="-1245637"/>
            <a:ext cx="4124904" cy="704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F99C103-75BE-C30B-145C-1AC0F4E7B27A}"/>
              </a:ext>
            </a:extLst>
          </p:cNvPr>
          <p:cNvSpPr txBox="1"/>
          <p:nvPr/>
        </p:nvSpPr>
        <p:spPr>
          <a:xfrm>
            <a:off x="40087" y="44915"/>
            <a:ext cx="1723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Boris Eldagsen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person and a young person posing for a picture&#10;&#10;Description automatically generated with low confidence">
            <a:extLst>
              <a:ext uri="{FF2B5EF4-FFF2-40B4-BE49-F238E27FC236}">
                <a16:creationId xmlns:a16="http://schemas.microsoft.com/office/drawing/2014/main" id="{27BC38D8-AF96-838C-BC38-5BDD778F3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907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9F549-0CF8-F8EA-4CB1-B0C862B92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erson with a scarf around her head&#10;&#10;Description automatically generated with low confidence">
            <a:extLst>
              <a:ext uri="{FF2B5EF4-FFF2-40B4-BE49-F238E27FC236}">
                <a16:creationId xmlns:a16="http://schemas.microsoft.com/office/drawing/2014/main" id="{4E7C67AC-2C2F-4FFD-9388-9F96A8CF5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92150"/>
            <a:ext cx="9144000" cy="9144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985666-0B04-EC49-64E5-52BC4F18A69B}"/>
              </a:ext>
            </a:extLst>
          </p:cNvPr>
          <p:cNvSpPr txBox="1"/>
          <p:nvPr/>
        </p:nvSpPr>
        <p:spPr>
          <a:xfrm>
            <a:off x="5739066" y="33881"/>
            <a:ext cx="34801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 Stefan Guntlin (Midjourney)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4317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9F549-0CF8-F8EA-4CB1-B0C862B92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erson with a scarf around her head&#10;&#10;Description automatically generated with low confidence">
            <a:extLst>
              <a:ext uri="{FF2B5EF4-FFF2-40B4-BE49-F238E27FC236}">
                <a16:creationId xmlns:a16="http://schemas.microsoft.com/office/drawing/2014/main" id="{4E7C67AC-2C2F-4FFD-9388-9F96A8CF5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527408" y="-25400933"/>
            <a:ext cx="60198815" cy="6019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2154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9F549-0CF8-F8EA-4CB1-B0C862B92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erson with a scarf around her head&#10;&#10;Description automatically generated with low confidence">
            <a:extLst>
              <a:ext uri="{FF2B5EF4-FFF2-40B4-BE49-F238E27FC236}">
                <a16:creationId xmlns:a16="http://schemas.microsoft.com/office/drawing/2014/main" id="{4E7C67AC-2C2F-4FFD-9388-9F96A8CF5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527408" y="-25400933"/>
            <a:ext cx="60198815" cy="60198815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88BBDACB-194D-967D-5ABC-A2F6099B15F5}"/>
              </a:ext>
            </a:extLst>
          </p:cNvPr>
          <p:cNvSpPr/>
          <p:nvPr/>
        </p:nvSpPr>
        <p:spPr>
          <a:xfrm rot="19909521">
            <a:off x="883359" y="1375922"/>
            <a:ext cx="3465135" cy="2391658"/>
          </a:xfrm>
          <a:prstGeom prst="ellipse">
            <a:avLst/>
          </a:prstGeom>
          <a:noFill/>
          <a:ln w="1397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6595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4E125-40C7-CA28-1A8C-D13769DF7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erson with a scarf around her head&#10;&#10;Description automatically generated with low confidence">
            <a:extLst>
              <a:ext uri="{FF2B5EF4-FFF2-40B4-BE49-F238E27FC236}">
                <a16:creationId xmlns:a16="http://schemas.microsoft.com/office/drawing/2014/main" id="{708D9580-6C37-40A0-2C04-598D48BA70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656905" y="-28104357"/>
            <a:ext cx="65968826" cy="6596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5119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4E125-40C7-CA28-1A8C-D13769DF7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erson with a scarf around her head&#10;&#10;Description automatically generated with low confidence">
            <a:extLst>
              <a:ext uri="{FF2B5EF4-FFF2-40B4-BE49-F238E27FC236}">
                <a16:creationId xmlns:a16="http://schemas.microsoft.com/office/drawing/2014/main" id="{708D9580-6C37-40A0-2C04-598D48BA70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656905" y="-28104357"/>
            <a:ext cx="65968826" cy="659688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D50C9D-C3FA-7F86-F159-015D82E6E7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4643" y="-1315758"/>
            <a:ext cx="10679178" cy="844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5870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81664-4791-ADF7-CBF4-23A7D5F36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human face, person, wrinkle, clothing&#10;&#10;Description automatically generated">
            <a:extLst>
              <a:ext uri="{FF2B5EF4-FFF2-40B4-BE49-F238E27FC236}">
                <a16:creationId xmlns:a16="http://schemas.microsoft.com/office/drawing/2014/main" id="{8E5C0F6B-1A6A-6346-1183-FC11AA647F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28599"/>
            <a:ext cx="9144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4402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9F642-39AB-199E-A417-366BAF55C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Johannes Vermeer Girl with a Pearl Earring | Mauritshuis">
            <a:extLst>
              <a:ext uri="{FF2B5EF4-FFF2-40B4-BE49-F238E27FC236}">
                <a16:creationId xmlns:a16="http://schemas.microsoft.com/office/drawing/2014/main" id="{88A3CD7F-84AD-1967-B543-23C41E3EC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124" y="607673"/>
            <a:ext cx="3079911" cy="3491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53797A-28B1-C006-37B1-7B9982EF40DC}"/>
              </a:ext>
            </a:extLst>
          </p:cNvPr>
          <p:cNvSpPr txBox="1"/>
          <p:nvPr/>
        </p:nvSpPr>
        <p:spPr>
          <a:xfrm>
            <a:off x="4089674" y="4623243"/>
            <a:ext cx="4973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Girl with a Pearl Earring by Johannes Vermeer </a:t>
            </a:r>
          </a:p>
        </p:txBody>
      </p:sp>
    </p:spTree>
    <p:extLst>
      <p:ext uri="{BB962C8B-B14F-4D97-AF65-F5344CB8AC3E}">
        <p14:creationId xmlns:p14="http://schemas.microsoft.com/office/powerpoint/2010/main" val="10006470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7D775-02E2-49F9-3162-C93FA41D1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B245B98-1E27-EAB2-4356-9CC3B07A2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0149" y="0"/>
            <a:ext cx="1029414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5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F9A20-DFA9-E6DE-8348-C6EE03BE4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T2withWesAndersonAll">
            <a:hlinkClick r:id="" action="ppaction://media"/>
            <a:extLst>
              <a:ext uri="{FF2B5EF4-FFF2-40B4-BE49-F238E27FC236}">
                <a16:creationId xmlns:a16="http://schemas.microsoft.com/office/drawing/2014/main" id="{3A20A776-FE8E-CADD-FFFF-9ACEAEBD84F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44459356-BDBB-1117-D861-B1FBC5FA5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758" y="4612086"/>
            <a:ext cx="403339" cy="40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7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6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26919</TotalTime>
  <Words>100</Words>
  <Application>Microsoft Office PowerPoint</Application>
  <PresentationFormat>On-screen Show (16:9)</PresentationFormat>
  <Paragraphs>23</Paragraphs>
  <Slides>23</Slides>
  <Notes>4</Notes>
  <HiddenSlides>1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arial</vt:lpstr>
      <vt:lpstr>Calibri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Wattenhofer Talk</dc:title>
  <dc:creator>Roger Wattenhofer</dc:creator>
  <cp:lastModifiedBy>Roger Wattenhofer</cp:lastModifiedBy>
  <cp:revision>318</cp:revision>
  <dcterms:modified xsi:type="dcterms:W3CDTF">2023-06-21T04:17:52Z</dcterms:modified>
</cp:coreProperties>
</file>